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36"/>
  </p:notesMasterIdLst>
  <p:sldIdLst>
    <p:sldId id="256" r:id="rId5"/>
    <p:sldId id="258" r:id="rId6"/>
    <p:sldId id="260" r:id="rId7"/>
    <p:sldId id="265" r:id="rId8"/>
    <p:sldId id="264" r:id="rId9"/>
    <p:sldId id="263" r:id="rId10"/>
    <p:sldId id="273" r:id="rId11"/>
    <p:sldId id="277" r:id="rId12"/>
    <p:sldId id="284" r:id="rId13"/>
    <p:sldId id="285" r:id="rId14"/>
    <p:sldId id="274" r:id="rId15"/>
    <p:sldId id="275" r:id="rId16"/>
    <p:sldId id="276" r:id="rId17"/>
    <p:sldId id="262" r:id="rId18"/>
    <p:sldId id="286" r:id="rId19"/>
    <p:sldId id="287" r:id="rId20"/>
    <p:sldId id="288" r:id="rId21"/>
    <p:sldId id="289" r:id="rId22"/>
    <p:sldId id="261" r:id="rId23"/>
    <p:sldId id="278" r:id="rId24"/>
    <p:sldId id="283" r:id="rId25"/>
    <p:sldId id="279" r:id="rId26"/>
    <p:sldId id="281" r:id="rId27"/>
    <p:sldId id="280" r:id="rId28"/>
    <p:sldId id="282" r:id="rId29"/>
    <p:sldId id="268" r:id="rId30"/>
    <p:sldId id="267" r:id="rId31"/>
    <p:sldId id="269" r:id="rId32"/>
    <p:sldId id="259" r:id="rId33"/>
    <p:sldId id="272" r:id="rId34"/>
    <p:sldId id="27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144B1-8D44-AF10-4979-1C4FC7C85F78}" v="217" dt="2020-01-30T13:00:03.446"/>
    <p1510:client id="{3279C8BE-48AB-E764-135B-BE7F4B86B514}" v="1197" dt="2020-01-29T19:52:57.365"/>
    <p1510:client id="{3CFE256F-8053-48F2-9834-4209E409F5DC}" v="369" dt="2020-01-30T13:19:45.486"/>
    <p1510:client id="{442C603A-BFE3-4F51-14C2-AE174B53225F}" v="11" dt="2020-01-30T13:36:39.889"/>
    <p1510:client id="{5C205D25-8C6D-43AC-A8FE-960E6349AD5F}" v="1045" dt="2020-01-30T13:34:58.870"/>
    <p1510:client id="{620C6E71-EA3F-B292-CC35-A8BDF3C76998}" v="121" dt="2020-01-30T12:40:51.012"/>
    <p1510:client id="{62C0D8A0-6B60-4596-83B9-9493EA446468}" v="1625" dt="2020-01-29T16:27:12.260"/>
    <p1510:client id="{69B86475-BF9C-732F-8F08-5C2219E4B819}" v="1088" dt="2020-01-29T19:09:50.059"/>
    <p1510:client id="{882D7D94-DC7E-4E36-1B93-BC2D8F5E9B92}" v="19" dt="2020-01-30T13:33:38.587"/>
    <p1510:client id="{9A0E2BCF-1CDA-418A-9F79-DD386258F59F}" v="34" dt="2020-01-30T12:26:52.808"/>
    <p1510:client id="{9F2DB22D-0D51-AF2E-F51D-71DBC1CB6728}" v="949" dt="2020-01-29T18:48:34.1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27427cbbb1385cf12c59333803140cf22b8dfa522d6543238e22ff2bd2380583::" providerId="AD" clId="Web-{0D4144B1-8D44-AF10-4979-1C4FC7C85F78}"/>
    <pc:docChg chg="modSld sldOrd">
      <pc:chgData name="Guest User" userId="S::urn:spo:anon#27427cbbb1385cf12c59333803140cf22b8dfa522d6543238e22ff2bd2380583::" providerId="AD" clId="Web-{0D4144B1-8D44-AF10-4979-1C4FC7C85F78}" dt="2020-01-30T13:00:03.446" v="212"/>
      <pc:docMkLst>
        <pc:docMk/>
      </pc:docMkLst>
      <pc:sldChg chg="ord">
        <pc:chgData name="Guest User" userId="S::urn:spo:anon#27427cbbb1385cf12c59333803140cf22b8dfa522d6543238e22ff2bd2380583::" providerId="AD" clId="Web-{0D4144B1-8D44-AF10-4979-1C4FC7C85F78}" dt="2020-01-30T13:00:03.446" v="212"/>
        <pc:sldMkLst>
          <pc:docMk/>
          <pc:sldMk cId="880440716" sldId="272"/>
        </pc:sldMkLst>
      </pc:sldChg>
      <pc:sldChg chg="addSp delSp modSp">
        <pc:chgData name="Guest User" userId="S::urn:spo:anon#27427cbbb1385cf12c59333803140cf22b8dfa522d6543238e22ff2bd2380583::" providerId="AD" clId="Web-{0D4144B1-8D44-AF10-4979-1C4FC7C85F78}" dt="2020-01-30T12:56:53.631" v="209" actId="20577"/>
        <pc:sldMkLst>
          <pc:docMk/>
          <pc:sldMk cId="1839125786" sldId="287"/>
        </pc:sldMkLst>
        <pc:spChg chg="add mod">
          <ac:chgData name="Guest User" userId="S::urn:spo:anon#27427cbbb1385cf12c59333803140cf22b8dfa522d6543238e22ff2bd2380583::" providerId="AD" clId="Web-{0D4144B1-8D44-AF10-4979-1C4FC7C85F78}" dt="2020-01-30T12:56:53.631" v="209" actId="20577"/>
          <ac:spMkLst>
            <pc:docMk/>
            <pc:sldMk cId="1839125786" sldId="287"/>
            <ac:spMk id="3" creationId="{B30684AC-EC77-4224-9C56-F7A8A012EF64}"/>
          </ac:spMkLst>
        </pc:spChg>
        <pc:spChg chg="add del mod">
          <ac:chgData name="Guest User" userId="S::urn:spo:anon#27427cbbb1385cf12c59333803140cf22b8dfa522d6543238e22ff2bd2380583::" providerId="AD" clId="Web-{0D4144B1-8D44-AF10-4979-1C4FC7C85F78}" dt="2020-01-30T12:54:27.098" v="7"/>
          <ac:spMkLst>
            <pc:docMk/>
            <pc:sldMk cId="1839125786" sldId="287"/>
            <ac:spMk id="4" creationId="{8F297299-3720-433B-8BD5-7BFE15353263}"/>
          </ac:spMkLst>
        </pc:spChg>
        <pc:spChg chg="add del">
          <ac:chgData name="Guest User" userId="S::urn:spo:anon#27427cbbb1385cf12c59333803140cf22b8dfa522d6543238e22ff2bd2380583::" providerId="AD" clId="Web-{0D4144B1-8D44-AF10-4979-1C4FC7C85F78}" dt="2020-01-30T12:54:22.832" v="3"/>
          <ac:spMkLst>
            <pc:docMk/>
            <pc:sldMk cId="1839125786" sldId="287"/>
            <ac:spMk id="5" creationId="{D5D8FD5F-05A1-4E20-90C1-BFC2DE1D6061}"/>
          </ac:spMkLst>
        </pc:spChg>
      </pc:sldChg>
    </pc:docChg>
  </pc:docChgLst>
  <pc:docChgLst>
    <pc:chgData name="Michael Zeiher" userId="S::mzeiher@knights.ucf.edu::88008170-3991-48cf-8851-b1269cc50d84" providerId="AD" clId="Web-{B8F5F960-73E6-F909-96F5-445B0DF455EC}"/>
    <pc:docChg chg="modSld sldOrd">
      <pc:chgData name="Michael Zeiher" userId="S::mzeiher@knights.ucf.edu::88008170-3991-48cf-8851-b1269cc50d84" providerId="AD" clId="Web-{B8F5F960-73E6-F909-96F5-445B0DF455EC}" dt="2020-01-27T19:45:54.573" v="49"/>
      <pc:docMkLst>
        <pc:docMk/>
      </pc:docMkLst>
      <pc:sldChg chg="addSp modSp">
        <pc:chgData name="Michael Zeiher" userId="S::mzeiher@knights.ucf.edu::88008170-3991-48cf-8851-b1269cc50d84" providerId="AD" clId="Web-{B8F5F960-73E6-F909-96F5-445B0DF455EC}" dt="2020-01-27T19:36:25.319" v="48" actId="14100"/>
        <pc:sldMkLst>
          <pc:docMk/>
          <pc:sldMk cId="2657590188" sldId="264"/>
        </pc:sldMkLst>
        <pc:spChg chg="mod">
          <ac:chgData name="Michael Zeiher" userId="S::mzeiher@knights.ucf.edu::88008170-3991-48cf-8851-b1269cc50d84" providerId="AD" clId="Web-{B8F5F960-73E6-F909-96F5-445B0DF455EC}" dt="2020-01-27T19:35:32.631" v="35" actId="20577"/>
          <ac:spMkLst>
            <pc:docMk/>
            <pc:sldMk cId="2657590188" sldId="264"/>
            <ac:spMk id="3" creationId="{2EAA1CA0-0DE7-4A6A-BD2B-AF8683386FBE}"/>
          </ac:spMkLst>
        </pc:spChg>
        <pc:picChg chg="add mod modCrop">
          <ac:chgData name="Michael Zeiher" userId="S::mzeiher@knights.ucf.edu::88008170-3991-48cf-8851-b1269cc50d84" providerId="AD" clId="Web-{B8F5F960-73E6-F909-96F5-445B0DF455EC}" dt="2020-01-27T19:36:25.319" v="48" actId="14100"/>
          <ac:picMkLst>
            <pc:docMk/>
            <pc:sldMk cId="2657590188" sldId="264"/>
            <ac:picMk id="4" creationId="{C7225C7D-CED2-4582-85A4-3503D0B066D8}"/>
          </ac:picMkLst>
        </pc:picChg>
      </pc:sldChg>
      <pc:sldChg chg="ord">
        <pc:chgData name="Michael Zeiher" userId="S::mzeiher@knights.ucf.edu::88008170-3991-48cf-8851-b1269cc50d84" providerId="AD" clId="Web-{B8F5F960-73E6-F909-96F5-445B0DF455EC}" dt="2020-01-27T19:45:54.573" v="49"/>
        <pc:sldMkLst>
          <pc:docMk/>
          <pc:sldMk cId="880440716" sldId="272"/>
        </pc:sldMkLst>
      </pc:sldChg>
    </pc:docChg>
  </pc:docChgLst>
  <pc:docChgLst>
    <pc:chgData name="Michael Zeiher" userId="S::mzeiher@knights.ucf.edu::88008170-3991-48cf-8851-b1269cc50d84" providerId="AD" clId="Web-{442C603A-BFE3-4F51-14C2-AE174B53225F}"/>
    <pc:docChg chg="modSld sldOrd">
      <pc:chgData name="Michael Zeiher" userId="S::mzeiher@knights.ucf.edu::88008170-3991-48cf-8851-b1269cc50d84" providerId="AD" clId="Web-{442C603A-BFE3-4F51-14C2-AE174B53225F}" dt="2020-01-30T13:36:39.889" v="9" actId="20577"/>
      <pc:docMkLst>
        <pc:docMk/>
      </pc:docMkLst>
      <pc:sldChg chg="modSp">
        <pc:chgData name="Michael Zeiher" userId="S::mzeiher@knights.ucf.edu::88008170-3991-48cf-8851-b1269cc50d84" providerId="AD" clId="Web-{442C603A-BFE3-4F51-14C2-AE174B53225F}" dt="2020-01-30T13:36:39.889" v="8" actId="20577"/>
        <pc:sldMkLst>
          <pc:docMk/>
          <pc:sldMk cId="1749036098" sldId="269"/>
        </pc:sldMkLst>
        <pc:spChg chg="mod">
          <ac:chgData name="Michael Zeiher" userId="S::mzeiher@knights.ucf.edu::88008170-3991-48cf-8851-b1269cc50d84" providerId="AD" clId="Web-{442C603A-BFE3-4F51-14C2-AE174B53225F}" dt="2020-01-30T13:36:39.889" v="8" actId="20577"/>
          <ac:spMkLst>
            <pc:docMk/>
            <pc:sldMk cId="1749036098" sldId="269"/>
            <ac:spMk id="3" creationId="{56E387B9-126D-4D5B-B93B-E1B6E0FE8EC0}"/>
          </ac:spMkLst>
        </pc:spChg>
      </pc:sldChg>
      <pc:sldChg chg="ord">
        <pc:chgData name="Michael Zeiher" userId="S::mzeiher@knights.ucf.edu::88008170-3991-48cf-8851-b1269cc50d84" providerId="AD" clId="Web-{442C603A-BFE3-4F51-14C2-AE174B53225F}" dt="2020-01-30T13:36:17.201" v="3"/>
        <pc:sldMkLst>
          <pc:docMk/>
          <pc:sldMk cId="880440716" sldId="272"/>
        </pc:sldMkLst>
      </pc:sldChg>
      <pc:sldChg chg="addSp modSp">
        <pc:chgData name="Michael Zeiher" userId="S::mzeiher@knights.ucf.edu::88008170-3991-48cf-8851-b1269cc50d84" providerId="AD" clId="Web-{442C603A-BFE3-4F51-14C2-AE174B53225F}" dt="2020-01-30T13:24:05.677" v="2" actId="1076"/>
        <pc:sldMkLst>
          <pc:docMk/>
          <pc:sldMk cId="2664077251" sldId="289"/>
        </pc:sldMkLst>
        <pc:picChg chg="add mod">
          <ac:chgData name="Michael Zeiher" userId="S::mzeiher@knights.ucf.edu::88008170-3991-48cf-8851-b1269cc50d84" providerId="AD" clId="Web-{442C603A-BFE3-4F51-14C2-AE174B53225F}" dt="2020-01-30T13:24:05.677" v="2" actId="1076"/>
          <ac:picMkLst>
            <pc:docMk/>
            <pc:sldMk cId="2664077251" sldId="289"/>
            <ac:picMk id="5" creationId="{26215458-37B3-49B1-BFEE-5F466E6E9D53}"/>
          </ac:picMkLst>
        </pc:picChg>
      </pc:sldChg>
    </pc:docChg>
  </pc:docChgLst>
  <pc:docChgLst>
    <pc:chgData name="Justin Kleier" userId="S::kleier.justin@knights.ucf.edu::6870ce57-6632-464f-afd0-58910f8ffc51" providerId="AD" clId="Web-{507948D2-4BFE-D277-2F1D-C8A970FFB284}"/>
    <pc:docChg chg="modSld">
      <pc:chgData name="Justin Kleier" userId="S::kleier.justin@knights.ucf.edu::6870ce57-6632-464f-afd0-58910f8ffc51" providerId="AD" clId="Web-{507948D2-4BFE-D277-2F1D-C8A970FFB284}" dt="2020-01-26T18:38:12.718" v="1122"/>
      <pc:docMkLst>
        <pc:docMk/>
      </pc:docMkLst>
      <pc:sldChg chg="modSp">
        <pc:chgData name="Justin Kleier" userId="S::kleier.justin@knights.ucf.edu::6870ce57-6632-464f-afd0-58910f8ffc51" providerId="AD" clId="Web-{507948D2-4BFE-D277-2F1D-C8A970FFB284}" dt="2020-01-26T17:29:02.546" v="6" actId="20577"/>
        <pc:sldMkLst>
          <pc:docMk/>
          <pc:sldMk cId="3656259036" sldId="256"/>
        </pc:sldMkLst>
        <pc:spChg chg="mod">
          <ac:chgData name="Justin Kleier" userId="S::kleier.justin@knights.ucf.edu::6870ce57-6632-464f-afd0-58910f8ffc51" providerId="AD" clId="Web-{507948D2-4BFE-D277-2F1D-C8A970FFB284}" dt="2020-01-26T17:29:02.546" v="6" actId="20577"/>
          <ac:spMkLst>
            <pc:docMk/>
            <pc:sldMk cId="3656259036" sldId="256"/>
            <ac:spMk id="3" creationId="{923F7970-5D79-449E-8F33-EC5728D1938E}"/>
          </ac:spMkLst>
        </pc:spChg>
      </pc:sldChg>
      <pc:sldChg chg="modSp">
        <pc:chgData name="Justin Kleier" userId="S::kleier.justin@knights.ucf.edu::6870ce57-6632-464f-afd0-58910f8ffc51" providerId="AD" clId="Web-{507948D2-4BFE-D277-2F1D-C8A970FFB284}" dt="2020-01-26T17:48:10.035" v="993"/>
        <pc:sldMkLst>
          <pc:docMk/>
          <pc:sldMk cId="6628113" sldId="260"/>
        </pc:sldMkLst>
        <pc:graphicFrameChg chg="mod modGraphic">
          <ac:chgData name="Justin Kleier" userId="S::kleier.justin@knights.ucf.edu::6870ce57-6632-464f-afd0-58910f8ffc51" providerId="AD" clId="Web-{507948D2-4BFE-D277-2F1D-C8A970FFB284}" dt="2020-01-26T17:48:10.035" v="993"/>
          <ac:graphicFrameMkLst>
            <pc:docMk/>
            <pc:sldMk cId="6628113" sldId="260"/>
            <ac:graphicFrameMk id="4" creationId="{D1880928-EDE1-415C-80C1-9072B99AAD35}"/>
          </ac:graphicFrameMkLst>
        </pc:graphicFrameChg>
      </pc:sldChg>
      <pc:sldChg chg="addSp delSp modSp">
        <pc:chgData name="Justin Kleier" userId="S::kleier.justin@knights.ucf.edu::6870ce57-6632-464f-afd0-58910f8ffc51" providerId="AD" clId="Web-{507948D2-4BFE-D277-2F1D-C8A970FFB284}" dt="2020-01-26T18:38:12.718" v="1122"/>
        <pc:sldMkLst>
          <pc:docMk/>
          <pc:sldMk cId="3614794534" sldId="265"/>
        </pc:sldMkLst>
        <pc:spChg chg="del mod">
          <ac:chgData name="Justin Kleier" userId="S::kleier.justin@knights.ucf.edu::6870ce57-6632-464f-afd0-58910f8ffc51" providerId="AD" clId="Web-{507948D2-4BFE-D277-2F1D-C8A970FFB284}" dt="2020-01-26T18:25:17.166" v="999"/>
          <ac:spMkLst>
            <pc:docMk/>
            <pc:sldMk cId="3614794534" sldId="265"/>
            <ac:spMk id="3" creationId="{8A90E2F0-C11B-4EA5-9358-34174C48FE15}"/>
          </ac:spMkLst>
        </pc:spChg>
        <pc:spChg chg="add del mod">
          <ac:chgData name="Justin Kleier" userId="S::kleier.justin@knights.ucf.edu::6870ce57-6632-464f-afd0-58910f8ffc51" providerId="AD" clId="Web-{507948D2-4BFE-D277-2F1D-C8A970FFB284}" dt="2020-01-26T18:36:29.281" v="1114"/>
          <ac:spMkLst>
            <pc:docMk/>
            <pc:sldMk cId="3614794534" sldId="265"/>
            <ac:spMk id="10" creationId="{2AC48296-4D5F-40AD-A49F-4B387ACCC2E0}"/>
          </ac:spMkLst>
        </pc:spChg>
        <pc:graphicFrameChg chg="add mod ord modGraphic">
          <ac:chgData name="Justin Kleier" userId="S::kleier.justin@knights.ucf.edu::6870ce57-6632-464f-afd0-58910f8ffc51" providerId="AD" clId="Web-{507948D2-4BFE-D277-2F1D-C8A970FFB284}" dt="2020-01-26T18:38:12.718" v="1122"/>
          <ac:graphicFrameMkLst>
            <pc:docMk/>
            <pc:sldMk cId="3614794534" sldId="265"/>
            <ac:graphicFrameMk id="4" creationId="{EC03E655-5A1F-41A5-9C9C-EE5AE6E07076}"/>
          </ac:graphicFrameMkLst>
        </pc:graphicFrameChg>
        <pc:graphicFrameChg chg="add del mod">
          <ac:chgData name="Justin Kleier" userId="S::kleier.justin@knights.ucf.edu::6870ce57-6632-464f-afd0-58910f8ffc51" providerId="AD" clId="Web-{507948D2-4BFE-D277-2F1D-C8A970FFB284}" dt="2020-01-26T18:29:55.326" v="1090"/>
          <ac:graphicFrameMkLst>
            <pc:docMk/>
            <pc:sldMk cId="3614794534" sldId="265"/>
            <ac:graphicFrameMk id="7" creationId="{F03CF9F0-420B-4E2D-B769-E236EB915703}"/>
          </ac:graphicFrameMkLst>
        </pc:graphicFrameChg>
        <pc:graphicFrameChg chg="add del mod">
          <ac:chgData name="Justin Kleier" userId="S::kleier.justin@knights.ucf.edu::6870ce57-6632-464f-afd0-58910f8ffc51" providerId="AD" clId="Web-{507948D2-4BFE-D277-2F1D-C8A970FFB284}" dt="2020-01-26T18:30:07.982" v="1092"/>
          <ac:graphicFrameMkLst>
            <pc:docMk/>
            <pc:sldMk cId="3614794534" sldId="265"/>
            <ac:graphicFrameMk id="9" creationId="{0BB5C161-438E-4BC0-ABC3-449536EE088D}"/>
          </ac:graphicFrameMkLst>
        </pc:graphicFrameChg>
      </pc:sldChg>
    </pc:docChg>
  </pc:docChgLst>
  <pc:docChgLst>
    <pc:chgData name="Guest User" userId="S::urn:spo:anon#27427cbbb1385cf12c59333803140cf22b8dfa522d6543238e22ff2bd2380583::" providerId="AD" clId="Web-{36DB0F32-B4FC-4BCA-B42B-5FAA46FEFF9F}"/>
    <pc:docChg chg="addSld delSld modSld">
      <pc:chgData name="Guest User" userId="S::urn:spo:anon#27427cbbb1385cf12c59333803140cf22b8dfa522d6543238e22ff2bd2380583::" providerId="AD" clId="Web-{36DB0F32-B4FC-4BCA-B42B-5FAA46FEFF9F}" dt="2020-01-22T18:58:15.515" v="284" actId="20577"/>
      <pc:docMkLst>
        <pc:docMk/>
      </pc:docMkLst>
      <pc:sldChg chg="modSp">
        <pc:chgData name="Guest User" userId="S::urn:spo:anon#27427cbbb1385cf12c59333803140cf22b8dfa522d6543238e22ff2bd2380583::" providerId="AD" clId="Web-{36DB0F32-B4FC-4BCA-B42B-5FAA46FEFF9F}" dt="2020-01-22T18:54:05.811" v="32" actId="20577"/>
        <pc:sldMkLst>
          <pc:docMk/>
          <pc:sldMk cId="3656259036" sldId="256"/>
        </pc:sldMkLst>
        <pc:spChg chg="mod">
          <ac:chgData name="Guest User" userId="S::urn:spo:anon#27427cbbb1385cf12c59333803140cf22b8dfa522d6543238e22ff2bd2380583::" providerId="AD" clId="Web-{36DB0F32-B4FC-4BCA-B42B-5FAA46FEFF9F}" dt="2020-01-22T18:54:05.811" v="32" actId="20577"/>
          <ac:spMkLst>
            <pc:docMk/>
            <pc:sldMk cId="3656259036" sldId="256"/>
            <ac:spMk id="2" creationId="{BCF7C1A7-FFA5-417C-B7F4-E01A03B16464}"/>
          </ac:spMkLst>
        </pc:spChg>
      </pc:sldChg>
      <pc:sldChg chg="del">
        <pc:chgData name="Guest User" userId="S::urn:spo:anon#27427cbbb1385cf12c59333803140cf22b8dfa522d6543238e22ff2bd2380583::" providerId="AD" clId="Web-{36DB0F32-B4FC-4BCA-B42B-5FAA46FEFF9F}" dt="2020-01-22T18:47:50.794" v="1"/>
        <pc:sldMkLst>
          <pc:docMk/>
          <pc:sldMk cId="711458479" sldId="257"/>
        </pc:sldMkLst>
      </pc:sldChg>
      <pc:sldChg chg="modSp add replId">
        <pc:chgData name="Guest User" userId="S::urn:spo:anon#27427cbbb1385cf12c59333803140cf22b8dfa522d6543238e22ff2bd2380583::" providerId="AD" clId="Web-{36DB0F32-B4FC-4BCA-B42B-5FAA46FEFF9F}" dt="2020-01-22T18:54:35.765" v="69" actId="20577"/>
        <pc:sldMkLst>
          <pc:docMk/>
          <pc:sldMk cId="4286132891" sldId="258"/>
        </pc:sldMkLst>
        <pc:spChg chg="mod">
          <ac:chgData name="Guest User" userId="S::urn:spo:anon#27427cbbb1385cf12c59333803140cf22b8dfa522d6543238e22ff2bd2380583::" providerId="AD" clId="Web-{36DB0F32-B4FC-4BCA-B42B-5FAA46FEFF9F}" dt="2020-01-22T18:54:35.765" v="69" actId="20577"/>
          <ac:spMkLst>
            <pc:docMk/>
            <pc:sldMk cId="4286132891" sldId="258"/>
            <ac:spMk id="2" creationId="{EB3BB10F-E37D-4107-9252-1F783DF0E6D7}"/>
          </ac:spMkLst>
        </pc:spChg>
      </pc:sldChg>
      <pc:sldChg chg="modSp add replId">
        <pc:chgData name="Guest User" userId="S::urn:spo:anon#27427cbbb1385cf12c59333803140cf22b8dfa522d6543238e22ff2bd2380583::" providerId="AD" clId="Web-{36DB0F32-B4FC-4BCA-B42B-5FAA46FEFF9F}" dt="2020-01-22T18:53:58.546" v="22" actId="20577"/>
        <pc:sldMkLst>
          <pc:docMk/>
          <pc:sldMk cId="3728608551" sldId="259"/>
        </pc:sldMkLst>
        <pc:spChg chg="mod">
          <ac:chgData name="Guest User" userId="S::urn:spo:anon#27427cbbb1385cf12c59333803140cf22b8dfa522d6543238e22ff2bd2380583::" providerId="AD" clId="Web-{36DB0F32-B4FC-4BCA-B42B-5FAA46FEFF9F}" dt="2020-01-22T18:48:02.686" v="12" actId="20577"/>
          <ac:spMkLst>
            <pc:docMk/>
            <pc:sldMk cId="3728608551" sldId="259"/>
            <ac:spMk id="2" creationId="{EB3BB10F-E37D-4107-9252-1F783DF0E6D7}"/>
          </ac:spMkLst>
        </pc:spChg>
        <pc:spChg chg="mod">
          <ac:chgData name="Guest User" userId="S::urn:spo:anon#27427cbbb1385cf12c59333803140cf22b8dfa522d6543238e22ff2bd2380583::" providerId="AD" clId="Web-{36DB0F32-B4FC-4BCA-B42B-5FAA46FEFF9F}" dt="2020-01-22T18:53:58.546" v="22" actId="20577"/>
          <ac:spMkLst>
            <pc:docMk/>
            <pc:sldMk cId="3728608551" sldId="259"/>
            <ac:spMk id="3" creationId="{8774FE1A-9D38-4BA7-8801-2174CB85E0CE}"/>
          </ac:spMkLst>
        </pc:spChg>
      </pc:sldChg>
      <pc:sldChg chg="modSp add replId">
        <pc:chgData name="Guest User" userId="S::urn:spo:anon#27427cbbb1385cf12c59333803140cf22b8dfa522d6543238e22ff2bd2380583::" providerId="AD" clId="Web-{36DB0F32-B4FC-4BCA-B42B-5FAA46FEFF9F}" dt="2020-01-22T18:54:32.093" v="66" actId="20577"/>
        <pc:sldMkLst>
          <pc:docMk/>
          <pc:sldMk cId="6628113" sldId="260"/>
        </pc:sldMkLst>
        <pc:spChg chg="mod">
          <ac:chgData name="Guest User" userId="S::urn:spo:anon#27427cbbb1385cf12c59333803140cf22b8dfa522d6543238e22ff2bd2380583::" providerId="AD" clId="Web-{36DB0F32-B4FC-4BCA-B42B-5FAA46FEFF9F}" dt="2020-01-22T18:54:32.093" v="66" actId="20577"/>
          <ac:spMkLst>
            <pc:docMk/>
            <pc:sldMk cId="6628113" sldId="260"/>
            <ac:spMk id="2" creationId="{EB3BB10F-E37D-4107-9252-1F783DF0E6D7}"/>
          </ac:spMkLst>
        </pc:spChg>
      </pc:sldChg>
      <pc:sldChg chg="modSp new">
        <pc:chgData name="Guest User" userId="S::urn:spo:anon#27427cbbb1385cf12c59333803140cf22b8dfa522d6543238e22ff2bd2380583::" providerId="AD" clId="Web-{36DB0F32-B4FC-4BCA-B42B-5FAA46FEFF9F}" dt="2020-01-22T18:56:56.171" v="199" actId="20577"/>
        <pc:sldMkLst>
          <pc:docMk/>
          <pc:sldMk cId="1512521048" sldId="261"/>
        </pc:sldMkLst>
        <pc:spChg chg="mod">
          <ac:chgData name="Guest User" userId="S::urn:spo:anon#27427cbbb1385cf12c59333803140cf22b8dfa522d6543238e22ff2bd2380583::" providerId="AD" clId="Web-{36DB0F32-B4FC-4BCA-B42B-5FAA46FEFF9F}" dt="2020-01-22T18:56:56.171" v="199" actId="20577"/>
          <ac:spMkLst>
            <pc:docMk/>
            <pc:sldMk cId="1512521048" sldId="261"/>
            <ac:spMk id="2" creationId="{AD487A80-0883-46C4-B809-C74F6981F02F}"/>
          </ac:spMkLst>
        </pc:spChg>
      </pc:sldChg>
      <pc:sldChg chg="modSp new">
        <pc:chgData name="Guest User" userId="S::urn:spo:anon#27427cbbb1385cf12c59333803140cf22b8dfa522d6543238e22ff2bd2380583::" providerId="AD" clId="Web-{36DB0F32-B4FC-4BCA-B42B-5FAA46FEFF9F}" dt="2020-01-22T18:55:33.405" v="134" actId="20577"/>
        <pc:sldMkLst>
          <pc:docMk/>
          <pc:sldMk cId="3896585373" sldId="262"/>
        </pc:sldMkLst>
        <pc:spChg chg="mod">
          <ac:chgData name="Guest User" userId="S::urn:spo:anon#27427cbbb1385cf12c59333803140cf22b8dfa522d6543238e22ff2bd2380583::" providerId="AD" clId="Web-{36DB0F32-B4FC-4BCA-B42B-5FAA46FEFF9F}" dt="2020-01-22T18:55:33.405" v="134" actId="20577"/>
          <ac:spMkLst>
            <pc:docMk/>
            <pc:sldMk cId="3896585373" sldId="262"/>
            <ac:spMk id="2" creationId="{ADF31E2F-855B-4B69-811E-F5BCCD713A60}"/>
          </ac:spMkLst>
        </pc:spChg>
      </pc:sldChg>
      <pc:sldChg chg="modSp new">
        <pc:chgData name="Guest User" userId="S::urn:spo:anon#27427cbbb1385cf12c59333803140cf22b8dfa522d6543238e22ff2bd2380583::" providerId="AD" clId="Web-{36DB0F32-B4FC-4BCA-B42B-5FAA46FEFF9F}" dt="2020-01-22T18:55:18.249" v="109" actId="20577"/>
        <pc:sldMkLst>
          <pc:docMk/>
          <pc:sldMk cId="2784808110" sldId="263"/>
        </pc:sldMkLst>
        <pc:spChg chg="mod">
          <ac:chgData name="Guest User" userId="S::urn:spo:anon#27427cbbb1385cf12c59333803140cf22b8dfa522d6543238e22ff2bd2380583::" providerId="AD" clId="Web-{36DB0F32-B4FC-4BCA-B42B-5FAA46FEFF9F}" dt="2020-01-22T18:55:18.249" v="109" actId="20577"/>
          <ac:spMkLst>
            <pc:docMk/>
            <pc:sldMk cId="2784808110" sldId="263"/>
            <ac:spMk id="2" creationId="{7F71538B-9736-448B-9092-0D1C7DE69613}"/>
          </ac:spMkLst>
        </pc:spChg>
      </pc:sldChg>
      <pc:sldChg chg="modSp new">
        <pc:chgData name="Guest User" userId="S::urn:spo:anon#27427cbbb1385cf12c59333803140cf22b8dfa522d6543238e22ff2bd2380583::" providerId="AD" clId="Web-{36DB0F32-B4FC-4BCA-B42B-5FAA46FEFF9F}" dt="2020-01-22T18:54:57.030" v="79" actId="20577"/>
        <pc:sldMkLst>
          <pc:docMk/>
          <pc:sldMk cId="2657590188" sldId="264"/>
        </pc:sldMkLst>
        <pc:spChg chg="mod">
          <ac:chgData name="Guest User" userId="S::urn:spo:anon#27427cbbb1385cf12c59333803140cf22b8dfa522d6543238e22ff2bd2380583::" providerId="AD" clId="Web-{36DB0F32-B4FC-4BCA-B42B-5FAA46FEFF9F}" dt="2020-01-22T18:54:57.030" v="79" actId="20577"/>
          <ac:spMkLst>
            <pc:docMk/>
            <pc:sldMk cId="2657590188" sldId="264"/>
            <ac:spMk id="2" creationId="{29A42518-2F83-419A-B3CC-DEF8DADF836A}"/>
          </ac:spMkLst>
        </pc:spChg>
      </pc:sldChg>
      <pc:sldChg chg="modSp new">
        <pc:chgData name="Guest User" userId="S::urn:spo:anon#27427cbbb1385cf12c59333803140cf22b8dfa522d6543238e22ff2bd2380583::" providerId="AD" clId="Web-{36DB0F32-B4FC-4BCA-B42B-5FAA46FEFF9F}" dt="2020-01-22T18:54:43.187" v="74" actId="20577"/>
        <pc:sldMkLst>
          <pc:docMk/>
          <pc:sldMk cId="3614794534" sldId="265"/>
        </pc:sldMkLst>
        <pc:spChg chg="mod">
          <ac:chgData name="Guest User" userId="S::urn:spo:anon#27427cbbb1385cf12c59333803140cf22b8dfa522d6543238e22ff2bd2380583::" providerId="AD" clId="Web-{36DB0F32-B4FC-4BCA-B42B-5FAA46FEFF9F}" dt="2020-01-22T18:54:43.187" v="74" actId="20577"/>
          <ac:spMkLst>
            <pc:docMk/>
            <pc:sldMk cId="3614794534" sldId="265"/>
            <ac:spMk id="2" creationId="{A1B4BF3D-AD49-4914-B7BB-DC0AA4B0985F}"/>
          </ac:spMkLst>
        </pc:spChg>
      </pc:sldChg>
      <pc:sldChg chg="modSp new">
        <pc:chgData name="Guest User" userId="S::urn:spo:anon#27427cbbb1385cf12c59333803140cf22b8dfa522d6543238e22ff2bd2380583::" providerId="AD" clId="Web-{36DB0F32-B4FC-4BCA-B42B-5FAA46FEFF9F}" dt="2020-01-22T18:56:33.656" v="164" actId="20577"/>
        <pc:sldMkLst>
          <pc:docMk/>
          <pc:sldMk cId="1671898388" sldId="266"/>
        </pc:sldMkLst>
        <pc:spChg chg="mod">
          <ac:chgData name="Guest User" userId="S::urn:spo:anon#27427cbbb1385cf12c59333803140cf22b8dfa522d6543238e22ff2bd2380583::" providerId="AD" clId="Web-{36DB0F32-B4FC-4BCA-B42B-5FAA46FEFF9F}" dt="2020-01-22T18:56:33.656" v="164" actId="20577"/>
          <ac:spMkLst>
            <pc:docMk/>
            <pc:sldMk cId="1671898388" sldId="266"/>
            <ac:spMk id="2" creationId="{DABB0BB6-C4DE-4D17-B5DF-414F7BF4F1B6}"/>
          </ac:spMkLst>
        </pc:spChg>
      </pc:sldChg>
      <pc:sldChg chg="modSp new">
        <pc:chgData name="Guest User" userId="S::urn:spo:anon#27427cbbb1385cf12c59333803140cf22b8dfa522d6543238e22ff2bd2380583::" providerId="AD" clId="Web-{36DB0F32-B4FC-4BCA-B42B-5FAA46FEFF9F}" dt="2020-01-22T18:57:35.218" v="249" actId="20577"/>
        <pc:sldMkLst>
          <pc:docMk/>
          <pc:sldMk cId="1656538840" sldId="267"/>
        </pc:sldMkLst>
        <pc:spChg chg="mod">
          <ac:chgData name="Guest User" userId="S::urn:spo:anon#27427cbbb1385cf12c59333803140cf22b8dfa522d6543238e22ff2bd2380583::" providerId="AD" clId="Web-{36DB0F32-B4FC-4BCA-B42B-5FAA46FEFF9F}" dt="2020-01-22T18:57:35.218" v="249" actId="20577"/>
          <ac:spMkLst>
            <pc:docMk/>
            <pc:sldMk cId="1656538840" sldId="267"/>
            <ac:spMk id="2" creationId="{AA8FAE9B-3A19-4CAC-B151-AFF4A91E7CE1}"/>
          </ac:spMkLst>
        </pc:spChg>
      </pc:sldChg>
      <pc:sldChg chg="modSp new">
        <pc:chgData name="Guest User" userId="S::urn:spo:anon#27427cbbb1385cf12c59333803140cf22b8dfa522d6543238e22ff2bd2380583::" providerId="AD" clId="Web-{36DB0F32-B4FC-4BCA-B42B-5FAA46FEFF9F}" dt="2020-01-22T18:57:23.703" v="216" actId="20577"/>
        <pc:sldMkLst>
          <pc:docMk/>
          <pc:sldMk cId="1146495107" sldId="268"/>
        </pc:sldMkLst>
        <pc:spChg chg="mod">
          <ac:chgData name="Guest User" userId="S::urn:spo:anon#27427cbbb1385cf12c59333803140cf22b8dfa522d6543238e22ff2bd2380583::" providerId="AD" clId="Web-{36DB0F32-B4FC-4BCA-B42B-5FAA46FEFF9F}" dt="2020-01-22T18:57:23.703" v="216" actId="20577"/>
          <ac:spMkLst>
            <pc:docMk/>
            <pc:sldMk cId="1146495107" sldId="268"/>
            <ac:spMk id="2" creationId="{D6D4688A-CF25-4A7D-8B8B-D2CAABE759BA}"/>
          </ac:spMkLst>
        </pc:spChg>
      </pc:sldChg>
      <pc:sldChg chg="modSp new">
        <pc:chgData name="Guest User" userId="S::urn:spo:anon#27427cbbb1385cf12c59333803140cf22b8dfa522d6543238e22ff2bd2380583::" providerId="AD" clId="Web-{36DB0F32-B4FC-4BCA-B42B-5FAA46FEFF9F}" dt="2020-01-22T18:57:48.937" v="255" actId="20577"/>
        <pc:sldMkLst>
          <pc:docMk/>
          <pc:sldMk cId="1749036098" sldId="269"/>
        </pc:sldMkLst>
        <pc:spChg chg="mod">
          <ac:chgData name="Guest User" userId="S::urn:spo:anon#27427cbbb1385cf12c59333803140cf22b8dfa522d6543238e22ff2bd2380583::" providerId="AD" clId="Web-{36DB0F32-B4FC-4BCA-B42B-5FAA46FEFF9F}" dt="2020-01-22T18:57:48.937" v="255" actId="20577"/>
          <ac:spMkLst>
            <pc:docMk/>
            <pc:sldMk cId="1749036098" sldId="269"/>
            <ac:spMk id="2" creationId="{4325914E-E57F-42B1-BF36-D2FD9D9E9162}"/>
          </ac:spMkLst>
        </pc:spChg>
      </pc:sldChg>
      <pc:sldChg chg="modSp new">
        <pc:chgData name="Guest User" userId="S::urn:spo:anon#27427cbbb1385cf12c59333803140cf22b8dfa522d6543238e22ff2bd2380583::" providerId="AD" clId="Web-{36DB0F32-B4FC-4BCA-B42B-5FAA46FEFF9F}" dt="2020-01-22T18:58:01.844" v="269" actId="20577"/>
        <pc:sldMkLst>
          <pc:docMk/>
          <pc:sldMk cId="248922918" sldId="270"/>
        </pc:sldMkLst>
        <pc:spChg chg="mod">
          <ac:chgData name="Guest User" userId="S::urn:spo:anon#27427cbbb1385cf12c59333803140cf22b8dfa522d6543238e22ff2bd2380583::" providerId="AD" clId="Web-{36DB0F32-B4FC-4BCA-B42B-5FAA46FEFF9F}" dt="2020-01-22T18:58:01.844" v="269" actId="20577"/>
          <ac:spMkLst>
            <pc:docMk/>
            <pc:sldMk cId="248922918" sldId="270"/>
            <ac:spMk id="2" creationId="{9C86C523-A1CA-4DF0-9AF2-4C3A4ECF1B23}"/>
          </ac:spMkLst>
        </pc:spChg>
      </pc:sldChg>
      <pc:sldChg chg="modSp new">
        <pc:chgData name="Guest User" userId="S::urn:spo:anon#27427cbbb1385cf12c59333803140cf22b8dfa522d6543238e22ff2bd2380583::" providerId="AD" clId="Web-{36DB0F32-B4FC-4BCA-B42B-5FAA46FEFF9F}" dt="2020-01-22T18:58:07.078" v="272" actId="20577"/>
        <pc:sldMkLst>
          <pc:docMk/>
          <pc:sldMk cId="2927309711" sldId="271"/>
        </pc:sldMkLst>
        <pc:spChg chg="mod">
          <ac:chgData name="Guest User" userId="S::urn:spo:anon#27427cbbb1385cf12c59333803140cf22b8dfa522d6543238e22ff2bd2380583::" providerId="AD" clId="Web-{36DB0F32-B4FC-4BCA-B42B-5FAA46FEFF9F}" dt="2020-01-22T18:58:07.078" v="272" actId="20577"/>
          <ac:spMkLst>
            <pc:docMk/>
            <pc:sldMk cId="2927309711" sldId="271"/>
            <ac:spMk id="2" creationId="{829AAC2E-1C58-4140-B854-2999A8E3115A}"/>
          </ac:spMkLst>
        </pc:spChg>
      </pc:sldChg>
      <pc:sldChg chg="modSp new">
        <pc:chgData name="Guest User" userId="S::urn:spo:anon#27427cbbb1385cf12c59333803140cf22b8dfa522d6543238e22ff2bd2380583::" providerId="AD" clId="Web-{36DB0F32-B4FC-4BCA-B42B-5FAA46FEFF9F}" dt="2020-01-22T18:58:14.125" v="282" actId="20577"/>
        <pc:sldMkLst>
          <pc:docMk/>
          <pc:sldMk cId="880440716" sldId="272"/>
        </pc:sldMkLst>
        <pc:spChg chg="mod">
          <ac:chgData name="Guest User" userId="S::urn:spo:anon#27427cbbb1385cf12c59333803140cf22b8dfa522d6543238e22ff2bd2380583::" providerId="AD" clId="Web-{36DB0F32-B4FC-4BCA-B42B-5FAA46FEFF9F}" dt="2020-01-22T18:58:14.125" v="282" actId="20577"/>
          <ac:spMkLst>
            <pc:docMk/>
            <pc:sldMk cId="880440716" sldId="272"/>
            <ac:spMk id="2" creationId="{3A04FAE2-48CC-46F3-BF51-BBEEA0436671}"/>
          </ac:spMkLst>
        </pc:spChg>
      </pc:sldChg>
    </pc:docChg>
  </pc:docChgLst>
  <pc:docChgLst>
    <pc:chgData name="Guest User" userId="S::urn:spo:anon#27427cbbb1385cf12c59333803140cf22b8dfa522d6543238e22ff2bd2380583::" providerId="AD" clId="Web-{3279C8BE-48AB-E764-135B-BE7F4B86B514}"/>
    <pc:docChg chg="addSld modSld sldOrd">
      <pc:chgData name="Guest User" userId="S::urn:spo:anon#27427cbbb1385cf12c59333803140cf22b8dfa522d6543238e22ff2bd2380583::" providerId="AD" clId="Web-{3279C8BE-48AB-E764-135B-BE7F4B86B514}" dt="2020-01-29T19:52:57.365" v="1246" actId="20577"/>
      <pc:docMkLst>
        <pc:docMk/>
      </pc:docMkLst>
      <pc:sldChg chg="addSp delSp modSp">
        <pc:chgData name="Guest User" userId="S::urn:spo:anon#27427cbbb1385cf12c59333803140cf22b8dfa522d6543238e22ff2bd2380583::" providerId="AD" clId="Web-{3279C8BE-48AB-E764-135B-BE7F4B86B514}" dt="2020-01-29T19:41:49.406" v="1006"/>
        <pc:sldMkLst>
          <pc:docMk/>
          <pc:sldMk cId="3896585373" sldId="262"/>
        </pc:sldMkLst>
        <pc:spChg chg="mod">
          <ac:chgData name="Guest User" userId="S::urn:spo:anon#27427cbbb1385cf12c59333803140cf22b8dfa522d6543238e22ff2bd2380583::" providerId="AD" clId="Web-{3279C8BE-48AB-E764-135B-BE7F4B86B514}" dt="2020-01-29T19:41:46.922" v="1003" actId="20577"/>
          <ac:spMkLst>
            <pc:docMk/>
            <pc:sldMk cId="3896585373" sldId="262"/>
            <ac:spMk id="3" creationId="{ABEEBB14-7235-43EE-908C-713C55D2DE24}"/>
          </ac:spMkLst>
        </pc:spChg>
        <pc:graphicFrameChg chg="add del mod modGraphic">
          <ac:chgData name="Guest User" userId="S::urn:spo:anon#27427cbbb1385cf12c59333803140cf22b8dfa522d6543238e22ff2bd2380583::" providerId="AD" clId="Web-{3279C8BE-48AB-E764-135B-BE7F4B86B514}" dt="2020-01-29T19:36:12.497" v="892"/>
          <ac:graphicFrameMkLst>
            <pc:docMk/>
            <pc:sldMk cId="3896585373" sldId="262"/>
            <ac:graphicFrameMk id="4" creationId="{0351A3A0-307E-44AD-9FEB-A51BF773DD20}"/>
          </ac:graphicFrameMkLst>
        </pc:graphicFrameChg>
        <pc:graphicFrameChg chg="add mod modGraphic">
          <ac:chgData name="Guest User" userId="S::urn:spo:anon#27427cbbb1385cf12c59333803140cf22b8dfa522d6543238e22ff2bd2380583::" providerId="AD" clId="Web-{3279C8BE-48AB-E764-135B-BE7F4B86B514}" dt="2020-01-29T19:41:49.406" v="1006"/>
          <ac:graphicFrameMkLst>
            <pc:docMk/>
            <pc:sldMk cId="3896585373" sldId="262"/>
            <ac:graphicFrameMk id="6" creationId="{5DF98823-10D0-4348-B592-52194B3773E0}"/>
          </ac:graphicFrameMkLst>
        </pc:graphicFrameChg>
      </pc:sldChg>
      <pc:sldChg chg="addSp delSp modSp new ord">
        <pc:chgData name="Guest User" userId="S::urn:spo:anon#27427cbbb1385cf12c59333803140cf22b8dfa522d6543238e22ff2bd2380583::" providerId="AD" clId="Web-{3279C8BE-48AB-E764-135B-BE7F4B86B514}" dt="2020-01-29T19:18:42.670" v="644" actId="1076"/>
        <pc:sldMkLst>
          <pc:docMk/>
          <pc:sldMk cId="3605058060" sldId="286"/>
        </pc:sldMkLst>
        <pc:spChg chg="mod">
          <ac:chgData name="Guest User" userId="S::urn:spo:anon#27427cbbb1385cf12c59333803140cf22b8dfa522d6543238e22ff2bd2380583::" providerId="AD" clId="Web-{3279C8BE-48AB-E764-135B-BE7F4B86B514}" dt="2020-01-29T19:00:36.474" v="455" actId="20577"/>
          <ac:spMkLst>
            <pc:docMk/>
            <pc:sldMk cId="3605058060" sldId="286"/>
            <ac:spMk id="2" creationId="{04735938-869E-42D0-A3CE-7FF398FA6A92}"/>
          </ac:spMkLst>
        </pc:spChg>
        <pc:spChg chg="del">
          <ac:chgData name="Guest User" userId="S::urn:spo:anon#27427cbbb1385cf12c59333803140cf22b8dfa522d6543238e22ff2bd2380583::" providerId="AD" clId="Web-{3279C8BE-48AB-E764-135B-BE7F4B86B514}" dt="2020-01-29T18:55:11.706" v="323"/>
          <ac:spMkLst>
            <pc:docMk/>
            <pc:sldMk cId="3605058060" sldId="286"/>
            <ac:spMk id="3" creationId="{39EB42B7-35B4-4D25-B6A4-C2D02893AA44}"/>
          </ac:spMkLst>
        </pc:spChg>
        <pc:picChg chg="add mod ord">
          <ac:chgData name="Guest User" userId="S::urn:spo:anon#27427cbbb1385cf12c59333803140cf22b8dfa522d6543238e22ff2bd2380583::" providerId="AD" clId="Web-{3279C8BE-48AB-E764-135B-BE7F4B86B514}" dt="2020-01-29T19:18:42.670" v="644" actId="1076"/>
          <ac:picMkLst>
            <pc:docMk/>
            <pc:sldMk cId="3605058060" sldId="286"/>
            <ac:picMk id="4" creationId="{9490AEF7-7861-44EE-A235-E146571A0A51}"/>
          </ac:picMkLst>
        </pc:picChg>
      </pc:sldChg>
      <pc:sldChg chg="addSp delSp modSp new">
        <pc:chgData name="Guest User" userId="S::urn:spo:anon#27427cbbb1385cf12c59333803140cf22b8dfa522d6543238e22ff2bd2380583::" providerId="AD" clId="Web-{3279C8BE-48AB-E764-135B-BE7F4B86B514}" dt="2020-01-29T19:18:50.467" v="645" actId="1076"/>
        <pc:sldMkLst>
          <pc:docMk/>
          <pc:sldMk cId="1839125786" sldId="287"/>
        </pc:sldMkLst>
        <pc:spChg chg="mod">
          <ac:chgData name="Guest User" userId="S::urn:spo:anon#27427cbbb1385cf12c59333803140cf22b8dfa522d6543238e22ff2bd2380583::" providerId="AD" clId="Web-{3279C8BE-48AB-E764-135B-BE7F4B86B514}" dt="2020-01-29T18:58:24.692" v="451" actId="20577"/>
          <ac:spMkLst>
            <pc:docMk/>
            <pc:sldMk cId="1839125786" sldId="287"/>
            <ac:spMk id="2" creationId="{04798D49-3AA9-4E47-8096-60E1D262A7A6}"/>
          </ac:spMkLst>
        </pc:spChg>
        <pc:spChg chg="del">
          <ac:chgData name="Guest User" userId="S::urn:spo:anon#27427cbbb1385cf12c59333803140cf22b8dfa522d6543238e22ff2bd2380583::" providerId="AD" clId="Web-{3279C8BE-48AB-E764-135B-BE7F4B86B514}" dt="2020-01-29T18:57:33.926" v="383"/>
          <ac:spMkLst>
            <pc:docMk/>
            <pc:sldMk cId="1839125786" sldId="287"/>
            <ac:spMk id="3" creationId="{AC5B1BD1-58D0-4C7E-B68A-03F85306B01E}"/>
          </ac:spMkLst>
        </pc:spChg>
        <pc:picChg chg="add mod ord">
          <ac:chgData name="Guest User" userId="S::urn:spo:anon#27427cbbb1385cf12c59333803140cf22b8dfa522d6543238e22ff2bd2380583::" providerId="AD" clId="Web-{3279C8BE-48AB-E764-135B-BE7F4B86B514}" dt="2020-01-29T19:18:50.467" v="645" actId="1076"/>
          <ac:picMkLst>
            <pc:docMk/>
            <pc:sldMk cId="1839125786" sldId="287"/>
            <ac:picMk id="4" creationId="{695B9F51-C52C-4AC5-9C65-C4B4E9EF3FB5}"/>
          </ac:picMkLst>
        </pc:picChg>
      </pc:sldChg>
      <pc:sldChg chg="addSp delSp modSp new modNotes">
        <pc:chgData name="Guest User" userId="S::urn:spo:anon#27427cbbb1385cf12c59333803140cf22b8dfa522d6543238e22ff2bd2380583::" providerId="AD" clId="Web-{3279C8BE-48AB-E764-135B-BE7F4B86B514}" dt="2020-01-29T19:29:13.712" v="802" actId="1076"/>
        <pc:sldMkLst>
          <pc:docMk/>
          <pc:sldMk cId="2305099720" sldId="288"/>
        </pc:sldMkLst>
        <pc:spChg chg="mod">
          <ac:chgData name="Guest User" userId="S::urn:spo:anon#27427cbbb1385cf12c59333803140cf22b8dfa522d6543238e22ff2bd2380583::" providerId="AD" clId="Web-{3279C8BE-48AB-E764-135B-BE7F4B86B514}" dt="2020-01-29T19:05:38.273" v="568" actId="20577"/>
          <ac:spMkLst>
            <pc:docMk/>
            <pc:sldMk cId="2305099720" sldId="288"/>
            <ac:spMk id="2" creationId="{ABE18971-F076-4C71-B0F8-3A596BACF67E}"/>
          </ac:spMkLst>
        </pc:spChg>
        <pc:spChg chg="del">
          <ac:chgData name="Guest User" userId="S::urn:spo:anon#27427cbbb1385cf12c59333803140cf22b8dfa522d6543238e22ff2bd2380583::" providerId="AD" clId="Web-{3279C8BE-48AB-E764-135B-BE7F4B86B514}" dt="2020-01-29T19:12:12.730" v="571"/>
          <ac:spMkLst>
            <pc:docMk/>
            <pc:sldMk cId="2305099720" sldId="288"/>
            <ac:spMk id="3" creationId="{401F4246-8C4A-4E84-8C89-10888350035D}"/>
          </ac:spMkLst>
        </pc:spChg>
        <pc:graphicFrameChg chg="add mod ord modGraphic">
          <ac:chgData name="Guest User" userId="S::urn:spo:anon#27427cbbb1385cf12c59333803140cf22b8dfa522d6543238e22ff2bd2380583::" providerId="AD" clId="Web-{3279C8BE-48AB-E764-135B-BE7F4B86B514}" dt="2020-01-29T19:29:13.712" v="802" actId="1076"/>
          <ac:graphicFrameMkLst>
            <pc:docMk/>
            <pc:sldMk cId="2305099720" sldId="288"/>
            <ac:graphicFrameMk id="5" creationId="{CC56B25E-80E8-483C-8D47-88E12C5270C0}"/>
          </ac:graphicFrameMkLst>
        </pc:graphicFrameChg>
      </pc:sldChg>
      <pc:sldChg chg="addSp modSp new">
        <pc:chgData name="Guest User" userId="S::urn:spo:anon#27427cbbb1385cf12c59333803140cf22b8dfa522d6543238e22ff2bd2380583::" providerId="AD" clId="Web-{3279C8BE-48AB-E764-135B-BE7F4B86B514}" dt="2020-01-29T19:52:57.365" v="1245" actId="20577"/>
        <pc:sldMkLst>
          <pc:docMk/>
          <pc:sldMk cId="2664077251" sldId="289"/>
        </pc:sldMkLst>
        <pc:spChg chg="mod">
          <ac:chgData name="Guest User" userId="S::urn:spo:anon#27427cbbb1385cf12c59333803140cf22b8dfa522d6543238e22ff2bd2380583::" providerId="AD" clId="Web-{3279C8BE-48AB-E764-135B-BE7F4B86B514}" dt="2020-01-29T19:44:34.876" v="1031" actId="20577"/>
          <ac:spMkLst>
            <pc:docMk/>
            <pc:sldMk cId="2664077251" sldId="289"/>
            <ac:spMk id="2" creationId="{A0645CB0-D1A0-4467-9CC3-7B8596A400E5}"/>
          </ac:spMkLst>
        </pc:spChg>
        <pc:spChg chg="mod">
          <ac:chgData name="Guest User" userId="S::urn:spo:anon#27427cbbb1385cf12c59333803140cf22b8dfa522d6543238e22ff2bd2380583::" providerId="AD" clId="Web-{3279C8BE-48AB-E764-135B-BE7F4B86B514}" dt="2020-01-29T19:52:57.365" v="1245" actId="20577"/>
          <ac:spMkLst>
            <pc:docMk/>
            <pc:sldMk cId="2664077251" sldId="289"/>
            <ac:spMk id="3" creationId="{03372497-F167-4B42-AF6B-27A241CA1F8C}"/>
          </ac:spMkLst>
        </pc:spChg>
        <pc:graphicFrameChg chg="add mod modGraphic">
          <ac:chgData name="Guest User" userId="S::urn:spo:anon#27427cbbb1385cf12c59333803140cf22b8dfa522d6543238e22ff2bd2380583::" providerId="AD" clId="Web-{3279C8BE-48AB-E764-135B-BE7F4B86B514}" dt="2020-01-29T19:52:18.833" v="1226"/>
          <ac:graphicFrameMkLst>
            <pc:docMk/>
            <pc:sldMk cId="2664077251" sldId="289"/>
            <ac:graphicFrameMk id="4" creationId="{AA5C0CBA-56BB-4186-8910-2344D7C41703}"/>
          </ac:graphicFrameMkLst>
        </pc:graphicFrameChg>
      </pc:sldChg>
    </pc:docChg>
  </pc:docChgLst>
  <pc:docChgLst>
    <pc:chgData name="Guest User" userId="S::urn:spo:anon#27427cbbb1385cf12c59333803140cf22b8dfa522d6543238e22ff2bd2380583::" providerId="AD" clId="Web-{A937AAA4-1431-425A-B396-72BE91B798B7}"/>
    <pc:docChg chg="addSld delSld modSld sldOrd addMainMaster delMainMaster">
      <pc:chgData name="Guest User" userId="S::urn:spo:anon#27427cbbb1385cf12c59333803140cf22b8dfa522d6543238e22ff2bd2380583::" providerId="AD" clId="Web-{A937AAA4-1431-425A-B396-72BE91B798B7}" dt="2020-01-28T19:02:27.906" v="43"/>
      <pc:docMkLst>
        <pc:docMk/>
      </pc:docMkLst>
      <pc:sldChg chg="modSp mod modClrScheme chgLayout">
        <pc:chgData name="Guest User" userId="S::urn:spo:anon#27427cbbb1385cf12c59333803140cf22b8dfa522d6543238e22ff2bd2380583::" providerId="AD" clId="Web-{A937AAA4-1431-425A-B396-72BE91B798B7}" dt="2020-01-28T19:01:20.124" v="41" actId="1076"/>
        <pc:sldMkLst>
          <pc:docMk/>
          <pc:sldMk cId="3656259036" sldId="256"/>
        </pc:sldMkLst>
        <pc:spChg chg="mod ord">
          <ac:chgData name="Guest User" userId="S::urn:spo:anon#27427cbbb1385cf12c59333803140cf22b8dfa522d6543238e22ff2bd2380583::" providerId="AD" clId="Web-{A937AAA4-1431-425A-B396-72BE91B798B7}" dt="2020-01-28T19:01:16.575" v="40" actId="1076"/>
          <ac:spMkLst>
            <pc:docMk/>
            <pc:sldMk cId="3656259036" sldId="256"/>
            <ac:spMk id="2" creationId="{BCF7C1A7-FFA5-417C-B7F4-E01A03B16464}"/>
          </ac:spMkLst>
        </pc:spChg>
        <pc:spChg chg="mod ord">
          <ac:chgData name="Guest User" userId="S::urn:spo:anon#27427cbbb1385cf12c59333803140cf22b8dfa522d6543238e22ff2bd2380583::" providerId="AD" clId="Web-{A937AAA4-1431-425A-B396-72BE91B798B7}" dt="2020-01-28T19:01:20.124" v="41" actId="1076"/>
          <ac:spMkLst>
            <pc:docMk/>
            <pc:sldMk cId="3656259036" sldId="256"/>
            <ac:spMk id="3" creationId="{923F7970-5D79-449E-8F33-EC5728D1938E}"/>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4286132891" sldId="258"/>
        </pc:sldMkLst>
        <pc:spChg chg="mod ord">
          <ac:chgData name="Guest User" userId="S::urn:spo:anon#27427cbbb1385cf12c59333803140cf22b8dfa522d6543238e22ff2bd2380583::" providerId="AD" clId="Web-{A937AAA4-1431-425A-B396-72BE91B798B7}" dt="2020-01-28T19:00:24.369" v="33"/>
          <ac:spMkLst>
            <pc:docMk/>
            <pc:sldMk cId="4286132891" sldId="258"/>
            <ac:spMk id="2" creationId="{EB3BB10F-E37D-4107-9252-1F783DF0E6D7}"/>
          </ac:spMkLst>
        </pc:spChg>
        <pc:spChg chg="mod ord">
          <ac:chgData name="Guest User" userId="S::urn:spo:anon#27427cbbb1385cf12c59333803140cf22b8dfa522d6543238e22ff2bd2380583::" providerId="AD" clId="Web-{A937AAA4-1431-425A-B396-72BE91B798B7}" dt="2020-01-28T19:00:24.369" v="33"/>
          <ac:spMkLst>
            <pc:docMk/>
            <pc:sldMk cId="4286132891" sldId="258"/>
            <ac:spMk id="3" creationId="{8774FE1A-9D38-4BA7-8801-2174CB85E0CE}"/>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3728608551" sldId="259"/>
        </pc:sldMkLst>
        <pc:spChg chg="mod ord">
          <ac:chgData name="Guest User" userId="S::urn:spo:anon#27427cbbb1385cf12c59333803140cf22b8dfa522d6543238e22ff2bd2380583::" providerId="AD" clId="Web-{A937AAA4-1431-425A-B396-72BE91B798B7}" dt="2020-01-28T19:00:24.369" v="33"/>
          <ac:spMkLst>
            <pc:docMk/>
            <pc:sldMk cId="3728608551" sldId="259"/>
            <ac:spMk id="2" creationId="{EB3BB10F-E37D-4107-9252-1F783DF0E6D7}"/>
          </ac:spMkLst>
        </pc:spChg>
        <pc:spChg chg="mod ord">
          <ac:chgData name="Guest User" userId="S::urn:spo:anon#27427cbbb1385cf12c59333803140cf22b8dfa522d6543238e22ff2bd2380583::" providerId="AD" clId="Web-{A937AAA4-1431-425A-B396-72BE91B798B7}" dt="2020-01-28T19:00:24.369" v="33"/>
          <ac:spMkLst>
            <pc:docMk/>
            <pc:sldMk cId="3728608551" sldId="259"/>
            <ac:spMk id="3" creationId="{8774FE1A-9D38-4BA7-8801-2174CB85E0CE}"/>
          </ac:spMkLst>
        </pc:spChg>
      </pc:sldChg>
      <pc:sldChg chg="modSp mod modClrScheme chgLayout">
        <pc:chgData name="Guest User" userId="S::urn:spo:anon#27427cbbb1385cf12c59333803140cf22b8dfa522d6543238e22ff2bd2380583::" providerId="AD" clId="Web-{A937AAA4-1431-425A-B396-72BE91B798B7}" dt="2020-01-28T19:02:27.906" v="43"/>
        <pc:sldMkLst>
          <pc:docMk/>
          <pc:sldMk cId="6628113" sldId="260"/>
        </pc:sldMkLst>
        <pc:spChg chg="mod ord">
          <ac:chgData name="Guest User" userId="S::urn:spo:anon#27427cbbb1385cf12c59333803140cf22b8dfa522d6543238e22ff2bd2380583::" providerId="AD" clId="Web-{A937AAA4-1431-425A-B396-72BE91B798B7}" dt="2020-01-28T19:00:24.369" v="33"/>
          <ac:spMkLst>
            <pc:docMk/>
            <pc:sldMk cId="6628113" sldId="260"/>
            <ac:spMk id="2" creationId="{EB3BB10F-E37D-4107-9252-1F783DF0E6D7}"/>
          </ac:spMkLst>
        </pc:spChg>
        <pc:graphicFrameChg chg="mod ord modGraphic">
          <ac:chgData name="Guest User" userId="S::urn:spo:anon#27427cbbb1385cf12c59333803140cf22b8dfa522d6543238e22ff2bd2380583::" providerId="AD" clId="Web-{A937AAA4-1431-425A-B396-72BE91B798B7}" dt="2020-01-28T19:02:27.906" v="43"/>
          <ac:graphicFrameMkLst>
            <pc:docMk/>
            <pc:sldMk cId="6628113" sldId="260"/>
            <ac:graphicFrameMk id="4" creationId="{D1880928-EDE1-415C-80C1-9072B99AAD35}"/>
          </ac:graphicFrameMkLst>
        </pc:graphicFrameChg>
      </pc:sldChg>
      <pc:sldChg chg="modSp mod modClrScheme chgLayout">
        <pc:chgData name="Guest User" userId="S::urn:spo:anon#27427cbbb1385cf12c59333803140cf22b8dfa522d6543238e22ff2bd2380583::" providerId="AD" clId="Web-{A937AAA4-1431-425A-B396-72BE91B798B7}" dt="2020-01-28T19:00:24.369" v="33"/>
        <pc:sldMkLst>
          <pc:docMk/>
          <pc:sldMk cId="1512521048" sldId="261"/>
        </pc:sldMkLst>
        <pc:spChg chg="mod ord">
          <ac:chgData name="Guest User" userId="S::urn:spo:anon#27427cbbb1385cf12c59333803140cf22b8dfa522d6543238e22ff2bd2380583::" providerId="AD" clId="Web-{A937AAA4-1431-425A-B396-72BE91B798B7}" dt="2020-01-28T19:00:24.369" v="33"/>
          <ac:spMkLst>
            <pc:docMk/>
            <pc:sldMk cId="1512521048" sldId="261"/>
            <ac:spMk id="2" creationId="{AD487A80-0883-46C4-B809-C74F6981F02F}"/>
          </ac:spMkLst>
        </pc:spChg>
        <pc:spChg chg="mod ord">
          <ac:chgData name="Guest User" userId="S::urn:spo:anon#27427cbbb1385cf12c59333803140cf22b8dfa522d6543238e22ff2bd2380583::" providerId="AD" clId="Web-{A937AAA4-1431-425A-B396-72BE91B798B7}" dt="2020-01-28T19:00:24.369" v="33"/>
          <ac:spMkLst>
            <pc:docMk/>
            <pc:sldMk cId="1512521048" sldId="261"/>
            <ac:spMk id="3" creationId="{B5162881-9C59-49F0-9310-87B56E9DB078}"/>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3896585373" sldId="262"/>
        </pc:sldMkLst>
        <pc:spChg chg="mod ord">
          <ac:chgData name="Guest User" userId="S::urn:spo:anon#27427cbbb1385cf12c59333803140cf22b8dfa522d6543238e22ff2bd2380583::" providerId="AD" clId="Web-{A937AAA4-1431-425A-B396-72BE91B798B7}" dt="2020-01-28T19:00:24.369" v="33"/>
          <ac:spMkLst>
            <pc:docMk/>
            <pc:sldMk cId="3896585373" sldId="262"/>
            <ac:spMk id="2" creationId="{ADF31E2F-855B-4B69-811E-F5BCCD713A60}"/>
          </ac:spMkLst>
        </pc:spChg>
        <pc:spChg chg="mod ord">
          <ac:chgData name="Guest User" userId="S::urn:spo:anon#27427cbbb1385cf12c59333803140cf22b8dfa522d6543238e22ff2bd2380583::" providerId="AD" clId="Web-{A937AAA4-1431-425A-B396-72BE91B798B7}" dt="2020-01-28T19:00:24.369" v="33"/>
          <ac:spMkLst>
            <pc:docMk/>
            <pc:sldMk cId="3896585373" sldId="262"/>
            <ac:spMk id="3" creationId="{ABEEBB14-7235-43EE-908C-713C55D2DE24}"/>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2784808110" sldId="263"/>
        </pc:sldMkLst>
        <pc:spChg chg="mod ord">
          <ac:chgData name="Guest User" userId="S::urn:spo:anon#27427cbbb1385cf12c59333803140cf22b8dfa522d6543238e22ff2bd2380583::" providerId="AD" clId="Web-{A937AAA4-1431-425A-B396-72BE91B798B7}" dt="2020-01-28T19:00:24.369" v="33"/>
          <ac:spMkLst>
            <pc:docMk/>
            <pc:sldMk cId="2784808110" sldId="263"/>
            <ac:spMk id="2" creationId="{7F71538B-9736-448B-9092-0D1C7DE69613}"/>
          </ac:spMkLst>
        </pc:spChg>
        <pc:spChg chg="mod ord">
          <ac:chgData name="Guest User" userId="S::urn:spo:anon#27427cbbb1385cf12c59333803140cf22b8dfa522d6543238e22ff2bd2380583::" providerId="AD" clId="Web-{A937AAA4-1431-425A-B396-72BE91B798B7}" dt="2020-01-28T19:00:24.369" v="33"/>
          <ac:spMkLst>
            <pc:docMk/>
            <pc:sldMk cId="2784808110" sldId="263"/>
            <ac:spMk id="3" creationId="{6BF372C4-25C4-4AD7-AAF8-AC5E83A89AF5}"/>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2657590188" sldId="264"/>
        </pc:sldMkLst>
        <pc:spChg chg="mod ord">
          <ac:chgData name="Guest User" userId="S::urn:spo:anon#27427cbbb1385cf12c59333803140cf22b8dfa522d6543238e22ff2bd2380583::" providerId="AD" clId="Web-{A937AAA4-1431-425A-B396-72BE91B798B7}" dt="2020-01-28T19:00:24.369" v="33"/>
          <ac:spMkLst>
            <pc:docMk/>
            <pc:sldMk cId="2657590188" sldId="264"/>
            <ac:spMk id="2" creationId="{29A42518-2F83-419A-B3CC-DEF8DADF836A}"/>
          </ac:spMkLst>
        </pc:spChg>
        <pc:spChg chg="mod ord">
          <ac:chgData name="Guest User" userId="S::urn:spo:anon#27427cbbb1385cf12c59333803140cf22b8dfa522d6543238e22ff2bd2380583::" providerId="AD" clId="Web-{A937AAA4-1431-425A-B396-72BE91B798B7}" dt="2020-01-28T19:00:24.369" v="33"/>
          <ac:spMkLst>
            <pc:docMk/>
            <pc:sldMk cId="2657590188" sldId="264"/>
            <ac:spMk id="3" creationId="{2EAA1CA0-0DE7-4A6A-BD2B-AF8683386FBE}"/>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3614794534" sldId="265"/>
        </pc:sldMkLst>
        <pc:spChg chg="mod ord">
          <ac:chgData name="Guest User" userId="S::urn:spo:anon#27427cbbb1385cf12c59333803140cf22b8dfa522d6543238e22ff2bd2380583::" providerId="AD" clId="Web-{A937AAA4-1431-425A-B396-72BE91B798B7}" dt="2020-01-28T19:00:24.369" v="33"/>
          <ac:spMkLst>
            <pc:docMk/>
            <pc:sldMk cId="3614794534" sldId="265"/>
            <ac:spMk id="2" creationId="{A1B4BF3D-AD49-4914-B7BB-DC0AA4B0985F}"/>
          </ac:spMkLst>
        </pc:spChg>
        <pc:graphicFrameChg chg="mod ord modGraphic">
          <ac:chgData name="Guest User" userId="S::urn:spo:anon#27427cbbb1385cf12c59333803140cf22b8dfa522d6543238e22ff2bd2380583::" providerId="AD" clId="Web-{A937AAA4-1431-425A-B396-72BE91B798B7}" dt="2020-01-28T19:00:24.369" v="33"/>
          <ac:graphicFrameMkLst>
            <pc:docMk/>
            <pc:sldMk cId="3614794534" sldId="265"/>
            <ac:graphicFrameMk id="4" creationId="{EC03E655-5A1F-41A5-9C9C-EE5AE6E07076}"/>
          </ac:graphicFrameMkLst>
        </pc:graphicFrameChg>
      </pc:sldChg>
      <pc:sldChg chg="modSp mod modClrScheme chgLayout">
        <pc:chgData name="Guest User" userId="S::urn:spo:anon#27427cbbb1385cf12c59333803140cf22b8dfa522d6543238e22ff2bd2380583::" providerId="AD" clId="Web-{A937AAA4-1431-425A-B396-72BE91B798B7}" dt="2020-01-28T19:00:24.369" v="33"/>
        <pc:sldMkLst>
          <pc:docMk/>
          <pc:sldMk cId="1671898388" sldId="266"/>
        </pc:sldMkLst>
        <pc:spChg chg="mod ord">
          <ac:chgData name="Guest User" userId="S::urn:spo:anon#27427cbbb1385cf12c59333803140cf22b8dfa522d6543238e22ff2bd2380583::" providerId="AD" clId="Web-{A937AAA4-1431-425A-B396-72BE91B798B7}" dt="2020-01-28T19:00:24.369" v="33"/>
          <ac:spMkLst>
            <pc:docMk/>
            <pc:sldMk cId="1671898388" sldId="266"/>
            <ac:spMk id="2" creationId="{DABB0BB6-C4DE-4D17-B5DF-414F7BF4F1B6}"/>
          </ac:spMkLst>
        </pc:spChg>
        <pc:spChg chg="mod ord">
          <ac:chgData name="Guest User" userId="S::urn:spo:anon#27427cbbb1385cf12c59333803140cf22b8dfa522d6543238e22ff2bd2380583::" providerId="AD" clId="Web-{A937AAA4-1431-425A-B396-72BE91B798B7}" dt="2020-01-28T19:00:24.369" v="33"/>
          <ac:spMkLst>
            <pc:docMk/>
            <pc:sldMk cId="1671898388" sldId="266"/>
            <ac:spMk id="3" creationId="{4475E76E-4671-4EDF-BE94-AEBBD05E20C5}"/>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1656538840" sldId="267"/>
        </pc:sldMkLst>
        <pc:spChg chg="mod ord">
          <ac:chgData name="Guest User" userId="S::urn:spo:anon#27427cbbb1385cf12c59333803140cf22b8dfa522d6543238e22ff2bd2380583::" providerId="AD" clId="Web-{A937AAA4-1431-425A-B396-72BE91B798B7}" dt="2020-01-28T19:00:24.369" v="33"/>
          <ac:spMkLst>
            <pc:docMk/>
            <pc:sldMk cId="1656538840" sldId="267"/>
            <ac:spMk id="2" creationId="{AA8FAE9B-3A19-4CAC-B151-AFF4A91E7CE1}"/>
          </ac:spMkLst>
        </pc:spChg>
        <pc:spChg chg="mod ord">
          <ac:chgData name="Guest User" userId="S::urn:spo:anon#27427cbbb1385cf12c59333803140cf22b8dfa522d6543238e22ff2bd2380583::" providerId="AD" clId="Web-{A937AAA4-1431-425A-B396-72BE91B798B7}" dt="2020-01-28T19:00:24.369" v="33"/>
          <ac:spMkLst>
            <pc:docMk/>
            <pc:sldMk cId="1656538840" sldId="267"/>
            <ac:spMk id="3" creationId="{EC0323A7-40E8-413F-A639-35C9BD4B3AA0}"/>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1146495107" sldId="268"/>
        </pc:sldMkLst>
        <pc:spChg chg="mod ord">
          <ac:chgData name="Guest User" userId="S::urn:spo:anon#27427cbbb1385cf12c59333803140cf22b8dfa522d6543238e22ff2bd2380583::" providerId="AD" clId="Web-{A937AAA4-1431-425A-B396-72BE91B798B7}" dt="2020-01-28T19:00:24.369" v="33"/>
          <ac:spMkLst>
            <pc:docMk/>
            <pc:sldMk cId="1146495107" sldId="268"/>
            <ac:spMk id="2" creationId="{D6D4688A-CF25-4A7D-8B8B-D2CAABE759BA}"/>
          </ac:spMkLst>
        </pc:spChg>
        <pc:spChg chg="mod ord">
          <ac:chgData name="Guest User" userId="S::urn:spo:anon#27427cbbb1385cf12c59333803140cf22b8dfa522d6543238e22ff2bd2380583::" providerId="AD" clId="Web-{A937AAA4-1431-425A-B396-72BE91B798B7}" dt="2020-01-28T19:00:24.369" v="33"/>
          <ac:spMkLst>
            <pc:docMk/>
            <pc:sldMk cId="1146495107" sldId="268"/>
            <ac:spMk id="3" creationId="{E90A1F0E-724D-4F27-AC05-6BC85209AC6C}"/>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1749036098" sldId="269"/>
        </pc:sldMkLst>
        <pc:spChg chg="mod ord">
          <ac:chgData name="Guest User" userId="S::urn:spo:anon#27427cbbb1385cf12c59333803140cf22b8dfa522d6543238e22ff2bd2380583::" providerId="AD" clId="Web-{A937AAA4-1431-425A-B396-72BE91B798B7}" dt="2020-01-28T19:00:24.369" v="33"/>
          <ac:spMkLst>
            <pc:docMk/>
            <pc:sldMk cId="1749036098" sldId="269"/>
            <ac:spMk id="2" creationId="{4325914E-E57F-42B1-BF36-D2FD9D9E9162}"/>
          </ac:spMkLst>
        </pc:spChg>
        <pc:spChg chg="mod ord">
          <ac:chgData name="Guest User" userId="S::urn:spo:anon#27427cbbb1385cf12c59333803140cf22b8dfa522d6543238e22ff2bd2380583::" providerId="AD" clId="Web-{A937AAA4-1431-425A-B396-72BE91B798B7}" dt="2020-01-28T19:00:24.369" v="33"/>
          <ac:spMkLst>
            <pc:docMk/>
            <pc:sldMk cId="1749036098" sldId="269"/>
            <ac:spMk id="3" creationId="{56E387B9-126D-4D5B-B93B-E1B6E0FE8EC0}"/>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248922918" sldId="270"/>
        </pc:sldMkLst>
        <pc:spChg chg="mod ord">
          <ac:chgData name="Guest User" userId="S::urn:spo:anon#27427cbbb1385cf12c59333803140cf22b8dfa522d6543238e22ff2bd2380583::" providerId="AD" clId="Web-{A937AAA4-1431-425A-B396-72BE91B798B7}" dt="2020-01-28T19:00:24.369" v="33"/>
          <ac:spMkLst>
            <pc:docMk/>
            <pc:sldMk cId="248922918" sldId="270"/>
            <ac:spMk id="2" creationId="{9C86C523-A1CA-4DF0-9AF2-4C3A4ECF1B23}"/>
          </ac:spMkLst>
        </pc:spChg>
        <pc:spChg chg="mod ord">
          <ac:chgData name="Guest User" userId="S::urn:spo:anon#27427cbbb1385cf12c59333803140cf22b8dfa522d6543238e22ff2bd2380583::" providerId="AD" clId="Web-{A937AAA4-1431-425A-B396-72BE91B798B7}" dt="2020-01-28T19:00:24.369" v="33"/>
          <ac:spMkLst>
            <pc:docMk/>
            <pc:sldMk cId="248922918" sldId="270"/>
            <ac:spMk id="3" creationId="{7EDBCC13-3153-463B-87FE-DF5DABF03FFB}"/>
          </ac:spMkLst>
        </pc:spChg>
      </pc:sldChg>
      <pc:sldChg chg="modSp mod ord modClrScheme chgLayout">
        <pc:chgData name="Guest User" userId="S::urn:spo:anon#27427cbbb1385cf12c59333803140cf22b8dfa522d6543238e22ff2bd2380583::" providerId="AD" clId="Web-{A937AAA4-1431-425A-B396-72BE91B798B7}" dt="2020-01-28T19:00:24.369" v="33"/>
        <pc:sldMkLst>
          <pc:docMk/>
          <pc:sldMk cId="2927309711" sldId="271"/>
        </pc:sldMkLst>
        <pc:spChg chg="mod ord">
          <ac:chgData name="Guest User" userId="S::urn:spo:anon#27427cbbb1385cf12c59333803140cf22b8dfa522d6543238e22ff2bd2380583::" providerId="AD" clId="Web-{A937AAA4-1431-425A-B396-72BE91B798B7}" dt="2020-01-28T19:00:24.369" v="33"/>
          <ac:spMkLst>
            <pc:docMk/>
            <pc:sldMk cId="2927309711" sldId="271"/>
            <ac:spMk id="2" creationId="{829AAC2E-1C58-4140-B854-2999A8E3115A}"/>
          </ac:spMkLst>
        </pc:spChg>
        <pc:spChg chg="mod ord">
          <ac:chgData name="Guest User" userId="S::urn:spo:anon#27427cbbb1385cf12c59333803140cf22b8dfa522d6543238e22ff2bd2380583::" providerId="AD" clId="Web-{A937AAA4-1431-425A-B396-72BE91B798B7}" dt="2020-01-28T19:00:24.369" v="33"/>
          <ac:spMkLst>
            <pc:docMk/>
            <pc:sldMk cId="2927309711" sldId="271"/>
            <ac:spMk id="3" creationId="{611D4D78-7BF7-4A60-BD8C-251ACA4ABA0A}"/>
          </ac:spMkLst>
        </pc:spChg>
      </pc:sldChg>
      <pc:sldChg chg="modSp mod modClrScheme chgLayout">
        <pc:chgData name="Guest User" userId="S::urn:spo:anon#27427cbbb1385cf12c59333803140cf22b8dfa522d6543238e22ff2bd2380583::" providerId="AD" clId="Web-{A937AAA4-1431-425A-B396-72BE91B798B7}" dt="2020-01-28T19:00:24.369" v="33"/>
        <pc:sldMkLst>
          <pc:docMk/>
          <pc:sldMk cId="880440716" sldId="272"/>
        </pc:sldMkLst>
        <pc:spChg chg="mod ord">
          <ac:chgData name="Guest User" userId="S::urn:spo:anon#27427cbbb1385cf12c59333803140cf22b8dfa522d6543238e22ff2bd2380583::" providerId="AD" clId="Web-{A937AAA4-1431-425A-B396-72BE91B798B7}" dt="2020-01-28T19:00:24.369" v="33"/>
          <ac:spMkLst>
            <pc:docMk/>
            <pc:sldMk cId="880440716" sldId="272"/>
            <ac:spMk id="2" creationId="{3A04FAE2-48CC-46F3-BF51-BBEEA0436671}"/>
          </ac:spMkLst>
        </pc:spChg>
        <pc:spChg chg="mod ord">
          <ac:chgData name="Guest User" userId="S::urn:spo:anon#27427cbbb1385cf12c59333803140cf22b8dfa522d6543238e22ff2bd2380583::" providerId="AD" clId="Web-{A937AAA4-1431-425A-B396-72BE91B798B7}" dt="2020-01-28T19:00:24.369" v="33"/>
          <ac:spMkLst>
            <pc:docMk/>
            <pc:sldMk cId="880440716" sldId="272"/>
            <ac:spMk id="3" creationId="{BE831517-9465-4819-80A2-1798BBFC7852}"/>
          </ac:spMkLst>
        </pc:spChg>
      </pc:sldChg>
      <pc:sldChg chg="new del">
        <pc:chgData name="Guest User" userId="S::urn:spo:anon#27427cbbb1385cf12c59333803140cf22b8dfa522d6543238e22ff2bd2380583::" providerId="AD" clId="Web-{A937AAA4-1431-425A-B396-72BE91B798B7}" dt="2020-01-28T17:44:27.769" v="1"/>
        <pc:sldMkLst>
          <pc:docMk/>
          <pc:sldMk cId="2500260691" sldId="273"/>
        </pc:sldMkLst>
      </pc:sldChg>
      <pc:sldMasterChg chg="del delSldLayout">
        <pc:chgData name="Guest User" userId="S::urn:spo:anon#27427cbbb1385cf12c59333803140cf22b8dfa522d6543238e22ff2bd2380583::" providerId="AD" clId="Web-{A937AAA4-1431-425A-B396-72BE91B798B7}" dt="2020-01-28T19:00:18.119" v="32"/>
        <pc:sldMasterMkLst>
          <pc:docMk/>
          <pc:sldMasterMk cId="2018275877" sldId="2147483648"/>
        </pc:sldMasterMkLst>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2896745492" sldId="2147483649"/>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366789497" sldId="2147483650"/>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1899569104" sldId="2147483651"/>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4043122199" sldId="2147483652"/>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1596685040" sldId="2147483653"/>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2914962941" sldId="2147483654"/>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72324172" sldId="2147483655"/>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3523507259" sldId="2147483656"/>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786133954" sldId="2147483657"/>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1065329124" sldId="2147483658"/>
          </pc:sldLayoutMkLst>
        </pc:sldLayoutChg>
        <pc:sldLayoutChg chg="del">
          <pc:chgData name="Guest User" userId="S::urn:spo:anon#27427cbbb1385cf12c59333803140cf22b8dfa522d6543238e22ff2bd2380583::" providerId="AD" clId="Web-{A937AAA4-1431-425A-B396-72BE91B798B7}" dt="2020-01-28T19:00:18.119" v="32"/>
          <pc:sldLayoutMkLst>
            <pc:docMk/>
            <pc:sldMasterMk cId="2018275877" sldId="2147483648"/>
            <pc:sldLayoutMk cId="3683115106" sldId="2147483659"/>
          </pc:sldLayoutMkLst>
        </pc:sldLayoutChg>
      </pc:sldMasterChg>
      <pc:sldMasterChg chg="add del addSldLayout delSldLayout modSldLayout">
        <pc:chgData name="Guest User" userId="S::urn:spo:anon#27427cbbb1385cf12c59333803140cf22b8dfa522d6543238e22ff2bd2380583::" providerId="AD" clId="Web-{A937AAA4-1431-425A-B396-72BE91B798B7}" dt="2020-01-28T19:00:24.369" v="33"/>
        <pc:sldMasterMkLst>
          <pc:docMk/>
          <pc:sldMasterMk cId="2607858147" sldId="2147483660"/>
        </pc:sldMasterMkLst>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985983835" sldId="2147483661"/>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2604258579" sldId="2147483662"/>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252121275" sldId="2147483663"/>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1301121247" sldId="2147483664"/>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1291390820" sldId="2147483665"/>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1249131533" sldId="2147483666"/>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3320475311" sldId="2147483667"/>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2157640170" sldId="2147483668"/>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3134491103" sldId="2147483669"/>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3372401921" sldId="2147483670"/>
          </pc:sldLayoutMkLst>
        </pc:sldLayoutChg>
        <pc:sldLayoutChg chg="add del mod replId">
          <pc:chgData name="Guest User" userId="S::urn:spo:anon#27427cbbb1385cf12c59333803140cf22b8dfa522d6543238e22ff2bd2380583::" providerId="AD" clId="Web-{A937AAA4-1431-425A-B396-72BE91B798B7}" dt="2020-01-28T19:00:24.369" v="33"/>
          <pc:sldLayoutMkLst>
            <pc:docMk/>
            <pc:sldMasterMk cId="2607858147" sldId="2147483660"/>
            <pc:sldLayoutMk cId="3020977026" sldId="2147483671"/>
          </pc:sldLayoutMkLst>
        </pc:sldLayoutChg>
      </pc:sldMasterChg>
      <pc:sldMasterChg chg="add addSldLayout modSldLayout">
        <pc:chgData name="Guest User" userId="S::urn:spo:anon#27427cbbb1385cf12c59333803140cf22b8dfa522d6543238e22ff2bd2380583::" providerId="AD" clId="Web-{A937AAA4-1431-425A-B396-72BE91B798B7}" dt="2020-01-28T19:00:24.369" v="33"/>
        <pc:sldMasterMkLst>
          <pc:docMk/>
          <pc:sldMasterMk cId="3568137801" sldId="2147483672"/>
        </pc:sldMasterMkLst>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3800077788" sldId="2147483673"/>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3167191637" sldId="2147483674"/>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3281889160" sldId="2147483675"/>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3623964816" sldId="2147483676"/>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2813647138" sldId="2147483677"/>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176583580" sldId="2147483678"/>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3233295899" sldId="2147483679"/>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987230749" sldId="2147483680"/>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1384533521" sldId="2147483681"/>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3694191372" sldId="2147483682"/>
          </pc:sldLayoutMkLst>
        </pc:sldLayoutChg>
        <pc:sldLayoutChg chg="add mod replId">
          <pc:chgData name="Guest User" userId="S::urn:spo:anon#27427cbbb1385cf12c59333803140cf22b8dfa522d6543238e22ff2bd2380583::" providerId="AD" clId="Web-{A937AAA4-1431-425A-B396-72BE91B798B7}" dt="2020-01-28T19:00:24.369" v="33"/>
          <pc:sldLayoutMkLst>
            <pc:docMk/>
            <pc:sldMasterMk cId="3568137801" sldId="2147483672"/>
            <pc:sldLayoutMk cId="3543199134" sldId="2147483683"/>
          </pc:sldLayoutMkLst>
        </pc:sldLayoutChg>
      </pc:sldMasterChg>
    </pc:docChg>
  </pc:docChgLst>
  <pc:docChgLst>
    <pc:chgData name="Justin Kleier" userId="6870ce57-6632-464f-afd0-58910f8ffc51" providerId="ADAL" clId="{3CFE256F-8053-48F2-9834-4209E409F5DC}"/>
    <pc:docChg chg="undo custSel addSld delSld modSld sldOrd">
      <pc:chgData name="Justin Kleier" userId="6870ce57-6632-464f-afd0-58910f8ffc51" providerId="ADAL" clId="{3CFE256F-8053-48F2-9834-4209E409F5DC}" dt="2020-01-30T13:19:45.486" v="813" actId="14100"/>
      <pc:docMkLst>
        <pc:docMk/>
      </pc:docMkLst>
      <pc:sldChg chg="modSp">
        <pc:chgData name="Justin Kleier" userId="6870ce57-6632-464f-afd0-58910f8ffc51" providerId="ADAL" clId="{3CFE256F-8053-48F2-9834-4209E409F5DC}" dt="2020-01-26T03:49:21.715" v="15" actId="255"/>
        <pc:sldMkLst>
          <pc:docMk/>
          <pc:sldMk cId="3656259036" sldId="256"/>
        </pc:sldMkLst>
        <pc:spChg chg="mod">
          <ac:chgData name="Justin Kleier" userId="6870ce57-6632-464f-afd0-58910f8ffc51" providerId="ADAL" clId="{3CFE256F-8053-48F2-9834-4209E409F5DC}" dt="2020-01-26T03:12:35.476" v="2" actId="14100"/>
          <ac:spMkLst>
            <pc:docMk/>
            <pc:sldMk cId="3656259036" sldId="256"/>
            <ac:spMk id="2" creationId="{BCF7C1A7-FFA5-417C-B7F4-E01A03B16464}"/>
          </ac:spMkLst>
        </pc:spChg>
        <pc:spChg chg="mod">
          <ac:chgData name="Justin Kleier" userId="6870ce57-6632-464f-afd0-58910f8ffc51" providerId="ADAL" clId="{3CFE256F-8053-48F2-9834-4209E409F5DC}" dt="2020-01-26T03:49:21.715" v="15" actId="255"/>
          <ac:spMkLst>
            <pc:docMk/>
            <pc:sldMk cId="3656259036" sldId="256"/>
            <ac:spMk id="3" creationId="{923F7970-5D79-449E-8F33-EC5728D1938E}"/>
          </ac:spMkLst>
        </pc:spChg>
      </pc:sldChg>
      <pc:sldChg chg="modSp">
        <pc:chgData name="Justin Kleier" userId="6870ce57-6632-464f-afd0-58910f8ffc51" providerId="ADAL" clId="{3CFE256F-8053-48F2-9834-4209E409F5DC}" dt="2020-01-26T03:56:40.095" v="394" actId="20577"/>
        <pc:sldMkLst>
          <pc:docMk/>
          <pc:sldMk cId="4286132891" sldId="258"/>
        </pc:sldMkLst>
        <pc:spChg chg="mod">
          <ac:chgData name="Justin Kleier" userId="6870ce57-6632-464f-afd0-58910f8ffc51" providerId="ADAL" clId="{3CFE256F-8053-48F2-9834-4209E409F5DC}" dt="2020-01-26T03:56:40.095" v="394" actId="20577"/>
          <ac:spMkLst>
            <pc:docMk/>
            <pc:sldMk cId="4286132891" sldId="258"/>
            <ac:spMk id="3" creationId="{8774FE1A-9D38-4BA7-8801-2174CB85E0CE}"/>
          </ac:spMkLst>
        </pc:spChg>
      </pc:sldChg>
      <pc:sldChg chg="modSp">
        <pc:chgData name="Justin Kleier" userId="6870ce57-6632-464f-afd0-58910f8ffc51" providerId="ADAL" clId="{3CFE256F-8053-48F2-9834-4209E409F5DC}" dt="2020-01-29T19:21:19.990" v="725" actId="1076"/>
        <pc:sldMkLst>
          <pc:docMk/>
          <pc:sldMk cId="3728608551" sldId="259"/>
        </pc:sldMkLst>
        <pc:picChg chg="mod">
          <ac:chgData name="Justin Kleier" userId="6870ce57-6632-464f-afd0-58910f8ffc51" providerId="ADAL" clId="{3CFE256F-8053-48F2-9834-4209E409F5DC}" dt="2020-01-29T19:21:19.990" v="725" actId="1076"/>
          <ac:picMkLst>
            <pc:docMk/>
            <pc:sldMk cId="3728608551" sldId="259"/>
            <ac:picMk id="4" creationId="{B5067E7E-8617-4F96-BC50-7C3C89F0992A}"/>
          </ac:picMkLst>
        </pc:picChg>
      </pc:sldChg>
      <pc:sldChg chg="addSp delSp modSp">
        <pc:chgData name="Justin Kleier" userId="6870ce57-6632-464f-afd0-58910f8ffc51" providerId="ADAL" clId="{3CFE256F-8053-48F2-9834-4209E409F5DC}" dt="2020-01-26T03:57:45.148" v="446" actId="20577"/>
        <pc:sldMkLst>
          <pc:docMk/>
          <pc:sldMk cId="6628113" sldId="260"/>
        </pc:sldMkLst>
        <pc:spChg chg="del mod">
          <ac:chgData name="Justin Kleier" userId="6870ce57-6632-464f-afd0-58910f8ffc51" providerId="ADAL" clId="{3CFE256F-8053-48F2-9834-4209E409F5DC}" dt="2020-01-26T03:57:16.412" v="402" actId="3680"/>
          <ac:spMkLst>
            <pc:docMk/>
            <pc:sldMk cId="6628113" sldId="260"/>
            <ac:spMk id="3" creationId="{8774FE1A-9D38-4BA7-8801-2174CB85E0CE}"/>
          </ac:spMkLst>
        </pc:spChg>
        <pc:graphicFrameChg chg="add mod ord modGraphic">
          <ac:chgData name="Justin Kleier" userId="6870ce57-6632-464f-afd0-58910f8ffc51" providerId="ADAL" clId="{3CFE256F-8053-48F2-9834-4209E409F5DC}" dt="2020-01-26T03:57:45.148" v="446" actId="20577"/>
          <ac:graphicFrameMkLst>
            <pc:docMk/>
            <pc:sldMk cId="6628113" sldId="260"/>
            <ac:graphicFrameMk id="4" creationId="{D1880928-EDE1-415C-80C1-9072B99AAD35}"/>
          </ac:graphicFrameMkLst>
        </pc:graphicFrameChg>
      </pc:sldChg>
      <pc:sldChg chg="addSp modSp">
        <pc:chgData name="Justin Kleier" userId="6870ce57-6632-464f-afd0-58910f8ffc51" providerId="ADAL" clId="{3CFE256F-8053-48F2-9834-4209E409F5DC}" dt="2020-01-30T13:19:45.486" v="813" actId="14100"/>
        <pc:sldMkLst>
          <pc:docMk/>
          <pc:sldMk cId="3896585373" sldId="262"/>
        </pc:sldMkLst>
        <pc:graphicFrameChg chg="mod modGraphic">
          <ac:chgData name="Justin Kleier" userId="6870ce57-6632-464f-afd0-58910f8ffc51" providerId="ADAL" clId="{3CFE256F-8053-48F2-9834-4209E409F5DC}" dt="2020-01-30T13:19:45.486" v="813" actId="14100"/>
          <ac:graphicFrameMkLst>
            <pc:docMk/>
            <pc:sldMk cId="3896585373" sldId="262"/>
            <ac:graphicFrameMk id="6" creationId="{5DF98823-10D0-4348-B592-52194B3773E0}"/>
          </ac:graphicFrameMkLst>
        </pc:graphicFrameChg>
        <pc:picChg chg="add mod">
          <ac:chgData name="Justin Kleier" userId="6870ce57-6632-464f-afd0-58910f8ffc51" providerId="ADAL" clId="{3CFE256F-8053-48F2-9834-4209E409F5DC}" dt="2020-01-30T13:19:29.464" v="805" actId="1037"/>
          <ac:picMkLst>
            <pc:docMk/>
            <pc:sldMk cId="3896585373" sldId="262"/>
            <ac:picMk id="4" creationId="{787AF002-7530-4C14-98AE-8B2CADF09FAC}"/>
          </ac:picMkLst>
        </pc:picChg>
      </pc:sldChg>
      <pc:sldChg chg="modSp">
        <pc:chgData name="Justin Kleier" userId="6870ce57-6632-464f-afd0-58910f8ffc51" providerId="ADAL" clId="{3CFE256F-8053-48F2-9834-4209E409F5DC}" dt="2020-01-30T13:06:42.302" v="761" actId="20577"/>
        <pc:sldMkLst>
          <pc:docMk/>
          <pc:sldMk cId="3614794534" sldId="265"/>
        </pc:sldMkLst>
        <pc:graphicFrameChg chg="mod modGraphic">
          <ac:chgData name="Justin Kleier" userId="6870ce57-6632-464f-afd0-58910f8ffc51" providerId="ADAL" clId="{3CFE256F-8053-48F2-9834-4209E409F5DC}" dt="2020-01-30T13:06:42.302" v="761" actId="20577"/>
          <ac:graphicFrameMkLst>
            <pc:docMk/>
            <pc:sldMk cId="3614794534" sldId="265"/>
            <ac:graphicFrameMk id="4" creationId="{EC03E655-5A1F-41A5-9C9C-EE5AE6E07076}"/>
          </ac:graphicFrameMkLst>
        </pc:graphicFrameChg>
      </pc:sldChg>
      <pc:sldChg chg="modSp ord">
        <pc:chgData name="Justin Kleier" userId="6870ce57-6632-464f-afd0-58910f8ffc51" providerId="ADAL" clId="{3CFE256F-8053-48F2-9834-4209E409F5DC}" dt="2020-01-29T19:21:09.886" v="724"/>
        <pc:sldMkLst>
          <pc:docMk/>
          <pc:sldMk cId="1749036098" sldId="269"/>
        </pc:sldMkLst>
        <pc:spChg chg="mod">
          <ac:chgData name="Justin Kleier" userId="6870ce57-6632-464f-afd0-58910f8ffc51" providerId="ADAL" clId="{3CFE256F-8053-48F2-9834-4209E409F5DC}" dt="2020-01-29T19:20:55.313" v="722" actId="20577"/>
          <ac:spMkLst>
            <pc:docMk/>
            <pc:sldMk cId="1749036098" sldId="269"/>
            <ac:spMk id="3" creationId="{56E387B9-126D-4D5B-B93B-E1B6E0FE8EC0}"/>
          </ac:spMkLst>
        </pc:spChg>
      </pc:sldChg>
      <pc:sldChg chg="modSp">
        <pc:chgData name="Justin Kleier" userId="6870ce57-6632-464f-afd0-58910f8ffc51" providerId="ADAL" clId="{3CFE256F-8053-48F2-9834-4209E409F5DC}" dt="2020-01-29T19:21:27.483" v="726" actId="14100"/>
        <pc:sldMkLst>
          <pc:docMk/>
          <pc:sldMk cId="248922918" sldId="270"/>
        </pc:sldMkLst>
        <pc:picChg chg="mod">
          <ac:chgData name="Justin Kleier" userId="6870ce57-6632-464f-afd0-58910f8ffc51" providerId="ADAL" clId="{3CFE256F-8053-48F2-9834-4209E409F5DC}" dt="2020-01-29T19:21:27.483" v="726" actId="14100"/>
          <ac:picMkLst>
            <pc:docMk/>
            <pc:sldMk cId="248922918" sldId="270"/>
            <ac:picMk id="4" creationId="{63A202DC-5D39-4C85-A322-B080694E3CBC}"/>
          </ac:picMkLst>
        </pc:picChg>
      </pc:sldChg>
      <pc:sldChg chg="modSp">
        <pc:chgData name="Justin Kleier" userId="6870ce57-6632-464f-afd0-58910f8ffc51" providerId="ADAL" clId="{3CFE256F-8053-48F2-9834-4209E409F5DC}" dt="2020-01-30T12:59:43.673" v="734" actId="5793"/>
        <pc:sldMkLst>
          <pc:docMk/>
          <pc:sldMk cId="2927309711" sldId="271"/>
        </pc:sldMkLst>
        <pc:spChg chg="mod">
          <ac:chgData name="Justin Kleier" userId="6870ce57-6632-464f-afd0-58910f8ffc51" providerId="ADAL" clId="{3CFE256F-8053-48F2-9834-4209E409F5DC}" dt="2020-01-30T12:59:43.673" v="734" actId="5793"/>
          <ac:spMkLst>
            <pc:docMk/>
            <pc:sldMk cId="2927309711" sldId="271"/>
            <ac:spMk id="3" creationId="{611D4D78-7BF7-4A60-BD8C-251ACA4ABA0A}"/>
          </ac:spMkLst>
        </pc:spChg>
      </pc:sldChg>
      <pc:sldChg chg="modSp">
        <pc:chgData name="Justin Kleier" userId="6870ce57-6632-464f-afd0-58910f8ffc51" providerId="ADAL" clId="{3CFE256F-8053-48F2-9834-4209E409F5DC}" dt="2020-01-30T13:08:48.876" v="763" actId="1076"/>
        <pc:sldMkLst>
          <pc:docMk/>
          <pc:sldMk cId="4037948548" sldId="273"/>
        </pc:sldMkLst>
        <pc:spChg chg="mod">
          <ac:chgData name="Justin Kleier" userId="6870ce57-6632-464f-afd0-58910f8ffc51" providerId="ADAL" clId="{3CFE256F-8053-48F2-9834-4209E409F5DC}" dt="2020-01-30T13:08:38.592" v="762" actId="1076"/>
          <ac:spMkLst>
            <pc:docMk/>
            <pc:sldMk cId="4037948548" sldId="273"/>
            <ac:spMk id="3" creationId="{4D5B8054-7F90-4653-9283-8AC82C91CC6F}"/>
          </ac:spMkLst>
        </pc:spChg>
        <pc:picChg chg="mod">
          <ac:chgData name="Justin Kleier" userId="6870ce57-6632-464f-afd0-58910f8ffc51" providerId="ADAL" clId="{3CFE256F-8053-48F2-9834-4209E409F5DC}" dt="2020-01-30T13:08:48.876" v="763" actId="1076"/>
          <ac:picMkLst>
            <pc:docMk/>
            <pc:sldMk cId="4037948548" sldId="273"/>
            <ac:picMk id="5" creationId="{0C1EC4EA-205C-4F84-98BB-751C5C990F30}"/>
          </ac:picMkLst>
        </pc:picChg>
      </pc:sldChg>
      <pc:sldChg chg="modSp">
        <pc:chgData name="Justin Kleier" userId="6870ce57-6632-464f-afd0-58910f8ffc51" providerId="ADAL" clId="{3CFE256F-8053-48F2-9834-4209E409F5DC}" dt="2020-01-29T19:15:23.611" v="465" actId="14100"/>
        <pc:sldMkLst>
          <pc:docMk/>
          <pc:sldMk cId="3889164961" sldId="274"/>
        </pc:sldMkLst>
        <pc:graphicFrameChg chg="modGraphic">
          <ac:chgData name="Justin Kleier" userId="6870ce57-6632-464f-afd0-58910f8ffc51" providerId="ADAL" clId="{3CFE256F-8053-48F2-9834-4209E409F5DC}" dt="2020-01-29T19:15:23.611" v="465" actId="14100"/>
          <ac:graphicFrameMkLst>
            <pc:docMk/>
            <pc:sldMk cId="3889164961" sldId="274"/>
            <ac:graphicFrameMk id="3" creationId="{6531E579-567C-4FD7-9010-723AEF342662}"/>
          </ac:graphicFrameMkLst>
        </pc:graphicFrameChg>
      </pc:sldChg>
      <pc:sldChg chg="modSp">
        <pc:chgData name="Justin Kleier" userId="6870ce57-6632-464f-afd0-58910f8ffc51" providerId="ADAL" clId="{3CFE256F-8053-48F2-9834-4209E409F5DC}" dt="2020-01-29T19:15:17.384" v="463" actId="20577"/>
        <pc:sldMkLst>
          <pc:docMk/>
          <pc:sldMk cId="3240394339" sldId="275"/>
        </pc:sldMkLst>
        <pc:graphicFrameChg chg="modGraphic">
          <ac:chgData name="Justin Kleier" userId="6870ce57-6632-464f-afd0-58910f8ffc51" providerId="ADAL" clId="{3CFE256F-8053-48F2-9834-4209E409F5DC}" dt="2020-01-29T19:15:17.384" v="463" actId="20577"/>
          <ac:graphicFrameMkLst>
            <pc:docMk/>
            <pc:sldMk cId="3240394339" sldId="275"/>
            <ac:graphicFrameMk id="5" creationId="{935E08AA-887E-40E7-9B16-00ED404D6B64}"/>
          </ac:graphicFrameMkLst>
        </pc:graphicFrameChg>
      </pc:sldChg>
      <pc:sldChg chg="modSp">
        <pc:chgData name="Justin Kleier" userId="6870ce57-6632-464f-afd0-58910f8ffc51" providerId="ADAL" clId="{3CFE256F-8053-48F2-9834-4209E409F5DC}" dt="2020-01-29T19:12:12.281" v="449" actId="14734"/>
        <pc:sldMkLst>
          <pc:docMk/>
          <pc:sldMk cId="3834195212" sldId="276"/>
        </pc:sldMkLst>
        <pc:graphicFrameChg chg="modGraphic">
          <ac:chgData name="Justin Kleier" userId="6870ce57-6632-464f-afd0-58910f8ffc51" providerId="ADAL" clId="{3CFE256F-8053-48F2-9834-4209E409F5DC}" dt="2020-01-29T19:12:12.281" v="449" actId="14734"/>
          <ac:graphicFrameMkLst>
            <pc:docMk/>
            <pc:sldMk cId="3834195212" sldId="276"/>
            <ac:graphicFrameMk id="3" creationId="{FACAC401-1146-4A75-91BF-F38949AC996C}"/>
          </ac:graphicFrameMkLst>
        </pc:graphicFrameChg>
      </pc:sldChg>
      <pc:sldChg chg="modSp">
        <pc:chgData name="Justin Kleier" userId="6870ce57-6632-464f-afd0-58910f8ffc51" providerId="ADAL" clId="{3CFE256F-8053-48F2-9834-4209E409F5DC}" dt="2020-01-29T19:15:35.198" v="467" actId="14100"/>
        <pc:sldMkLst>
          <pc:docMk/>
          <pc:sldMk cId="2094180599" sldId="277"/>
        </pc:sldMkLst>
        <pc:graphicFrameChg chg="modGraphic">
          <ac:chgData name="Justin Kleier" userId="6870ce57-6632-464f-afd0-58910f8ffc51" providerId="ADAL" clId="{3CFE256F-8053-48F2-9834-4209E409F5DC}" dt="2020-01-29T19:15:35.198" v="467" actId="14100"/>
          <ac:graphicFrameMkLst>
            <pc:docMk/>
            <pc:sldMk cId="2094180599" sldId="277"/>
            <ac:graphicFrameMk id="6" creationId="{C6CA22B5-8859-4193-9C8A-C681091ED175}"/>
          </ac:graphicFrameMkLst>
        </pc:graphicFrameChg>
      </pc:sldChg>
      <pc:sldChg chg="modSp">
        <pc:chgData name="Justin Kleier" userId="6870ce57-6632-464f-afd0-58910f8ffc51" providerId="ADAL" clId="{3CFE256F-8053-48F2-9834-4209E409F5DC}" dt="2020-01-29T19:14:56.681" v="462" actId="1076"/>
        <pc:sldMkLst>
          <pc:docMk/>
          <pc:sldMk cId="3405869526" sldId="285"/>
        </pc:sldMkLst>
        <pc:graphicFrameChg chg="mod">
          <ac:chgData name="Justin Kleier" userId="6870ce57-6632-464f-afd0-58910f8ffc51" providerId="ADAL" clId="{3CFE256F-8053-48F2-9834-4209E409F5DC}" dt="2020-01-29T19:14:48.615" v="460" actId="1076"/>
          <ac:graphicFrameMkLst>
            <pc:docMk/>
            <pc:sldMk cId="3405869526" sldId="285"/>
            <ac:graphicFrameMk id="10" creationId="{E6E7B696-F479-4B20-A470-F218EC41BA12}"/>
          </ac:graphicFrameMkLst>
        </pc:graphicFrameChg>
        <pc:picChg chg="mod ord modCrop">
          <ac:chgData name="Justin Kleier" userId="6870ce57-6632-464f-afd0-58910f8ffc51" providerId="ADAL" clId="{3CFE256F-8053-48F2-9834-4209E409F5DC}" dt="2020-01-29T19:14:56.681" v="462" actId="1076"/>
          <ac:picMkLst>
            <pc:docMk/>
            <pc:sldMk cId="3405869526" sldId="285"/>
            <ac:picMk id="5" creationId="{2C0C40DE-894A-4D2F-8BC8-D2198B0D0D62}"/>
          </ac:picMkLst>
        </pc:picChg>
        <pc:picChg chg="mod">
          <ac:chgData name="Justin Kleier" userId="6870ce57-6632-464f-afd0-58910f8ffc51" providerId="ADAL" clId="{3CFE256F-8053-48F2-9834-4209E409F5DC}" dt="2020-01-29T19:14:51.536" v="461" actId="1076"/>
          <ac:picMkLst>
            <pc:docMk/>
            <pc:sldMk cId="3405869526" sldId="285"/>
            <ac:picMk id="7" creationId="{465E1A33-7A92-474B-B13A-7C3644C997CD}"/>
          </ac:picMkLst>
        </pc:picChg>
      </pc:sldChg>
      <pc:sldChg chg="add del">
        <pc:chgData name="Justin Kleier" userId="6870ce57-6632-464f-afd0-58910f8ffc51" providerId="ADAL" clId="{3CFE256F-8053-48F2-9834-4209E409F5DC}" dt="2020-01-30T13:01:48.424" v="738" actId="47"/>
        <pc:sldMkLst>
          <pc:docMk/>
          <pc:sldMk cId="4229329441" sldId="290"/>
        </pc:sldMkLst>
      </pc:sldChg>
      <pc:sldChg chg="add del">
        <pc:chgData name="Justin Kleier" userId="6870ce57-6632-464f-afd0-58910f8ffc51" providerId="ADAL" clId="{3CFE256F-8053-48F2-9834-4209E409F5DC}" dt="2020-01-30T13:01:03.896" v="736" actId="47"/>
        <pc:sldMkLst>
          <pc:docMk/>
          <pc:sldMk cId="4230387008" sldId="290"/>
        </pc:sldMkLst>
      </pc:sldChg>
    </pc:docChg>
  </pc:docChgLst>
  <pc:docChgLst>
    <pc:chgData name="Justin Owle" userId="S::justinowle@knights.ucf.edu::9e2ac9a6-3c65-4f9f-beaa-8e1fb8e3da0b" providerId="AD" clId="Web-{9A0E2BCF-1CDA-418A-9F79-DD386258F59F}"/>
    <pc:docChg chg="modSld">
      <pc:chgData name="Justin Owle" userId="S::justinowle@knights.ucf.edu::9e2ac9a6-3c65-4f9f-beaa-8e1fb8e3da0b" providerId="AD" clId="Web-{9A0E2BCF-1CDA-418A-9F79-DD386258F59F}" dt="2020-01-30T12:26:49.152" v="1" actId="1076"/>
      <pc:docMkLst>
        <pc:docMk/>
      </pc:docMkLst>
      <pc:sldChg chg="modSp">
        <pc:chgData name="Justin Owle" userId="S::justinowle@knights.ucf.edu::9e2ac9a6-3c65-4f9f-beaa-8e1fb8e3da0b" providerId="AD" clId="Web-{9A0E2BCF-1CDA-418A-9F79-DD386258F59F}" dt="2020-01-30T12:26:49.152" v="1" actId="1076"/>
        <pc:sldMkLst>
          <pc:docMk/>
          <pc:sldMk cId="1839125786" sldId="287"/>
        </pc:sldMkLst>
        <pc:picChg chg="mod">
          <ac:chgData name="Justin Owle" userId="S::justinowle@knights.ucf.edu::9e2ac9a6-3c65-4f9f-beaa-8e1fb8e3da0b" providerId="AD" clId="Web-{9A0E2BCF-1CDA-418A-9F79-DD386258F59F}" dt="2020-01-30T12:26:49.152" v="1" actId="1076"/>
          <ac:picMkLst>
            <pc:docMk/>
            <pc:sldMk cId="1839125786" sldId="287"/>
            <ac:picMk id="4" creationId="{695B9F51-C52C-4AC5-9C65-C4B4E9EF3FB5}"/>
          </ac:picMkLst>
        </pc:picChg>
      </pc:sldChg>
    </pc:docChg>
  </pc:docChgLst>
  <pc:docChgLst>
    <pc:chgData name="Michael Zeiher" userId="S::mzeiher@knights.ucf.edu::88008170-3991-48cf-8851-b1269cc50d84" providerId="AD" clId="Web-{9F2DB22D-0D51-AF2E-F51D-71DBC1CB6728}"/>
    <pc:docChg chg="modSld">
      <pc:chgData name="Michael Zeiher" userId="S::mzeiher@knights.ucf.edu::88008170-3991-48cf-8851-b1269cc50d84" providerId="AD" clId="Web-{9F2DB22D-0D51-AF2E-F51D-71DBC1CB6728}" dt="2020-01-29T18:48:34.128" v="902" actId="14100"/>
      <pc:docMkLst>
        <pc:docMk/>
      </pc:docMkLst>
      <pc:sldChg chg="addSp modSp">
        <pc:chgData name="Michael Zeiher" userId="S::mzeiher@knights.ucf.edu::88008170-3991-48cf-8851-b1269cc50d84" providerId="AD" clId="Web-{9F2DB22D-0D51-AF2E-F51D-71DBC1CB6728}" dt="2020-01-29T00:58:31.329" v="565"/>
        <pc:sldMkLst>
          <pc:docMk/>
          <pc:sldMk cId="1656538840" sldId="267"/>
        </pc:sldMkLst>
        <pc:spChg chg="mod">
          <ac:chgData name="Michael Zeiher" userId="S::mzeiher@knights.ucf.edu::88008170-3991-48cf-8851-b1269cc50d84" providerId="AD" clId="Web-{9F2DB22D-0D51-AF2E-F51D-71DBC1CB6728}" dt="2020-01-29T00:09:17.773" v="439" actId="20577"/>
          <ac:spMkLst>
            <pc:docMk/>
            <pc:sldMk cId="1656538840" sldId="267"/>
            <ac:spMk id="3" creationId="{EC0323A7-40E8-413F-A639-35C9BD4B3AA0}"/>
          </ac:spMkLst>
        </pc:spChg>
        <pc:graphicFrameChg chg="add mod modGraphic">
          <ac:chgData name="Michael Zeiher" userId="S::mzeiher@knights.ucf.edu::88008170-3991-48cf-8851-b1269cc50d84" providerId="AD" clId="Web-{9F2DB22D-0D51-AF2E-F51D-71DBC1CB6728}" dt="2020-01-29T00:58:31.329" v="565"/>
          <ac:graphicFrameMkLst>
            <pc:docMk/>
            <pc:sldMk cId="1656538840" sldId="267"/>
            <ac:graphicFrameMk id="4" creationId="{AB18CB56-C820-4107-954F-4DC8E4289245}"/>
          </ac:graphicFrameMkLst>
        </pc:graphicFrameChg>
      </pc:sldChg>
      <pc:sldChg chg="addSp delSp modSp">
        <pc:chgData name="Michael Zeiher" userId="S::mzeiher@knights.ucf.edu::88008170-3991-48cf-8851-b1269cc50d84" providerId="AD" clId="Web-{9F2DB22D-0D51-AF2E-F51D-71DBC1CB6728}" dt="2020-01-29T01:08:47.603" v="578" actId="1076"/>
        <pc:sldMkLst>
          <pc:docMk/>
          <pc:sldMk cId="248922918" sldId="270"/>
        </pc:sldMkLst>
        <pc:spChg chg="del mod">
          <ac:chgData name="Michael Zeiher" userId="S::mzeiher@knights.ucf.edu::88008170-3991-48cf-8851-b1269cc50d84" providerId="AD" clId="Web-{9F2DB22D-0D51-AF2E-F51D-71DBC1CB6728}" dt="2020-01-29T01:08:16.244" v="571"/>
          <ac:spMkLst>
            <pc:docMk/>
            <pc:sldMk cId="248922918" sldId="270"/>
            <ac:spMk id="3" creationId="{7EDBCC13-3153-463B-87FE-DF5DABF03FFB}"/>
          </ac:spMkLst>
        </pc:spChg>
        <pc:picChg chg="add mod ord">
          <ac:chgData name="Michael Zeiher" userId="S::mzeiher@knights.ucf.edu::88008170-3991-48cf-8851-b1269cc50d84" providerId="AD" clId="Web-{9F2DB22D-0D51-AF2E-F51D-71DBC1CB6728}" dt="2020-01-29T01:08:47.603" v="578" actId="1076"/>
          <ac:picMkLst>
            <pc:docMk/>
            <pc:sldMk cId="248922918" sldId="270"/>
            <ac:picMk id="4" creationId="{63A202DC-5D39-4C85-A322-B080694E3CBC}"/>
          </ac:picMkLst>
        </pc:picChg>
        <pc:picChg chg="add del mod">
          <ac:chgData name="Michael Zeiher" userId="S::mzeiher@knights.ucf.edu::88008170-3991-48cf-8851-b1269cc50d84" providerId="AD" clId="Web-{9F2DB22D-0D51-AF2E-F51D-71DBC1CB6728}" dt="2020-01-29T01:08:23.822" v="573"/>
          <ac:picMkLst>
            <pc:docMk/>
            <pc:sldMk cId="248922918" sldId="270"/>
            <ac:picMk id="6" creationId="{9D06EB59-F3D8-4608-B423-15FC0FAB02C6}"/>
          </ac:picMkLst>
        </pc:picChg>
      </pc:sldChg>
      <pc:sldChg chg="addSp modSp">
        <pc:chgData name="Michael Zeiher" userId="S::mzeiher@knights.ucf.edu::88008170-3991-48cf-8851-b1269cc50d84" providerId="AD" clId="Web-{9F2DB22D-0D51-AF2E-F51D-71DBC1CB6728}" dt="2020-01-29T18:48:34.128" v="902" actId="14100"/>
        <pc:sldMkLst>
          <pc:docMk/>
          <pc:sldMk cId="3889164961" sldId="274"/>
        </pc:sldMkLst>
        <pc:spChg chg="mod">
          <ac:chgData name="Michael Zeiher" userId="S::mzeiher@knights.ucf.edu::88008170-3991-48cf-8851-b1269cc50d84" providerId="AD" clId="Web-{9F2DB22D-0D51-AF2E-F51D-71DBC1CB6728}" dt="2020-01-29T00:20:14.454" v="465" actId="20577"/>
          <ac:spMkLst>
            <pc:docMk/>
            <pc:sldMk cId="3889164961" sldId="274"/>
            <ac:spMk id="5" creationId="{CFEEC0B4-5AFA-4E46-912A-D05EA4678ADC}"/>
          </ac:spMkLst>
        </pc:spChg>
        <pc:graphicFrameChg chg="add mod modGraphic">
          <ac:chgData name="Michael Zeiher" userId="S::mzeiher@knights.ucf.edu::88008170-3991-48cf-8851-b1269cc50d84" providerId="AD" clId="Web-{9F2DB22D-0D51-AF2E-F51D-71DBC1CB6728}" dt="2020-01-29T03:17:20.775" v="897"/>
          <ac:graphicFrameMkLst>
            <pc:docMk/>
            <pc:sldMk cId="3889164961" sldId="274"/>
            <ac:graphicFrameMk id="3" creationId="{6531E579-567C-4FD7-9010-723AEF342662}"/>
          </ac:graphicFrameMkLst>
        </pc:graphicFrameChg>
        <pc:picChg chg="mod">
          <ac:chgData name="Michael Zeiher" userId="S::mzeiher@knights.ucf.edu::88008170-3991-48cf-8851-b1269cc50d84" providerId="AD" clId="Web-{9F2DB22D-0D51-AF2E-F51D-71DBC1CB6728}" dt="2020-01-29T18:48:34.128" v="902" actId="14100"/>
          <ac:picMkLst>
            <pc:docMk/>
            <pc:sldMk cId="3889164961" sldId="274"/>
            <ac:picMk id="4" creationId="{8AD94EAC-2631-4A84-8317-8CD5A0B07B9A}"/>
          </ac:picMkLst>
        </pc:picChg>
      </pc:sldChg>
      <pc:sldChg chg="addSp modSp">
        <pc:chgData name="Michael Zeiher" userId="S::mzeiher@knights.ucf.edu::88008170-3991-48cf-8851-b1269cc50d84" providerId="AD" clId="Web-{9F2DB22D-0D51-AF2E-F51D-71DBC1CB6728}" dt="2020-01-29T03:10:02.744" v="850"/>
        <pc:sldMkLst>
          <pc:docMk/>
          <pc:sldMk cId="3240394339" sldId="275"/>
        </pc:sldMkLst>
        <pc:graphicFrameChg chg="add mod modGraphic">
          <ac:chgData name="Michael Zeiher" userId="S::mzeiher@knights.ucf.edu::88008170-3991-48cf-8851-b1269cc50d84" providerId="AD" clId="Web-{9F2DB22D-0D51-AF2E-F51D-71DBC1CB6728}" dt="2020-01-29T03:10:02.744" v="850"/>
          <ac:graphicFrameMkLst>
            <pc:docMk/>
            <pc:sldMk cId="3240394339" sldId="275"/>
            <ac:graphicFrameMk id="5" creationId="{41E8258F-E22D-4535-B4B9-A55E9B7B24DE}"/>
          </ac:graphicFrameMkLst>
        </pc:graphicFrameChg>
      </pc:sldChg>
      <pc:sldChg chg="addSp modSp">
        <pc:chgData name="Michael Zeiher" userId="S::mzeiher@knights.ucf.edu::88008170-3991-48cf-8851-b1269cc50d84" providerId="AD" clId="Web-{9F2DB22D-0D51-AF2E-F51D-71DBC1CB6728}" dt="2020-01-29T18:46:21.300" v="898" actId="1076"/>
        <pc:sldMkLst>
          <pc:docMk/>
          <pc:sldMk cId="2094180599" sldId="277"/>
        </pc:sldMkLst>
        <pc:spChg chg="mod">
          <ac:chgData name="Michael Zeiher" userId="S::mzeiher@knights.ucf.edu::88008170-3991-48cf-8851-b1269cc50d84" providerId="AD" clId="Web-{9F2DB22D-0D51-AF2E-F51D-71DBC1CB6728}" dt="2020-01-29T01:24:57.851" v="581" actId="20577"/>
          <ac:spMkLst>
            <pc:docMk/>
            <pc:sldMk cId="2094180599" sldId="277"/>
            <ac:spMk id="3" creationId="{2DCE1A39-4EC7-4CC9-BCD9-5957CDEFA7F4}"/>
          </ac:spMkLst>
        </pc:spChg>
        <pc:graphicFrameChg chg="add mod modGraphic">
          <ac:chgData name="Michael Zeiher" userId="S::mzeiher@knights.ucf.edu::88008170-3991-48cf-8851-b1269cc50d84" providerId="AD" clId="Web-{9F2DB22D-0D51-AF2E-F51D-71DBC1CB6728}" dt="2020-01-29T03:10:11.791" v="851"/>
          <ac:graphicFrameMkLst>
            <pc:docMk/>
            <pc:sldMk cId="2094180599" sldId="277"/>
            <ac:graphicFrameMk id="4" creationId="{B0D3A67B-1BF7-4260-84C1-4461946EB629}"/>
          </ac:graphicFrameMkLst>
        </pc:graphicFrameChg>
        <pc:graphicFrameChg chg="mod">
          <ac:chgData name="Michael Zeiher" userId="S::mzeiher@knights.ucf.edu::88008170-3991-48cf-8851-b1269cc50d84" providerId="AD" clId="Web-{9F2DB22D-0D51-AF2E-F51D-71DBC1CB6728}" dt="2020-01-29T18:46:21.300" v="898" actId="1076"/>
          <ac:graphicFrameMkLst>
            <pc:docMk/>
            <pc:sldMk cId="2094180599" sldId="277"/>
            <ac:graphicFrameMk id="6" creationId="{C6CA22B5-8859-4193-9C8A-C681091ED175}"/>
          </ac:graphicFrameMkLst>
        </pc:graphicFrameChg>
      </pc:sldChg>
    </pc:docChg>
  </pc:docChgLst>
  <pc:docChgLst>
    <pc:chgData name="Justin Kleier" userId="S::kleier.justin@knights.ucf.edu::6870ce57-6632-464f-afd0-58910f8ffc51" providerId="AD" clId="Web-{DFF85948-4D59-22EB-55CF-69A81C035507}"/>
    <pc:docChg chg="modSld">
      <pc:chgData name="Justin Kleier" userId="S::kleier.justin@knights.ucf.edu::6870ce57-6632-464f-afd0-58910f8ffc51" providerId="AD" clId="Web-{DFF85948-4D59-22EB-55CF-69A81C035507}" dt="2020-01-22T19:03:41.691" v="167" actId="20577"/>
      <pc:docMkLst>
        <pc:docMk/>
      </pc:docMkLst>
      <pc:sldChg chg="modSp">
        <pc:chgData name="Justin Kleier" userId="S::kleier.justin@knights.ucf.edu::6870ce57-6632-464f-afd0-58910f8ffc51" providerId="AD" clId="Web-{DFF85948-4D59-22EB-55CF-69A81C035507}" dt="2020-01-22T19:02:58.081" v="141" actId="20577"/>
        <pc:sldMkLst>
          <pc:docMk/>
          <pc:sldMk cId="4286132891" sldId="258"/>
        </pc:sldMkLst>
        <pc:spChg chg="mod">
          <ac:chgData name="Justin Kleier" userId="S::kleier.justin@knights.ucf.edu::6870ce57-6632-464f-afd0-58910f8ffc51" providerId="AD" clId="Web-{DFF85948-4D59-22EB-55CF-69A81C035507}" dt="2020-01-22T19:02:58.081" v="141" actId="20577"/>
          <ac:spMkLst>
            <pc:docMk/>
            <pc:sldMk cId="4286132891" sldId="258"/>
            <ac:spMk id="3" creationId="{8774FE1A-9D38-4BA7-8801-2174CB85E0CE}"/>
          </ac:spMkLst>
        </pc:spChg>
      </pc:sldChg>
      <pc:sldChg chg="modSp">
        <pc:chgData name="Justin Kleier" userId="S::kleier.justin@knights.ucf.edu::6870ce57-6632-464f-afd0-58910f8ffc51" providerId="AD" clId="Web-{DFF85948-4D59-22EB-55CF-69A81C035507}" dt="2020-01-22T19:03:01.319" v="148" actId="20577"/>
        <pc:sldMkLst>
          <pc:docMk/>
          <pc:sldMk cId="6628113" sldId="260"/>
        </pc:sldMkLst>
        <pc:spChg chg="mod">
          <ac:chgData name="Justin Kleier" userId="S::kleier.justin@knights.ucf.edu::6870ce57-6632-464f-afd0-58910f8ffc51" providerId="AD" clId="Web-{DFF85948-4D59-22EB-55CF-69A81C035507}" dt="2020-01-22T19:03:01.319" v="148" actId="20577"/>
          <ac:spMkLst>
            <pc:docMk/>
            <pc:sldMk cId="6628113" sldId="260"/>
            <ac:spMk id="3" creationId="{8774FE1A-9D38-4BA7-8801-2174CB85E0CE}"/>
          </ac:spMkLst>
        </pc:spChg>
      </pc:sldChg>
      <pc:sldChg chg="modSp">
        <pc:chgData name="Justin Kleier" userId="S::kleier.justin@knights.ucf.edu::6870ce57-6632-464f-afd0-58910f8ffc51" providerId="AD" clId="Web-{DFF85948-4D59-22EB-55CF-69A81C035507}" dt="2020-01-22T19:00:57.188" v="47" actId="20577"/>
        <pc:sldMkLst>
          <pc:docMk/>
          <pc:sldMk cId="1512521048" sldId="261"/>
        </pc:sldMkLst>
        <pc:spChg chg="mod">
          <ac:chgData name="Justin Kleier" userId="S::kleier.justin@knights.ucf.edu::6870ce57-6632-464f-afd0-58910f8ffc51" providerId="AD" clId="Web-{DFF85948-4D59-22EB-55CF-69A81C035507}" dt="2020-01-22T19:00:57.188" v="47" actId="20577"/>
          <ac:spMkLst>
            <pc:docMk/>
            <pc:sldMk cId="1512521048" sldId="261"/>
            <ac:spMk id="3" creationId="{B5162881-9C59-49F0-9310-87B56E9DB078}"/>
          </ac:spMkLst>
        </pc:spChg>
      </pc:sldChg>
      <pc:sldChg chg="modSp">
        <pc:chgData name="Justin Kleier" userId="S::kleier.justin@knights.ucf.edu::6870ce57-6632-464f-afd0-58910f8ffc51" providerId="AD" clId="Web-{DFF85948-4D59-22EB-55CF-69A81C035507}" dt="2020-01-22T19:00:53.063" v="42" actId="20577"/>
        <pc:sldMkLst>
          <pc:docMk/>
          <pc:sldMk cId="3896585373" sldId="262"/>
        </pc:sldMkLst>
        <pc:spChg chg="mod">
          <ac:chgData name="Justin Kleier" userId="S::kleier.justin@knights.ucf.edu::6870ce57-6632-464f-afd0-58910f8ffc51" providerId="AD" clId="Web-{DFF85948-4D59-22EB-55CF-69A81C035507}" dt="2020-01-22T19:00:53.063" v="42" actId="20577"/>
          <ac:spMkLst>
            <pc:docMk/>
            <pc:sldMk cId="3896585373" sldId="262"/>
            <ac:spMk id="3" creationId="{ABEEBB14-7235-43EE-908C-713C55D2DE24}"/>
          </ac:spMkLst>
        </pc:spChg>
      </pc:sldChg>
      <pc:sldChg chg="modSp">
        <pc:chgData name="Justin Kleier" userId="S::kleier.justin@knights.ucf.edu::6870ce57-6632-464f-afd0-58910f8ffc51" providerId="AD" clId="Web-{DFF85948-4D59-22EB-55CF-69A81C035507}" dt="2020-01-22T19:00:42.313" v="28" actId="20577"/>
        <pc:sldMkLst>
          <pc:docMk/>
          <pc:sldMk cId="2784808110" sldId="263"/>
        </pc:sldMkLst>
        <pc:spChg chg="mod">
          <ac:chgData name="Justin Kleier" userId="S::kleier.justin@knights.ucf.edu::6870ce57-6632-464f-afd0-58910f8ffc51" providerId="AD" clId="Web-{DFF85948-4D59-22EB-55CF-69A81C035507}" dt="2020-01-22T19:00:42.313" v="28" actId="20577"/>
          <ac:spMkLst>
            <pc:docMk/>
            <pc:sldMk cId="2784808110" sldId="263"/>
            <ac:spMk id="3" creationId="{6BF372C4-25C4-4AD7-AAF8-AC5E83A89AF5}"/>
          </ac:spMkLst>
        </pc:spChg>
      </pc:sldChg>
      <pc:sldChg chg="modSp">
        <pc:chgData name="Justin Kleier" userId="S::kleier.justin@knights.ucf.edu::6870ce57-6632-464f-afd0-58910f8ffc51" providerId="AD" clId="Web-{DFF85948-4D59-22EB-55CF-69A81C035507}" dt="2020-01-22T19:03:40.285" v="165" actId="20577"/>
        <pc:sldMkLst>
          <pc:docMk/>
          <pc:sldMk cId="2657590188" sldId="264"/>
        </pc:sldMkLst>
        <pc:spChg chg="mod">
          <ac:chgData name="Justin Kleier" userId="S::kleier.justin@knights.ucf.edu::6870ce57-6632-464f-afd0-58910f8ffc51" providerId="AD" clId="Web-{DFF85948-4D59-22EB-55CF-69A81C035507}" dt="2020-01-22T19:03:40.285" v="165" actId="20577"/>
          <ac:spMkLst>
            <pc:docMk/>
            <pc:sldMk cId="2657590188" sldId="264"/>
            <ac:spMk id="3" creationId="{2EAA1CA0-0DE7-4A6A-BD2B-AF8683386FBE}"/>
          </ac:spMkLst>
        </pc:spChg>
      </pc:sldChg>
      <pc:sldChg chg="modSp">
        <pc:chgData name="Justin Kleier" userId="S::kleier.justin@knights.ucf.edu::6870ce57-6632-464f-afd0-58910f8ffc51" providerId="AD" clId="Web-{DFF85948-4D59-22EB-55CF-69A81C035507}" dt="2020-01-22T19:03:33.097" v="153" actId="20577"/>
        <pc:sldMkLst>
          <pc:docMk/>
          <pc:sldMk cId="3614794534" sldId="265"/>
        </pc:sldMkLst>
        <pc:spChg chg="mod">
          <ac:chgData name="Justin Kleier" userId="S::kleier.justin@knights.ucf.edu::6870ce57-6632-464f-afd0-58910f8ffc51" providerId="AD" clId="Web-{DFF85948-4D59-22EB-55CF-69A81C035507}" dt="2020-01-22T19:03:33.097" v="153" actId="20577"/>
          <ac:spMkLst>
            <pc:docMk/>
            <pc:sldMk cId="3614794534" sldId="265"/>
            <ac:spMk id="3" creationId="{8A90E2F0-C11B-4EA5-9358-34174C48FE15}"/>
          </ac:spMkLst>
        </pc:spChg>
      </pc:sldChg>
      <pc:sldChg chg="modSp">
        <pc:chgData name="Justin Kleier" userId="S::kleier.justin@knights.ucf.edu::6870ce57-6632-464f-afd0-58910f8ffc51" providerId="AD" clId="Web-{DFF85948-4D59-22EB-55CF-69A81C035507}" dt="2020-01-22T19:01:04.001" v="52" actId="20577"/>
        <pc:sldMkLst>
          <pc:docMk/>
          <pc:sldMk cId="1671898388" sldId="266"/>
        </pc:sldMkLst>
        <pc:spChg chg="mod">
          <ac:chgData name="Justin Kleier" userId="S::kleier.justin@knights.ucf.edu::6870ce57-6632-464f-afd0-58910f8ffc51" providerId="AD" clId="Web-{DFF85948-4D59-22EB-55CF-69A81C035507}" dt="2020-01-22T19:01:04.001" v="52" actId="20577"/>
          <ac:spMkLst>
            <pc:docMk/>
            <pc:sldMk cId="1671898388" sldId="266"/>
            <ac:spMk id="3" creationId="{4475E76E-4671-4EDF-BE94-AEBBD05E20C5}"/>
          </ac:spMkLst>
        </pc:spChg>
      </pc:sldChg>
      <pc:sldChg chg="modSp">
        <pc:chgData name="Justin Kleier" userId="S::kleier.justin@knights.ucf.edu::6870ce57-6632-464f-afd0-58910f8ffc51" providerId="AD" clId="Web-{DFF85948-4D59-22EB-55CF-69A81C035507}" dt="2020-01-22T19:01:20.220" v="100" actId="20577"/>
        <pc:sldMkLst>
          <pc:docMk/>
          <pc:sldMk cId="1656538840" sldId="267"/>
        </pc:sldMkLst>
        <pc:spChg chg="mod">
          <ac:chgData name="Justin Kleier" userId="S::kleier.justin@knights.ucf.edu::6870ce57-6632-464f-afd0-58910f8ffc51" providerId="AD" clId="Web-{DFF85948-4D59-22EB-55CF-69A81C035507}" dt="2020-01-22T19:01:20.220" v="100" actId="20577"/>
          <ac:spMkLst>
            <pc:docMk/>
            <pc:sldMk cId="1656538840" sldId="267"/>
            <ac:spMk id="3" creationId="{EC0323A7-40E8-413F-A639-35C9BD4B3AA0}"/>
          </ac:spMkLst>
        </pc:spChg>
      </pc:sldChg>
      <pc:sldChg chg="modSp">
        <pc:chgData name="Justin Kleier" userId="S::kleier.justin@knights.ucf.edu::6870ce57-6632-464f-afd0-58910f8ffc51" providerId="AD" clId="Web-{DFF85948-4D59-22EB-55CF-69A81C035507}" dt="2020-01-22T19:01:13.798" v="67" actId="20577"/>
        <pc:sldMkLst>
          <pc:docMk/>
          <pc:sldMk cId="1146495107" sldId="268"/>
        </pc:sldMkLst>
        <pc:spChg chg="mod">
          <ac:chgData name="Justin Kleier" userId="S::kleier.justin@knights.ucf.edu::6870ce57-6632-464f-afd0-58910f8ffc51" providerId="AD" clId="Web-{DFF85948-4D59-22EB-55CF-69A81C035507}" dt="2020-01-22T19:01:13.798" v="67" actId="20577"/>
          <ac:spMkLst>
            <pc:docMk/>
            <pc:sldMk cId="1146495107" sldId="268"/>
            <ac:spMk id="3" creationId="{E90A1F0E-724D-4F27-AC05-6BC85209AC6C}"/>
          </ac:spMkLst>
        </pc:spChg>
      </pc:sldChg>
      <pc:sldChg chg="modSp">
        <pc:chgData name="Justin Kleier" userId="S::kleier.justin@knights.ucf.edu::6870ce57-6632-464f-afd0-58910f8ffc51" providerId="AD" clId="Web-{DFF85948-4D59-22EB-55CF-69A81C035507}" dt="2020-01-22T19:01:29.470" v="114" actId="20577"/>
        <pc:sldMkLst>
          <pc:docMk/>
          <pc:sldMk cId="1749036098" sldId="269"/>
        </pc:sldMkLst>
        <pc:spChg chg="mod">
          <ac:chgData name="Justin Kleier" userId="S::kleier.justin@knights.ucf.edu::6870ce57-6632-464f-afd0-58910f8ffc51" providerId="AD" clId="Web-{DFF85948-4D59-22EB-55CF-69A81C035507}" dt="2020-01-22T19:01:29.470" v="114" actId="20577"/>
          <ac:spMkLst>
            <pc:docMk/>
            <pc:sldMk cId="1749036098" sldId="269"/>
            <ac:spMk id="3" creationId="{56E387B9-126D-4D5B-B93B-E1B6E0FE8EC0}"/>
          </ac:spMkLst>
        </pc:spChg>
      </pc:sldChg>
      <pc:sldChg chg="modSp">
        <pc:chgData name="Justin Kleier" userId="S::kleier.justin@knights.ucf.edu::6870ce57-6632-464f-afd0-58910f8ffc51" providerId="AD" clId="Web-{DFF85948-4D59-22EB-55CF-69A81C035507}" dt="2020-01-22T19:01:35.814" v="121" actId="20577"/>
        <pc:sldMkLst>
          <pc:docMk/>
          <pc:sldMk cId="248922918" sldId="270"/>
        </pc:sldMkLst>
        <pc:spChg chg="mod">
          <ac:chgData name="Justin Kleier" userId="S::kleier.justin@knights.ucf.edu::6870ce57-6632-464f-afd0-58910f8ffc51" providerId="AD" clId="Web-{DFF85948-4D59-22EB-55CF-69A81C035507}" dt="2020-01-22T19:01:35.814" v="121" actId="20577"/>
          <ac:spMkLst>
            <pc:docMk/>
            <pc:sldMk cId="248922918" sldId="270"/>
            <ac:spMk id="3" creationId="{7EDBCC13-3153-463B-87FE-DF5DABF03FFB}"/>
          </ac:spMkLst>
        </pc:spChg>
      </pc:sldChg>
      <pc:sldChg chg="modSp">
        <pc:chgData name="Justin Kleier" userId="S::kleier.justin@knights.ucf.edu::6870ce57-6632-464f-afd0-58910f8ffc51" providerId="AD" clId="Web-{DFF85948-4D59-22EB-55CF-69A81C035507}" dt="2020-01-22T19:01:44.408" v="130" actId="20577"/>
        <pc:sldMkLst>
          <pc:docMk/>
          <pc:sldMk cId="2927309711" sldId="271"/>
        </pc:sldMkLst>
        <pc:spChg chg="mod">
          <ac:chgData name="Justin Kleier" userId="S::kleier.justin@knights.ucf.edu::6870ce57-6632-464f-afd0-58910f8ffc51" providerId="AD" clId="Web-{DFF85948-4D59-22EB-55CF-69A81C035507}" dt="2020-01-22T19:01:44.408" v="130" actId="20577"/>
          <ac:spMkLst>
            <pc:docMk/>
            <pc:sldMk cId="2927309711" sldId="271"/>
            <ac:spMk id="3" creationId="{611D4D78-7BF7-4A60-BD8C-251ACA4ABA0A}"/>
          </ac:spMkLst>
        </pc:spChg>
      </pc:sldChg>
    </pc:docChg>
  </pc:docChgLst>
  <pc:docChgLst>
    <pc:chgData name="Justin Kleier" userId="S::kleier.justin@knights.ucf.edu::6870ce57-6632-464f-afd0-58910f8ffc51" providerId="AD" clId="Web-{69B86475-BF9C-732F-8F08-5C2219E4B819}"/>
    <pc:docChg chg="modSld">
      <pc:chgData name="Justin Kleier" userId="S::kleier.justin@knights.ucf.edu::6870ce57-6632-464f-afd0-58910f8ffc51" providerId="AD" clId="Web-{69B86475-BF9C-732F-8F08-5C2219E4B819}" dt="2020-01-29T19:09:50.059" v="1085"/>
      <pc:docMkLst>
        <pc:docMk/>
      </pc:docMkLst>
      <pc:sldChg chg="modSp">
        <pc:chgData name="Justin Kleier" userId="S::kleier.justin@knights.ucf.edu::6870ce57-6632-464f-afd0-58910f8ffc51" providerId="AD" clId="Web-{69B86475-BF9C-732F-8F08-5C2219E4B819}" dt="2020-01-29T19:07:35.512" v="964" actId="20577"/>
        <pc:sldMkLst>
          <pc:docMk/>
          <pc:sldMk cId="4286132891" sldId="258"/>
        </pc:sldMkLst>
        <pc:spChg chg="mod">
          <ac:chgData name="Justin Kleier" userId="S::kleier.justin@knights.ucf.edu::6870ce57-6632-464f-afd0-58910f8ffc51" providerId="AD" clId="Web-{69B86475-BF9C-732F-8F08-5C2219E4B819}" dt="2020-01-29T19:07:35.512" v="964" actId="20577"/>
          <ac:spMkLst>
            <pc:docMk/>
            <pc:sldMk cId="4286132891" sldId="258"/>
            <ac:spMk id="3" creationId="{8774FE1A-9D38-4BA7-8801-2174CB85E0CE}"/>
          </ac:spMkLst>
        </pc:spChg>
      </pc:sldChg>
      <pc:sldChg chg="modSp">
        <pc:chgData name="Justin Kleier" userId="S::kleier.justin@knights.ucf.edu::6870ce57-6632-464f-afd0-58910f8ffc51" providerId="AD" clId="Web-{69B86475-BF9C-732F-8F08-5C2219E4B819}" dt="2020-01-29T19:08:51.669" v="1076" actId="20577"/>
        <pc:sldMkLst>
          <pc:docMk/>
          <pc:sldMk cId="2784808110" sldId="263"/>
        </pc:sldMkLst>
        <pc:spChg chg="mod">
          <ac:chgData name="Justin Kleier" userId="S::kleier.justin@knights.ucf.edu::6870ce57-6632-464f-afd0-58910f8ffc51" providerId="AD" clId="Web-{69B86475-BF9C-732F-8F08-5C2219E4B819}" dt="2020-01-29T19:08:17.247" v="1003" actId="20577"/>
          <ac:spMkLst>
            <pc:docMk/>
            <pc:sldMk cId="2784808110" sldId="263"/>
            <ac:spMk id="2" creationId="{7F71538B-9736-448B-9092-0D1C7DE69613}"/>
          </ac:spMkLst>
        </pc:spChg>
        <pc:spChg chg="mod">
          <ac:chgData name="Justin Kleier" userId="S::kleier.justin@knights.ucf.edu::6870ce57-6632-464f-afd0-58910f8ffc51" providerId="AD" clId="Web-{69B86475-BF9C-732F-8F08-5C2219E4B819}" dt="2020-01-29T19:08:51.669" v="1076" actId="20577"/>
          <ac:spMkLst>
            <pc:docMk/>
            <pc:sldMk cId="2784808110" sldId="263"/>
            <ac:spMk id="3" creationId="{6BF372C4-25C4-4AD7-AAF8-AC5E83A89AF5}"/>
          </ac:spMkLst>
        </pc:spChg>
      </pc:sldChg>
      <pc:sldChg chg="modSp">
        <pc:chgData name="Justin Kleier" userId="S::kleier.justin@knights.ucf.edu::6870ce57-6632-464f-afd0-58910f8ffc51" providerId="AD" clId="Web-{69B86475-BF9C-732F-8F08-5C2219E4B819}" dt="2020-01-29T19:07:46.293" v="966"/>
        <pc:sldMkLst>
          <pc:docMk/>
          <pc:sldMk cId="3614794534" sldId="265"/>
        </pc:sldMkLst>
        <pc:graphicFrameChg chg="modGraphic">
          <ac:chgData name="Justin Kleier" userId="S::kleier.justin@knights.ucf.edu::6870ce57-6632-464f-afd0-58910f8ffc51" providerId="AD" clId="Web-{69B86475-BF9C-732F-8F08-5C2219E4B819}" dt="2020-01-29T19:07:46.293" v="966"/>
          <ac:graphicFrameMkLst>
            <pc:docMk/>
            <pc:sldMk cId="3614794534" sldId="265"/>
            <ac:graphicFrameMk id="4" creationId="{EC03E655-5A1F-41A5-9C9C-EE5AE6E07076}"/>
          </ac:graphicFrameMkLst>
        </pc:graphicFrameChg>
      </pc:sldChg>
      <pc:sldChg chg="modSp">
        <pc:chgData name="Justin Kleier" userId="S::kleier.justin@knights.ucf.edu::6870ce57-6632-464f-afd0-58910f8ffc51" providerId="AD" clId="Web-{69B86475-BF9C-732F-8F08-5C2219E4B819}" dt="2020-01-29T19:09:50.059" v="1085"/>
        <pc:sldMkLst>
          <pc:docMk/>
          <pc:sldMk cId="3834195212" sldId="276"/>
        </pc:sldMkLst>
        <pc:spChg chg="mod">
          <ac:chgData name="Justin Kleier" userId="S::kleier.justin@knights.ucf.edu::6870ce57-6632-464f-afd0-58910f8ffc51" providerId="AD" clId="Web-{69B86475-BF9C-732F-8F08-5C2219E4B819}" dt="2020-01-29T19:09:20.169" v="1080" actId="1076"/>
          <ac:spMkLst>
            <pc:docMk/>
            <pc:sldMk cId="3834195212" sldId="276"/>
            <ac:spMk id="9" creationId="{9C5903A4-ACF7-4D79-BDE7-8B1DD322BC1D}"/>
          </ac:spMkLst>
        </pc:spChg>
        <pc:spChg chg="mod">
          <ac:chgData name="Justin Kleier" userId="S::kleier.justin@knights.ucf.edu::6870ce57-6632-464f-afd0-58910f8ffc51" providerId="AD" clId="Web-{69B86475-BF9C-732F-8F08-5C2219E4B819}" dt="2020-01-29T19:09:20.200" v="1081" actId="1076"/>
          <ac:spMkLst>
            <pc:docMk/>
            <pc:sldMk cId="3834195212" sldId="276"/>
            <ac:spMk id="10" creationId="{8379FFC7-46D4-42DC-AB7F-EBC7D59E8397}"/>
          </ac:spMkLst>
        </pc:spChg>
        <pc:spChg chg="mod">
          <ac:chgData name="Justin Kleier" userId="S::kleier.justin@knights.ucf.edu::6870ce57-6632-464f-afd0-58910f8ffc51" providerId="AD" clId="Web-{69B86475-BF9C-732F-8F08-5C2219E4B819}" dt="2020-01-29T19:09:34.466" v="1083" actId="1076"/>
          <ac:spMkLst>
            <pc:docMk/>
            <pc:sldMk cId="3834195212" sldId="276"/>
            <ac:spMk id="11" creationId="{18B1925B-07DD-44D3-BE9B-88FD750C4B88}"/>
          </ac:spMkLst>
        </pc:spChg>
        <pc:graphicFrameChg chg="mod modGraphic">
          <ac:chgData name="Justin Kleier" userId="S::kleier.justin@knights.ucf.edu::6870ce57-6632-464f-afd0-58910f8ffc51" providerId="AD" clId="Web-{69B86475-BF9C-732F-8F08-5C2219E4B819}" dt="2020-01-29T19:09:50.059" v="1085"/>
          <ac:graphicFrameMkLst>
            <pc:docMk/>
            <pc:sldMk cId="3834195212" sldId="276"/>
            <ac:graphicFrameMk id="3" creationId="{FACAC401-1146-4A75-91BF-F38949AC996C}"/>
          </ac:graphicFrameMkLst>
        </pc:graphicFrameChg>
        <pc:picChg chg="mod">
          <ac:chgData name="Justin Kleier" userId="S::kleier.justin@knights.ucf.edu::6870ce57-6632-464f-afd0-58910f8ffc51" providerId="AD" clId="Web-{69B86475-BF9C-732F-8F08-5C2219E4B819}" dt="2020-01-29T19:09:10.309" v="1078" actId="1076"/>
          <ac:picMkLst>
            <pc:docMk/>
            <pc:sldMk cId="3834195212" sldId="276"/>
            <ac:picMk id="4" creationId="{3F5FB5F6-C611-46FA-8207-271761373986}"/>
          </ac:picMkLst>
        </pc:picChg>
        <pc:cxnChg chg="mod">
          <ac:chgData name="Justin Kleier" userId="S::kleier.justin@knights.ucf.edu::6870ce57-6632-464f-afd0-58910f8ffc51" providerId="AD" clId="Web-{69B86475-BF9C-732F-8F08-5C2219E4B819}" dt="2020-01-29T19:09:20.137" v="1079" actId="1076"/>
          <ac:cxnSpMkLst>
            <pc:docMk/>
            <pc:sldMk cId="3834195212" sldId="276"/>
            <ac:cxnSpMk id="7" creationId="{0CE927D4-64FE-4567-954A-6D4801A2D151}"/>
          </ac:cxnSpMkLst>
        </pc:cxnChg>
      </pc:sldChg>
    </pc:docChg>
  </pc:docChgLst>
  <pc:docChgLst>
    <pc:chgData name="Guest User" userId="S::urn:spo:anon#27427cbbb1385cf12c59333803140cf22b8dfa522d6543238e22ff2bd2380583::" providerId="AD" clId="Web-{620C6E71-EA3F-B292-CC35-A8BDF3C76998}"/>
    <pc:docChg chg="delSld modSld">
      <pc:chgData name="Guest User" userId="S::urn:spo:anon#27427cbbb1385cf12c59333803140cf22b8dfa522d6543238e22ff2bd2380583::" providerId="AD" clId="Web-{620C6E71-EA3F-B292-CC35-A8BDF3C76998}" dt="2020-01-30T12:40:51.012" v="80"/>
      <pc:docMkLst>
        <pc:docMk/>
      </pc:docMkLst>
      <pc:sldChg chg="del">
        <pc:chgData name="Guest User" userId="S::urn:spo:anon#27427cbbb1385cf12c59333803140cf22b8dfa522d6543238e22ff2bd2380583::" providerId="AD" clId="Web-{620C6E71-EA3F-B292-CC35-A8BDF3C76998}" dt="2020-01-30T12:40:51.012" v="80"/>
        <pc:sldMkLst>
          <pc:docMk/>
          <pc:sldMk cId="1671898388" sldId="266"/>
        </pc:sldMkLst>
      </pc:sldChg>
      <pc:sldChg chg="modSp">
        <pc:chgData name="Guest User" userId="S::urn:spo:anon#27427cbbb1385cf12c59333803140cf22b8dfa522d6543238e22ff2bd2380583::" providerId="AD" clId="Web-{620C6E71-EA3F-B292-CC35-A8BDF3C76998}" dt="2020-01-30T12:40:24.231" v="79" actId="1076"/>
        <pc:sldMkLst>
          <pc:docMk/>
          <pc:sldMk cId="1146495107" sldId="268"/>
        </pc:sldMkLst>
        <pc:spChg chg="mod">
          <ac:chgData name="Guest User" userId="S::urn:spo:anon#27427cbbb1385cf12c59333803140cf22b8dfa522d6543238e22ff2bd2380583::" providerId="AD" clId="Web-{620C6E71-EA3F-B292-CC35-A8BDF3C76998}" dt="2020-01-30T12:40:24.231" v="79" actId="1076"/>
          <ac:spMkLst>
            <pc:docMk/>
            <pc:sldMk cId="1146495107" sldId="268"/>
            <ac:spMk id="2" creationId="{D6D4688A-CF25-4A7D-8B8B-D2CAABE759BA}"/>
          </ac:spMkLst>
        </pc:spChg>
        <pc:spChg chg="mod">
          <ac:chgData name="Guest User" userId="S::urn:spo:anon#27427cbbb1385cf12c59333803140cf22b8dfa522d6543238e22ff2bd2380583::" providerId="AD" clId="Web-{620C6E71-EA3F-B292-CC35-A8BDF3C76998}" dt="2020-01-30T12:39:06.231" v="62" actId="20577"/>
          <ac:spMkLst>
            <pc:docMk/>
            <pc:sldMk cId="1146495107" sldId="268"/>
            <ac:spMk id="3" creationId="{E90A1F0E-724D-4F27-AC05-6BC85209AC6C}"/>
          </ac:spMkLst>
        </pc:spChg>
      </pc:sldChg>
      <pc:sldChg chg="modSp">
        <pc:chgData name="Guest User" userId="S::urn:spo:anon#27427cbbb1385cf12c59333803140cf22b8dfa522d6543238e22ff2bd2380583::" providerId="AD" clId="Web-{620C6E71-EA3F-B292-CC35-A8BDF3C76998}" dt="2020-01-30T12:35:44.449" v="58" actId="20577"/>
        <pc:sldMkLst>
          <pc:docMk/>
          <pc:sldMk cId="2927309711" sldId="271"/>
        </pc:sldMkLst>
        <pc:spChg chg="mod">
          <ac:chgData name="Guest User" userId="S::urn:spo:anon#27427cbbb1385cf12c59333803140cf22b8dfa522d6543238e22ff2bd2380583::" providerId="AD" clId="Web-{620C6E71-EA3F-B292-CC35-A8BDF3C76998}" dt="2020-01-30T12:35:44.449" v="58" actId="20577"/>
          <ac:spMkLst>
            <pc:docMk/>
            <pc:sldMk cId="2927309711" sldId="271"/>
            <ac:spMk id="3" creationId="{611D4D78-7BF7-4A60-BD8C-251ACA4ABA0A}"/>
          </ac:spMkLst>
        </pc:spChg>
      </pc:sldChg>
      <pc:sldChg chg="modSp">
        <pc:chgData name="Guest User" userId="S::urn:spo:anon#27427cbbb1385cf12c59333803140cf22b8dfa522d6543238e22ff2bd2380583::" providerId="AD" clId="Web-{620C6E71-EA3F-B292-CC35-A8BDF3C76998}" dt="2020-01-30T12:37:25.199" v="61" actId="1076"/>
        <pc:sldMkLst>
          <pc:docMk/>
          <pc:sldMk cId="3605058060" sldId="286"/>
        </pc:sldMkLst>
        <pc:picChg chg="mod">
          <ac:chgData name="Guest User" userId="S::urn:spo:anon#27427cbbb1385cf12c59333803140cf22b8dfa522d6543238e22ff2bd2380583::" providerId="AD" clId="Web-{620C6E71-EA3F-B292-CC35-A8BDF3C76998}" dt="2020-01-30T12:37:25.199" v="61" actId="1076"/>
          <ac:picMkLst>
            <pc:docMk/>
            <pc:sldMk cId="3605058060" sldId="286"/>
            <ac:picMk id="4" creationId="{9490AEF7-7861-44EE-A235-E146571A0A51}"/>
          </ac:picMkLst>
        </pc:picChg>
      </pc:sldChg>
      <pc:sldChg chg="addSp delSp modSp">
        <pc:chgData name="Guest User" userId="S::urn:spo:anon#27427cbbb1385cf12c59333803140cf22b8dfa522d6543238e22ff2bd2380583::" providerId="AD" clId="Web-{620C6E71-EA3F-B292-CC35-A8BDF3C76998}" dt="2020-01-30T12:32:09.120" v="1"/>
        <pc:sldMkLst>
          <pc:docMk/>
          <pc:sldMk cId="1839125786" sldId="287"/>
        </pc:sldMkLst>
        <pc:spChg chg="add del mod">
          <ac:chgData name="Guest User" userId="S::urn:spo:anon#27427cbbb1385cf12c59333803140cf22b8dfa522d6543238e22ff2bd2380583::" providerId="AD" clId="Web-{620C6E71-EA3F-B292-CC35-A8BDF3C76998}" dt="2020-01-30T12:32:09.120" v="1"/>
          <ac:spMkLst>
            <pc:docMk/>
            <pc:sldMk cId="1839125786" sldId="287"/>
            <ac:spMk id="5" creationId="{2F548A8C-67A4-4504-B179-CCB59076C4ED}"/>
          </ac:spMkLst>
        </pc:spChg>
        <pc:picChg chg="del">
          <ac:chgData name="Guest User" userId="S::urn:spo:anon#27427cbbb1385cf12c59333803140cf22b8dfa522d6543238e22ff2bd2380583::" providerId="AD" clId="Web-{620C6E71-EA3F-B292-CC35-A8BDF3C76998}" dt="2020-01-30T12:32:00.699" v="0"/>
          <ac:picMkLst>
            <pc:docMk/>
            <pc:sldMk cId="1839125786" sldId="287"/>
            <ac:picMk id="4" creationId="{695B9F51-C52C-4AC5-9C65-C4B4E9EF3FB5}"/>
          </ac:picMkLst>
        </pc:picChg>
        <pc:picChg chg="add mod ord">
          <ac:chgData name="Guest User" userId="S::urn:spo:anon#27427cbbb1385cf12c59333803140cf22b8dfa522d6543238e22ff2bd2380583::" providerId="AD" clId="Web-{620C6E71-EA3F-B292-CC35-A8BDF3C76998}" dt="2020-01-30T12:32:09.120" v="1"/>
          <ac:picMkLst>
            <pc:docMk/>
            <pc:sldMk cId="1839125786" sldId="287"/>
            <ac:picMk id="6" creationId="{0A31A6D9-7EEB-443E-A6D6-2E6D615334C5}"/>
          </ac:picMkLst>
        </pc:picChg>
      </pc:sldChg>
      <pc:sldChg chg="modSp">
        <pc:chgData name="Guest User" userId="S::urn:spo:anon#27427cbbb1385cf12c59333803140cf22b8dfa522d6543238e22ff2bd2380583::" providerId="AD" clId="Web-{620C6E71-EA3F-B292-CC35-A8BDF3C76998}" dt="2020-01-30T12:33:17.089" v="49"/>
        <pc:sldMkLst>
          <pc:docMk/>
          <pc:sldMk cId="2305099720" sldId="288"/>
        </pc:sldMkLst>
        <pc:graphicFrameChg chg="mod modGraphic">
          <ac:chgData name="Guest User" userId="S::urn:spo:anon#27427cbbb1385cf12c59333803140cf22b8dfa522d6543238e22ff2bd2380583::" providerId="AD" clId="Web-{620C6E71-EA3F-B292-CC35-A8BDF3C76998}" dt="2020-01-30T12:33:17.089" v="49"/>
          <ac:graphicFrameMkLst>
            <pc:docMk/>
            <pc:sldMk cId="2305099720" sldId="288"/>
            <ac:graphicFrameMk id="5" creationId="{CC56B25E-80E8-483C-8D47-88E12C5270C0}"/>
          </ac:graphicFrameMkLst>
        </pc:graphicFrameChg>
      </pc:sldChg>
    </pc:docChg>
  </pc:docChgLst>
  <pc:docChgLst>
    <pc:chgData name="Justin Kleier" userId="6870ce57-6632-464f-afd0-58910f8ffc51" providerId="ADAL" clId="{62C0D8A0-6B60-4596-83B9-9493EA446468}"/>
    <pc:docChg chg="undo custSel mod addSld delSld modSld">
      <pc:chgData name="Justin Kleier" userId="6870ce57-6632-464f-afd0-58910f8ffc51" providerId="ADAL" clId="{62C0D8A0-6B60-4596-83B9-9493EA446468}" dt="2020-01-29T16:27:12.260" v="3335" actId="1076"/>
      <pc:docMkLst>
        <pc:docMk/>
      </pc:docMkLst>
      <pc:sldChg chg="modSp">
        <pc:chgData name="Justin Kleier" userId="6870ce57-6632-464f-afd0-58910f8ffc51" providerId="ADAL" clId="{62C0D8A0-6B60-4596-83B9-9493EA446468}" dt="2020-01-27T17:07:38.622" v="8" actId="122"/>
        <pc:sldMkLst>
          <pc:docMk/>
          <pc:sldMk cId="3656259036" sldId="256"/>
        </pc:sldMkLst>
        <pc:spChg chg="mod">
          <ac:chgData name="Justin Kleier" userId="6870ce57-6632-464f-afd0-58910f8ffc51" providerId="ADAL" clId="{62C0D8A0-6B60-4596-83B9-9493EA446468}" dt="2020-01-27T17:07:38.622" v="8" actId="122"/>
          <ac:spMkLst>
            <pc:docMk/>
            <pc:sldMk cId="3656259036" sldId="256"/>
            <ac:spMk id="2" creationId="{BCF7C1A7-FFA5-417C-B7F4-E01A03B16464}"/>
          </ac:spMkLst>
        </pc:spChg>
      </pc:sldChg>
      <pc:sldChg chg="modSp">
        <pc:chgData name="Justin Kleier" userId="6870ce57-6632-464f-afd0-58910f8ffc51" providerId="ADAL" clId="{62C0D8A0-6B60-4596-83B9-9493EA446468}" dt="2020-01-29T15:57:57.819" v="2827" actId="20577"/>
        <pc:sldMkLst>
          <pc:docMk/>
          <pc:sldMk cId="4286132891" sldId="258"/>
        </pc:sldMkLst>
        <pc:spChg chg="mod">
          <ac:chgData name="Justin Kleier" userId="6870ce57-6632-464f-afd0-58910f8ffc51" providerId="ADAL" clId="{62C0D8A0-6B60-4596-83B9-9493EA446468}" dt="2020-01-29T15:57:57.819" v="2827" actId="20577"/>
          <ac:spMkLst>
            <pc:docMk/>
            <pc:sldMk cId="4286132891" sldId="258"/>
            <ac:spMk id="3" creationId="{8774FE1A-9D38-4BA7-8801-2174CB85E0CE}"/>
          </ac:spMkLst>
        </pc:spChg>
      </pc:sldChg>
      <pc:sldChg chg="addSp modSp">
        <pc:chgData name="Justin Kleier" userId="6870ce57-6632-464f-afd0-58910f8ffc51" providerId="ADAL" clId="{62C0D8A0-6B60-4596-83B9-9493EA446468}" dt="2020-01-29T15:33:27.904" v="2462" actId="20577"/>
        <pc:sldMkLst>
          <pc:docMk/>
          <pc:sldMk cId="3728608551" sldId="259"/>
        </pc:sldMkLst>
        <pc:spChg chg="mod">
          <ac:chgData name="Justin Kleier" userId="6870ce57-6632-464f-afd0-58910f8ffc51" providerId="ADAL" clId="{62C0D8A0-6B60-4596-83B9-9493EA446468}" dt="2020-01-29T15:33:27.904" v="2462" actId="20577"/>
          <ac:spMkLst>
            <pc:docMk/>
            <pc:sldMk cId="3728608551" sldId="259"/>
            <ac:spMk id="3" creationId="{8774FE1A-9D38-4BA7-8801-2174CB85E0CE}"/>
          </ac:spMkLst>
        </pc:spChg>
        <pc:picChg chg="add mod ord">
          <ac:chgData name="Justin Kleier" userId="6870ce57-6632-464f-afd0-58910f8ffc51" providerId="ADAL" clId="{62C0D8A0-6B60-4596-83B9-9493EA446468}" dt="2020-01-29T15:32:49.120" v="2404" actId="167"/>
          <ac:picMkLst>
            <pc:docMk/>
            <pc:sldMk cId="3728608551" sldId="259"/>
            <ac:picMk id="4" creationId="{B5067E7E-8617-4F96-BC50-7C3C89F0992A}"/>
          </ac:picMkLst>
        </pc:picChg>
      </pc:sldChg>
      <pc:sldChg chg="modSp">
        <pc:chgData name="Justin Kleier" userId="6870ce57-6632-464f-afd0-58910f8ffc51" providerId="ADAL" clId="{62C0D8A0-6B60-4596-83B9-9493EA446468}" dt="2020-01-29T15:59:00.317" v="2835" actId="20577"/>
        <pc:sldMkLst>
          <pc:docMk/>
          <pc:sldMk cId="6628113" sldId="260"/>
        </pc:sldMkLst>
        <pc:graphicFrameChg chg="modGraphic">
          <ac:chgData name="Justin Kleier" userId="6870ce57-6632-464f-afd0-58910f8ffc51" providerId="ADAL" clId="{62C0D8A0-6B60-4596-83B9-9493EA446468}" dt="2020-01-29T15:59:00.317" v="2835" actId="20577"/>
          <ac:graphicFrameMkLst>
            <pc:docMk/>
            <pc:sldMk cId="6628113" sldId="260"/>
            <ac:graphicFrameMk id="4" creationId="{D1880928-EDE1-415C-80C1-9072B99AAD35}"/>
          </ac:graphicFrameMkLst>
        </pc:graphicFrameChg>
      </pc:sldChg>
      <pc:sldChg chg="modSp">
        <pc:chgData name="Justin Kleier" userId="6870ce57-6632-464f-afd0-58910f8ffc51" providerId="ADAL" clId="{62C0D8A0-6B60-4596-83B9-9493EA446468}" dt="2020-01-28T20:29:59.442" v="9" actId="1076"/>
        <pc:sldMkLst>
          <pc:docMk/>
          <pc:sldMk cId="3614794534" sldId="265"/>
        </pc:sldMkLst>
        <pc:graphicFrameChg chg="mod">
          <ac:chgData name="Justin Kleier" userId="6870ce57-6632-464f-afd0-58910f8ffc51" providerId="ADAL" clId="{62C0D8A0-6B60-4596-83B9-9493EA446468}" dt="2020-01-28T20:29:59.442" v="9" actId="1076"/>
          <ac:graphicFrameMkLst>
            <pc:docMk/>
            <pc:sldMk cId="3614794534" sldId="265"/>
            <ac:graphicFrameMk id="4" creationId="{EC03E655-5A1F-41A5-9C9C-EE5AE6E07076}"/>
          </ac:graphicFrameMkLst>
        </pc:graphicFrameChg>
      </pc:sldChg>
      <pc:sldChg chg="modSp">
        <pc:chgData name="Justin Kleier" userId="6870ce57-6632-464f-afd0-58910f8ffc51" providerId="ADAL" clId="{62C0D8A0-6B60-4596-83B9-9493EA446468}" dt="2020-01-29T04:14:50.368" v="1786" actId="1076"/>
        <pc:sldMkLst>
          <pc:docMk/>
          <pc:sldMk cId="1656538840" sldId="267"/>
        </pc:sldMkLst>
        <pc:graphicFrameChg chg="mod modGraphic">
          <ac:chgData name="Justin Kleier" userId="6870ce57-6632-464f-afd0-58910f8ffc51" providerId="ADAL" clId="{62C0D8A0-6B60-4596-83B9-9493EA446468}" dt="2020-01-29T04:14:50.368" v="1786" actId="1076"/>
          <ac:graphicFrameMkLst>
            <pc:docMk/>
            <pc:sldMk cId="1656538840" sldId="267"/>
            <ac:graphicFrameMk id="4" creationId="{AB18CB56-C820-4107-954F-4DC8E4289245}"/>
          </ac:graphicFrameMkLst>
        </pc:graphicFrameChg>
      </pc:sldChg>
      <pc:sldChg chg="modSp">
        <pc:chgData name="Justin Kleier" userId="6870ce57-6632-464f-afd0-58910f8ffc51" providerId="ADAL" clId="{62C0D8A0-6B60-4596-83B9-9493EA446468}" dt="2020-01-29T16:14:39.948" v="2986" actId="13926"/>
        <pc:sldMkLst>
          <pc:docMk/>
          <pc:sldMk cId="1749036098" sldId="269"/>
        </pc:sldMkLst>
        <pc:spChg chg="mod">
          <ac:chgData name="Justin Kleier" userId="6870ce57-6632-464f-afd0-58910f8ffc51" providerId="ADAL" clId="{62C0D8A0-6B60-4596-83B9-9493EA446468}" dt="2020-01-29T16:14:39.948" v="2986" actId="13926"/>
          <ac:spMkLst>
            <pc:docMk/>
            <pc:sldMk cId="1749036098" sldId="269"/>
            <ac:spMk id="3" creationId="{56E387B9-126D-4D5B-B93B-E1B6E0FE8EC0}"/>
          </ac:spMkLst>
        </pc:spChg>
      </pc:sldChg>
      <pc:sldChg chg="addSp modSp add">
        <pc:chgData name="Justin Kleier" userId="6870ce57-6632-464f-afd0-58910f8ffc51" providerId="ADAL" clId="{62C0D8A0-6B60-4596-83B9-9493EA446468}" dt="2020-01-28T23:21:11.504" v="693" actId="1076"/>
        <pc:sldMkLst>
          <pc:docMk/>
          <pc:sldMk cId="4037948548" sldId="273"/>
        </pc:sldMkLst>
        <pc:spChg chg="mod">
          <ac:chgData name="Justin Kleier" userId="6870ce57-6632-464f-afd0-58910f8ffc51" providerId="ADAL" clId="{62C0D8A0-6B60-4596-83B9-9493EA446468}" dt="2020-01-28T20:49:31.881" v="66" actId="20577"/>
          <ac:spMkLst>
            <pc:docMk/>
            <pc:sldMk cId="4037948548" sldId="273"/>
            <ac:spMk id="2" creationId="{EAEE61F0-4A34-4FDB-BCCA-3AED650D510B}"/>
          </ac:spMkLst>
        </pc:spChg>
        <pc:spChg chg="mod">
          <ac:chgData name="Justin Kleier" userId="6870ce57-6632-464f-afd0-58910f8ffc51" providerId="ADAL" clId="{62C0D8A0-6B60-4596-83B9-9493EA446468}" dt="2020-01-28T23:19:26.426" v="671" actId="5793"/>
          <ac:spMkLst>
            <pc:docMk/>
            <pc:sldMk cId="4037948548" sldId="273"/>
            <ac:spMk id="3" creationId="{4D5B8054-7F90-4653-9283-8AC82C91CC6F}"/>
          </ac:spMkLst>
        </pc:spChg>
        <pc:picChg chg="add mod">
          <ac:chgData name="Justin Kleier" userId="6870ce57-6632-464f-afd0-58910f8ffc51" providerId="ADAL" clId="{62C0D8A0-6B60-4596-83B9-9493EA446468}" dt="2020-01-28T23:21:11.504" v="693" actId="1076"/>
          <ac:picMkLst>
            <pc:docMk/>
            <pc:sldMk cId="4037948548" sldId="273"/>
            <ac:picMk id="5" creationId="{0C1EC4EA-205C-4F84-98BB-751C5C990F30}"/>
          </ac:picMkLst>
        </pc:picChg>
      </pc:sldChg>
      <pc:sldChg chg="addSp delSp modSp add">
        <pc:chgData name="Justin Kleier" userId="6870ce57-6632-464f-afd0-58910f8ffc51" providerId="ADAL" clId="{62C0D8A0-6B60-4596-83B9-9493EA446468}" dt="2020-01-29T14:31:55.865" v="2019" actId="20577"/>
        <pc:sldMkLst>
          <pc:docMk/>
          <pc:sldMk cId="3889164961" sldId="274"/>
        </pc:sldMkLst>
        <pc:spChg chg="mod">
          <ac:chgData name="Justin Kleier" userId="6870ce57-6632-464f-afd0-58910f8ffc51" providerId="ADAL" clId="{62C0D8A0-6B60-4596-83B9-9493EA446468}" dt="2020-01-28T20:56:36.133" v="231" actId="20577"/>
          <ac:spMkLst>
            <pc:docMk/>
            <pc:sldMk cId="3889164961" sldId="274"/>
            <ac:spMk id="2" creationId="{54A69B1E-3B1A-46EE-93E7-83A9CEF62104}"/>
          </ac:spMkLst>
        </pc:spChg>
        <pc:spChg chg="del">
          <ac:chgData name="Justin Kleier" userId="6870ce57-6632-464f-afd0-58910f8ffc51" providerId="ADAL" clId="{62C0D8A0-6B60-4596-83B9-9493EA446468}" dt="2020-01-28T22:30:06.568" v="268"/>
          <ac:spMkLst>
            <pc:docMk/>
            <pc:sldMk cId="3889164961" sldId="274"/>
            <ac:spMk id="3" creationId="{33D11085-95AD-44A7-9836-1692FB2A85E7}"/>
          </ac:spMkLst>
        </pc:spChg>
        <pc:spChg chg="add mod">
          <ac:chgData name="Justin Kleier" userId="6870ce57-6632-464f-afd0-58910f8ffc51" providerId="ADAL" clId="{62C0D8A0-6B60-4596-83B9-9493EA446468}" dt="2020-01-28T23:33:01.029" v="1413" actId="20577"/>
          <ac:spMkLst>
            <pc:docMk/>
            <pc:sldMk cId="3889164961" sldId="274"/>
            <ac:spMk id="5" creationId="{CFEEC0B4-5AFA-4E46-912A-D05EA4678ADC}"/>
          </ac:spMkLst>
        </pc:spChg>
        <pc:graphicFrameChg chg="mod modGraphic">
          <ac:chgData name="Justin Kleier" userId="6870ce57-6632-464f-afd0-58910f8ffc51" providerId="ADAL" clId="{62C0D8A0-6B60-4596-83B9-9493EA446468}" dt="2020-01-29T14:31:55.865" v="2019" actId="20577"/>
          <ac:graphicFrameMkLst>
            <pc:docMk/>
            <pc:sldMk cId="3889164961" sldId="274"/>
            <ac:graphicFrameMk id="3" creationId="{6531E579-567C-4FD7-9010-723AEF342662}"/>
          </ac:graphicFrameMkLst>
        </pc:graphicFrameChg>
        <pc:picChg chg="add mod">
          <ac:chgData name="Justin Kleier" userId="6870ce57-6632-464f-afd0-58910f8ffc51" providerId="ADAL" clId="{62C0D8A0-6B60-4596-83B9-9493EA446468}" dt="2020-01-29T00:36:09.825" v="1751" actId="1036"/>
          <ac:picMkLst>
            <pc:docMk/>
            <pc:sldMk cId="3889164961" sldId="274"/>
            <ac:picMk id="4" creationId="{8AD94EAC-2631-4A84-8317-8CD5A0B07B9A}"/>
          </ac:picMkLst>
        </pc:picChg>
        <pc:picChg chg="add del mod">
          <ac:chgData name="Justin Kleier" userId="6870ce57-6632-464f-afd0-58910f8ffc51" providerId="ADAL" clId="{62C0D8A0-6B60-4596-83B9-9493EA446468}" dt="2020-01-29T04:23:35.618" v="1963" actId="478"/>
          <ac:picMkLst>
            <pc:docMk/>
            <pc:sldMk cId="3889164961" sldId="274"/>
            <ac:picMk id="6" creationId="{87B1FC55-3BCD-45D8-9846-D298856C51FD}"/>
          </ac:picMkLst>
        </pc:picChg>
      </pc:sldChg>
      <pc:sldChg chg="addSp delSp modSp add">
        <pc:chgData name="Justin Kleier" userId="6870ce57-6632-464f-afd0-58910f8ffc51" providerId="ADAL" clId="{62C0D8A0-6B60-4596-83B9-9493EA446468}" dt="2020-01-29T14:32:50.971" v="2025" actId="1076"/>
        <pc:sldMkLst>
          <pc:docMk/>
          <pc:sldMk cId="3240394339" sldId="275"/>
        </pc:sldMkLst>
        <pc:spChg chg="mod">
          <ac:chgData name="Justin Kleier" userId="6870ce57-6632-464f-afd0-58910f8ffc51" providerId="ADAL" clId="{62C0D8A0-6B60-4596-83B9-9493EA446468}" dt="2020-01-28T20:56:48.043" v="246" actId="20577"/>
          <ac:spMkLst>
            <pc:docMk/>
            <pc:sldMk cId="3240394339" sldId="275"/>
            <ac:spMk id="2" creationId="{6EE98B82-E845-481B-8DE3-AC19B793C0BE}"/>
          </ac:spMkLst>
        </pc:spChg>
        <pc:spChg chg="mod">
          <ac:chgData name="Justin Kleier" userId="6870ce57-6632-464f-afd0-58910f8ffc51" providerId="ADAL" clId="{62C0D8A0-6B60-4596-83B9-9493EA446468}" dt="2020-01-29T00:36:20.278" v="1753" actId="20577"/>
          <ac:spMkLst>
            <pc:docMk/>
            <pc:sldMk cId="3240394339" sldId="275"/>
            <ac:spMk id="3" creationId="{7A1D8F7B-A40D-4E3F-9730-7E6DF64405D9}"/>
          </ac:spMkLst>
        </pc:spChg>
        <pc:graphicFrameChg chg="del mod">
          <ac:chgData name="Justin Kleier" userId="6870ce57-6632-464f-afd0-58910f8ffc51" providerId="ADAL" clId="{62C0D8A0-6B60-4596-83B9-9493EA446468}" dt="2020-01-29T04:24:22.800" v="1969" actId="478"/>
          <ac:graphicFrameMkLst>
            <pc:docMk/>
            <pc:sldMk cId="3240394339" sldId="275"/>
            <ac:graphicFrameMk id="5" creationId="{41E8258F-E22D-4535-B4B9-A55E9B7B24DE}"/>
          </ac:graphicFrameMkLst>
        </pc:graphicFrameChg>
        <pc:graphicFrameChg chg="add mod modGraphic">
          <ac:chgData name="Justin Kleier" userId="6870ce57-6632-464f-afd0-58910f8ffc51" providerId="ADAL" clId="{62C0D8A0-6B60-4596-83B9-9493EA446468}" dt="2020-01-29T14:32:50.971" v="2025" actId="1076"/>
          <ac:graphicFrameMkLst>
            <pc:docMk/>
            <pc:sldMk cId="3240394339" sldId="275"/>
            <ac:graphicFrameMk id="5" creationId="{935E08AA-887E-40E7-9B16-00ED404D6B64}"/>
          </ac:graphicFrameMkLst>
        </pc:graphicFrameChg>
        <pc:graphicFrameChg chg="add del mod">
          <ac:chgData name="Justin Kleier" userId="6870ce57-6632-464f-afd0-58910f8ffc51" providerId="ADAL" clId="{62C0D8A0-6B60-4596-83B9-9493EA446468}" dt="2020-01-29T14:32:46.338" v="2024" actId="478"/>
          <ac:graphicFrameMkLst>
            <pc:docMk/>
            <pc:sldMk cId="3240394339" sldId="275"/>
            <ac:graphicFrameMk id="6" creationId="{518A74E0-397B-43CD-AEF0-14F39ED51445}"/>
          </ac:graphicFrameMkLst>
        </pc:graphicFrameChg>
        <pc:picChg chg="add del ord">
          <ac:chgData name="Justin Kleier" userId="6870ce57-6632-464f-afd0-58910f8ffc51" providerId="ADAL" clId="{62C0D8A0-6B60-4596-83B9-9493EA446468}" dt="2020-01-29T04:23:52.467" v="1967" actId="478"/>
          <ac:picMkLst>
            <pc:docMk/>
            <pc:sldMk cId="3240394339" sldId="275"/>
            <ac:picMk id="4" creationId="{9184D377-54C6-4D86-9F0A-04D42E4AA9C6}"/>
          </ac:picMkLst>
        </pc:picChg>
      </pc:sldChg>
      <pc:sldChg chg="addSp delSp modSp add mod setBg setClrOvrMap">
        <pc:chgData name="Justin Kleier" userId="6870ce57-6632-464f-afd0-58910f8ffc51" providerId="ADAL" clId="{62C0D8A0-6B60-4596-83B9-9493EA446468}" dt="2020-01-29T16:27:12.260" v="3335" actId="1076"/>
        <pc:sldMkLst>
          <pc:docMk/>
          <pc:sldMk cId="3834195212" sldId="276"/>
        </pc:sldMkLst>
        <pc:spChg chg="mod">
          <ac:chgData name="Justin Kleier" userId="6870ce57-6632-464f-afd0-58910f8ffc51" providerId="ADAL" clId="{62C0D8A0-6B60-4596-83B9-9493EA446468}" dt="2020-01-28T21:04:07.757" v="267" actId="26606"/>
          <ac:spMkLst>
            <pc:docMk/>
            <pc:sldMk cId="3834195212" sldId="276"/>
            <ac:spMk id="2" creationId="{9F1B5EA6-FD21-46E1-A3D1-FDCAA3924B6A}"/>
          </ac:spMkLst>
        </pc:spChg>
        <pc:spChg chg="del">
          <ac:chgData name="Justin Kleier" userId="6870ce57-6632-464f-afd0-58910f8ffc51" providerId="ADAL" clId="{62C0D8A0-6B60-4596-83B9-9493EA446468}" dt="2020-01-28T21:03:49.796" v="264"/>
          <ac:spMkLst>
            <pc:docMk/>
            <pc:sldMk cId="3834195212" sldId="276"/>
            <ac:spMk id="3" creationId="{30566D5D-7CA9-457A-B590-A2E624785BB5}"/>
          </ac:spMkLst>
        </pc:spChg>
        <pc:spChg chg="add del">
          <ac:chgData name="Justin Kleier" userId="6870ce57-6632-464f-afd0-58910f8ffc51" providerId="ADAL" clId="{62C0D8A0-6B60-4596-83B9-9493EA446468}" dt="2020-01-28T21:04:07.757" v="267" actId="26606"/>
          <ac:spMkLst>
            <pc:docMk/>
            <pc:sldMk cId="3834195212" sldId="276"/>
            <ac:spMk id="8" creationId="{20535FF0-FE9E-40E8-B524-E06FCC71842E}"/>
          </ac:spMkLst>
        </pc:spChg>
        <pc:spChg chg="add del mod">
          <ac:chgData name="Justin Kleier" userId="6870ce57-6632-464f-afd0-58910f8ffc51" providerId="ADAL" clId="{62C0D8A0-6B60-4596-83B9-9493EA446468}" dt="2020-01-29T14:40:04.453" v="2156"/>
          <ac:spMkLst>
            <pc:docMk/>
            <pc:sldMk cId="3834195212" sldId="276"/>
            <ac:spMk id="8" creationId="{D464FA57-CDDE-4025-BD67-236FE3535E4E}"/>
          </ac:spMkLst>
        </pc:spChg>
        <pc:spChg chg="add mod">
          <ac:chgData name="Justin Kleier" userId="6870ce57-6632-464f-afd0-58910f8ffc51" providerId="ADAL" clId="{62C0D8A0-6B60-4596-83B9-9493EA446468}" dt="2020-01-29T15:22:28.604" v="2341" actId="1076"/>
          <ac:spMkLst>
            <pc:docMk/>
            <pc:sldMk cId="3834195212" sldId="276"/>
            <ac:spMk id="9" creationId="{9C5903A4-ACF7-4D79-BDE7-8B1DD322BC1D}"/>
          </ac:spMkLst>
        </pc:spChg>
        <pc:spChg chg="add mod">
          <ac:chgData name="Justin Kleier" userId="6870ce57-6632-464f-afd0-58910f8ffc51" providerId="ADAL" clId="{62C0D8A0-6B60-4596-83B9-9493EA446468}" dt="2020-01-29T15:22:28.604" v="2341" actId="1076"/>
          <ac:spMkLst>
            <pc:docMk/>
            <pc:sldMk cId="3834195212" sldId="276"/>
            <ac:spMk id="10" creationId="{8379FFC7-46D4-42DC-AB7F-EBC7D59E8397}"/>
          </ac:spMkLst>
        </pc:spChg>
        <pc:spChg chg="add mod">
          <ac:chgData name="Justin Kleier" userId="6870ce57-6632-464f-afd0-58910f8ffc51" providerId="ADAL" clId="{62C0D8A0-6B60-4596-83B9-9493EA446468}" dt="2020-01-29T16:27:12.260" v="3335" actId="1076"/>
          <ac:spMkLst>
            <pc:docMk/>
            <pc:sldMk cId="3834195212" sldId="276"/>
            <ac:spMk id="11" creationId="{18B1925B-07DD-44D3-BE9B-88FD750C4B88}"/>
          </ac:spMkLst>
        </pc:spChg>
        <pc:spChg chg="add del">
          <ac:chgData name="Justin Kleier" userId="6870ce57-6632-464f-afd0-58910f8ffc51" providerId="ADAL" clId="{62C0D8A0-6B60-4596-83B9-9493EA446468}" dt="2020-01-28T21:04:07.757" v="267" actId="26606"/>
          <ac:spMkLst>
            <pc:docMk/>
            <pc:sldMk cId="3834195212" sldId="276"/>
            <ac:spMk id="11" creationId="{A3BAF07C-C39E-42EB-BB22-8D46691D9735}"/>
          </ac:spMkLst>
        </pc:spChg>
        <pc:grpChg chg="add del">
          <ac:chgData name="Justin Kleier" userId="6870ce57-6632-464f-afd0-58910f8ffc51" providerId="ADAL" clId="{62C0D8A0-6B60-4596-83B9-9493EA446468}" dt="2020-01-28T21:04:07.757" v="267" actId="26606"/>
          <ac:grpSpMkLst>
            <pc:docMk/>
            <pc:sldMk cId="3834195212" sldId="276"/>
            <ac:grpSpMk id="13" creationId="{D8E9CF54-0466-4261-9E62-0249E60E1886}"/>
          </ac:grpSpMkLst>
        </pc:grpChg>
        <pc:graphicFrameChg chg="add mod modGraphic">
          <ac:chgData name="Justin Kleier" userId="6870ce57-6632-464f-afd0-58910f8ffc51" providerId="ADAL" clId="{62C0D8A0-6B60-4596-83B9-9493EA446468}" dt="2020-01-29T16:27:08.698" v="3334" actId="1076"/>
          <ac:graphicFrameMkLst>
            <pc:docMk/>
            <pc:sldMk cId="3834195212" sldId="276"/>
            <ac:graphicFrameMk id="3" creationId="{FACAC401-1146-4A75-91BF-F38949AC996C}"/>
          </ac:graphicFrameMkLst>
        </pc:graphicFrameChg>
        <pc:picChg chg="add mod">
          <ac:chgData name="Justin Kleier" userId="6870ce57-6632-464f-afd0-58910f8ffc51" providerId="ADAL" clId="{62C0D8A0-6B60-4596-83B9-9493EA446468}" dt="2020-01-29T15:20:46.412" v="2238" actId="1076"/>
          <ac:picMkLst>
            <pc:docMk/>
            <pc:sldMk cId="3834195212" sldId="276"/>
            <ac:picMk id="4" creationId="{3F5FB5F6-C611-46FA-8207-271761373986}"/>
          </ac:picMkLst>
        </pc:picChg>
        <pc:cxnChg chg="add mod">
          <ac:chgData name="Justin Kleier" userId="6870ce57-6632-464f-afd0-58910f8ffc51" providerId="ADAL" clId="{62C0D8A0-6B60-4596-83B9-9493EA446468}" dt="2020-01-29T15:22:28.604" v="2341" actId="1076"/>
          <ac:cxnSpMkLst>
            <pc:docMk/>
            <pc:sldMk cId="3834195212" sldId="276"/>
            <ac:cxnSpMk id="7" creationId="{0CE927D4-64FE-4567-954A-6D4801A2D151}"/>
          </ac:cxnSpMkLst>
        </pc:cxnChg>
      </pc:sldChg>
      <pc:sldChg chg="addSp delSp modSp add">
        <pc:chgData name="Justin Kleier" userId="6870ce57-6632-464f-afd0-58910f8ffc51" providerId="ADAL" clId="{62C0D8A0-6B60-4596-83B9-9493EA446468}" dt="2020-01-29T14:31:29.294" v="2002" actId="20577"/>
        <pc:sldMkLst>
          <pc:docMk/>
          <pc:sldMk cId="2094180599" sldId="277"/>
        </pc:sldMkLst>
        <pc:spChg chg="mod">
          <ac:chgData name="Justin Kleier" userId="6870ce57-6632-464f-afd0-58910f8ffc51" providerId="ADAL" clId="{62C0D8A0-6B60-4596-83B9-9493EA446468}" dt="2020-01-28T23:19:40.281" v="688" actId="20577"/>
          <ac:spMkLst>
            <pc:docMk/>
            <pc:sldMk cId="2094180599" sldId="277"/>
            <ac:spMk id="2" creationId="{20C9CAB6-7E95-4C26-B41C-E7745BAA583F}"/>
          </ac:spMkLst>
        </pc:spChg>
        <pc:spChg chg="mod">
          <ac:chgData name="Justin Kleier" userId="6870ce57-6632-464f-afd0-58910f8ffc51" providerId="ADAL" clId="{62C0D8A0-6B60-4596-83B9-9493EA446468}" dt="2020-01-29T00:35:51.067" v="1725" actId="20577"/>
          <ac:spMkLst>
            <pc:docMk/>
            <pc:sldMk cId="2094180599" sldId="277"/>
            <ac:spMk id="3" creationId="{2DCE1A39-4EC7-4CC9-BCD9-5957CDEFA7F4}"/>
          </ac:spMkLst>
        </pc:spChg>
        <pc:graphicFrameChg chg="del mod modGraphic">
          <ac:chgData name="Justin Kleier" userId="6870ce57-6632-464f-afd0-58910f8ffc51" providerId="ADAL" clId="{62C0D8A0-6B60-4596-83B9-9493EA446468}" dt="2020-01-29T04:10:35.137" v="1758" actId="478"/>
          <ac:graphicFrameMkLst>
            <pc:docMk/>
            <pc:sldMk cId="2094180599" sldId="277"/>
            <ac:graphicFrameMk id="4" creationId="{B0D3A67B-1BF7-4260-84C1-4461946EB629}"/>
          </ac:graphicFrameMkLst>
        </pc:graphicFrameChg>
        <pc:graphicFrameChg chg="add mod modGraphic">
          <ac:chgData name="Justin Kleier" userId="6870ce57-6632-464f-afd0-58910f8ffc51" providerId="ADAL" clId="{62C0D8A0-6B60-4596-83B9-9493EA446468}" dt="2020-01-29T14:31:29.294" v="2002" actId="20577"/>
          <ac:graphicFrameMkLst>
            <pc:docMk/>
            <pc:sldMk cId="2094180599" sldId="277"/>
            <ac:graphicFrameMk id="6" creationId="{C6CA22B5-8859-4193-9C8A-C681091ED175}"/>
          </ac:graphicFrameMkLst>
        </pc:graphicFrameChg>
        <pc:picChg chg="add mod">
          <ac:chgData name="Justin Kleier" userId="6870ce57-6632-464f-afd0-58910f8ffc51" providerId="ADAL" clId="{62C0D8A0-6B60-4596-83B9-9493EA446468}" dt="2020-01-29T00:36:00.315" v="1728" actId="1076"/>
          <ac:picMkLst>
            <pc:docMk/>
            <pc:sldMk cId="2094180599" sldId="277"/>
            <ac:picMk id="5" creationId="{B20A09A5-D88C-49B7-86A6-1C97EF6F9FC7}"/>
          </ac:picMkLst>
        </pc:picChg>
      </pc:sldChg>
      <pc:sldChg chg="modSp">
        <pc:chgData name="Justin Kleier" userId="6870ce57-6632-464f-afd0-58910f8ffc51" providerId="ADAL" clId="{62C0D8A0-6B60-4596-83B9-9493EA446468}" dt="2020-01-29T16:10:34.378" v="2849" actId="20577"/>
        <pc:sldMkLst>
          <pc:docMk/>
          <pc:sldMk cId="1146399474" sldId="281"/>
        </pc:sldMkLst>
        <pc:graphicFrameChg chg="modGraphic">
          <ac:chgData name="Justin Kleier" userId="6870ce57-6632-464f-afd0-58910f8ffc51" providerId="ADAL" clId="{62C0D8A0-6B60-4596-83B9-9493EA446468}" dt="2020-01-29T16:10:34.378" v="2849" actId="20577"/>
          <ac:graphicFrameMkLst>
            <pc:docMk/>
            <pc:sldMk cId="1146399474" sldId="281"/>
            <ac:graphicFrameMk id="4" creationId="{DF8D8585-78A5-47D9-A8AA-F82746284033}"/>
          </ac:graphicFrameMkLst>
        </pc:graphicFrameChg>
      </pc:sldChg>
      <pc:sldChg chg="addSp delSp modSp add">
        <pc:chgData name="Justin Kleier" userId="6870ce57-6632-464f-afd0-58910f8ffc51" providerId="ADAL" clId="{62C0D8A0-6B60-4596-83B9-9493EA446468}" dt="2020-01-29T15:55:50.207" v="2805" actId="14734"/>
        <pc:sldMkLst>
          <pc:docMk/>
          <pc:sldMk cId="1638962706" sldId="284"/>
        </pc:sldMkLst>
        <pc:spChg chg="mod">
          <ac:chgData name="Justin Kleier" userId="6870ce57-6632-464f-afd0-58910f8ffc51" providerId="ADAL" clId="{62C0D8A0-6B60-4596-83B9-9493EA446468}" dt="2020-01-29T15:33:51.016" v="2474" actId="20577"/>
          <ac:spMkLst>
            <pc:docMk/>
            <pc:sldMk cId="1638962706" sldId="284"/>
            <ac:spMk id="2" creationId="{4FF90562-A7E3-42CB-B814-2086EF520F51}"/>
          </ac:spMkLst>
        </pc:spChg>
        <pc:spChg chg="mod">
          <ac:chgData name="Justin Kleier" userId="6870ce57-6632-464f-afd0-58910f8ffc51" providerId="ADAL" clId="{62C0D8A0-6B60-4596-83B9-9493EA446468}" dt="2020-01-29T15:51:29.869" v="2699" actId="1076"/>
          <ac:spMkLst>
            <pc:docMk/>
            <pc:sldMk cId="1638962706" sldId="284"/>
            <ac:spMk id="3" creationId="{E830486C-B24D-4102-8A0E-19F69FCB6B45}"/>
          </ac:spMkLst>
        </pc:spChg>
        <pc:graphicFrameChg chg="add mod modGraphic">
          <ac:chgData name="Justin Kleier" userId="6870ce57-6632-464f-afd0-58910f8ffc51" providerId="ADAL" clId="{62C0D8A0-6B60-4596-83B9-9493EA446468}" dt="2020-01-29T15:55:50.207" v="2805" actId="14734"/>
          <ac:graphicFrameMkLst>
            <pc:docMk/>
            <pc:sldMk cId="1638962706" sldId="284"/>
            <ac:graphicFrameMk id="4" creationId="{B27FD936-74EA-4756-9F01-325206CCB9E9}"/>
          </ac:graphicFrameMkLst>
        </pc:graphicFrameChg>
        <pc:picChg chg="add del mod modCrop">
          <ac:chgData name="Justin Kleier" userId="6870ce57-6632-464f-afd0-58910f8ffc51" providerId="ADAL" clId="{62C0D8A0-6B60-4596-83B9-9493EA446468}" dt="2020-01-29T15:52:00.024" v="2705" actId="21"/>
          <ac:picMkLst>
            <pc:docMk/>
            <pc:sldMk cId="1638962706" sldId="284"/>
            <ac:picMk id="7" creationId="{9244E441-6822-44AC-9AC4-3C92EEFB3A21}"/>
          </ac:picMkLst>
        </pc:picChg>
        <pc:picChg chg="add mod">
          <ac:chgData name="Justin Kleier" userId="6870ce57-6632-464f-afd0-58910f8ffc51" providerId="ADAL" clId="{62C0D8A0-6B60-4596-83B9-9493EA446468}" dt="2020-01-29T15:55:37.570" v="2802" actId="1037"/>
          <ac:picMkLst>
            <pc:docMk/>
            <pc:sldMk cId="1638962706" sldId="284"/>
            <ac:picMk id="8" creationId="{F6FDF79B-674D-4422-932A-8E39656A1395}"/>
          </ac:picMkLst>
        </pc:picChg>
        <pc:picChg chg="add mod modCrop">
          <ac:chgData name="Justin Kleier" userId="6870ce57-6632-464f-afd0-58910f8ffc51" providerId="ADAL" clId="{62C0D8A0-6B60-4596-83B9-9493EA446468}" dt="2020-01-29T15:55:30.468" v="2775" actId="1036"/>
          <ac:picMkLst>
            <pc:docMk/>
            <pc:sldMk cId="1638962706" sldId="284"/>
            <ac:picMk id="10" creationId="{1CC9DDE0-8465-4DB0-B843-67EF8FF62E18}"/>
          </ac:picMkLst>
        </pc:picChg>
      </pc:sldChg>
      <pc:sldChg chg="modSp add del">
        <pc:chgData name="Justin Kleier" userId="6870ce57-6632-464f-afd0-58910f8ffc51" providerId="ADAL" clId="{62C0D8A0-6B60-4596-83B9-9493EA446468}" dt="2020-01-29T16:15:19.754" v="3029" actId="2696"/>
        <pc:sldMkLst>
          <pc:docMk/>
          <pc:sldMk cId="2720124108" sldId="285"/>
        </pc:sldMkLst>
        <pc:spChg chg="mod">
          <ac:chgData name="Justin Kleier" userId="6870ce57-6632-464f-afd0-58910f8ffc51" providerId="ADAL" clId="{62C0D8A0-6B60-4596-83B9-9493EA446468}" dt="2020-01-29T16:15:16.295" v="3028" actId="20577"/>
          <ac:spMkLst>
            <pc:docMk/>
            <pc:sldMk cId="2720124108" sldId="285"/>
            <ac:spMk id="2" creationId="{720F727A-BC2F-43CD-B4D0-09C99D730F89}"/>
          </ac:spMkLst>
        </pc:spChg>
      </pc:sldChg>
      <pc:sldChg chg="addSp delSp modSp">
        <pc:chgData name="Justin Kleier" userId="6870ce57-6632-464f-afd0-58910f8ffc51" providerId="ADAL" clId="{62C0D8A0-6B60-4596-83B9-9493EA446468}" dt="2020-01-29T16:26:07.733" v="3330" actId="20577"/>
        <pc:sldMkLst>
          <pc:docMk/>
          <pc:sldMk cId="3405869526" sldId="285"/>
        </pc:sldMkLst>
        <pc:spChg chg="del">
          <ac:chgData name="Justin Kleier" userId="6870ce57-6632-464f-afd0-58910f8ffc51" providerId="ADAL" clId="{62C0D8A0-6B60-4596-83B9-9493EA446468}" dt="2020-01-29T16:19:43.025" v="3030"/>
          <ac:spMkLst>
            <pc:docMk/>
            <pc:sldMk cId="3405869526" sldId="285"/>
            <ac:spMk id="3" creationId="{B26F2A62-3D55-441C-A2C8-E0F219550958}"/>
          </ac:spMkLst>
        </pc:spChg>
        <pc:spChg chg="add mod">
          <ac:chgData name="Justin Kleier" userId="6870ce57-6632-464f-afd0-58910f8ffc51" providerId="ADAL" clId="{62C0D8A0-6B60-4596-83B9-9493EA446468}" dt="2020-01-29T16:26:07.733" v="3330" actId="20577"/>
          <ac:spMkLst>
            <pc:docMk/>
            <pc:sldMk cId="3405869526" sldId="285"/>
            <ac:spMk id="12" creationId="{3B35605F-B749-4BAC-B700-3D93BE78A4DC}"/>
          </ac:spMkLst>
        </pc:spChg>
        <pc:graphicFrameChg chg="add mod modGraphic">
          <ac:chgData name="Justin Kleier" userId="6870ce57-6632-464f-afd0-58910f8ffc51" providerId="ADAL" clId="{62C0D8A0-6B60-4596-83B9-9493EA446468}" dt="2020-01-29T16:25:43.151" v="3317" actId="20577"/>
          <ac:graphicFrameMkLst>
            <pc:docMk/>
            <pc:sldMk cId="3405869526" sldId="285"/>
            <ac:graphicFrameMk id="10" creationId="{E6E7B696-F479-4B20-A470-F218EC41BA12}"/>
          </ac:graphicFrameMkLst>
        </pc:graphicFrameChg>
        <pc:picChg chg="add mod ord modCrop">
          <ac:chgData name="Justin Kleier" userId="6870ce57-6632-464f-afd0-58910f8ffc51" providerId="ADAL" clId="{62C0D8A0-6B60-4596-83B9-9493EA446468}" dt="2020-01-29T16:23:58.310" v="3190" actId="1076"/>
          <ac:picMkLst>
            <pc:docMk/>
            <pc:sldMk cId="3405869526" sldId="285"/>
            <ac:picMk id="5" creationId="{2C0C40DE-894A-4D2F-8BC8-D2198B0D0D62}"/>
          </ac:picMkLst>
        </pc:picChg>
        <pc:picChg chg="add mod ord modCrop">
          <ac:chgData name="Justin Kleier" userId="6870ce57-6632-464f-afd0-58910f8ffc51" providerId="ADAL" clId="{62C0D8A0-6B60-4596-83B9-9493EA446468}" dt="2020-01-29T16:24:00.608" v="3191" actId="1076"/>
          <ac:picMkLst>
            <pc:docMk/>
            <pc:sldMk cId="3405869526" sldId="285"/>
            <ac:picMk id="7" creationId="{465E1A33-7A92-474B-B13A-7C3644C997CD}"/>
          </ac:picMkLst>
        </pc:picChg>
        <pc:picChg chg="add mod ord modCrop">
          <ac:chgData name="Justin Kleier" userId="6870ce57-6632-464f-afd0-58910f8ffc51" providerId="ADAL" clId="{62C0D8A0-6B60-4596-83B9-9493EA446468}" dt="2020-01-29T16:23:48.204" v="3188" actId="1076"/>
          <ac:picMkLst>
            <pc:docMk/>
            <pc:sldMk cId="3405869526" sldId="285"/>
            <ac:picMk id="9" creationId="{735B5203-E47B-47A2-837C-62969347B7F6}"/>
          </ac:picMkLst>
        </pc:picChg>
      </pc:sldChg>
    </pc:docChg>
  </pc:docChgLst>
  <pc:docChgLst>
    <pc:chgData name="Ivan Bernal Garcia" userId="b3ee33eb-f4a2-4007-910a-29d613d36887" providerId="ADAL" clId="{5C205D25-8C6D-43AC-A8FE-960E6349AD5F}"/>
    <pc:docChg chg="undo custSel addSld modSld sldOrd">
      <pc:chgData name="Ivan Bernal Garcia" userId="b3ee33eb-f4a2-4007-910a-29d613d36887" providerId="ADAL" clId="{5C205D25-8C6D-43AC-A8FE-960E6349AD5F}" dt="2020-01-30T13:34:58.871" v="6117" actId="20577"/>
      <pc:docMkLst>
        <pc:docMk/>
      </pc:docMkLst>
      <pc:sldChg chg="modSp">
        <pc:chgData name="Ivan Bernal Garcia" userId="b3ee33eb-f4a2-4007-910a-29d613d36887" providerId="ADAL" clId="{5C205D25-8C6D-43AC-A8FE-960E6349AD5F}" dt="2020-01-30T05:17:13.938" v="3798" actId="14100"/>
        <pc:sldMkLst>
          <pc:docMk/>
          <pc:sldMk cId="3656259036" sldId="256"/>
        </pc:sldMkLst>
        <pc:spChg chg="mod">
          <ac:chgData name="Ivan Bernal Garcia" userId="b3ee33eb-f4a2-4007-910a-29d613d36887" providerId="ADAL" clId="{5C205D25-8C6D-43AC-A8FE-960E6349AD5F}" dt="2020-01-30T05:17:13.938" v="3798" actId="14100"/>
          <ac:spMkLst>
            <pc:docMk/>
            <pc:sldMk cId="3656259036" sldId="256"/>
            <ac:spMk id="3" creationId="{923F7970-5D79-449E-8F33-EC5728D1938E}"/>
          </ac:spMkLst>
        </pc:spChg>
      </pc:sldChg>
      <pc:sldChg chg="add">
        <pc:chgData name="Ivan Bernal Garcia" userId="b3ee33eb-f4a2-4007-910a-29d613d36887" providerId="ADAL" clId="{5C205D25-8C6D-43AC-A8FE-960E6349AD5F}" dt="2020-01-09T20:42:45.832" v="0"/>
        <pc:sldMkLst>
          <pc:docMk/>
          <pc:sldMk cId="711458479" sldId="257"/>
        </pc:sldMkLst>
      </pc:sldChg>
      <pc:sldChg chg="delSp modSp">
        <pc:chgData name="Ivan Bernal Garcia" userId="b3ee33eb-f4a2-4007-910a-29d613d36887" providerId="ADAL" clId="{5C205D25-8C6D-43AC-A8FE-960E6349AD5F}" dt="2020-01-30T08:48:57.062" v="4939" actId="732"/>
        <pc:sldMkLst>
          <pc:docMk/>
          <pc:sldMk cId="3728608551" sldId="259"/>
        </pc:sldMkLst>
        <pc:spChg chg="del mod">
          <ac:chgData name="Ivan Bernal Garcia" userId="b3ee33eb-f4a2-4007-910a-29d613d36887" providerId="ADAL" clId="{5C205D25-8C6D-43AC-A8FE-960E6349AD5F}" dt="2020-01-30T07:35:27.330" v="4409" actId="478"/>
          <ac:spMkLst>
            <pc:docMk/>
            <pc:sldMk cId="3728608551" sldId="259"/>
            <ac:spMk id="3" creationId="{8774FE1A-9D38-4BA7-8801-2174CB85E0CE}"/>
          </ac:spMkLst>
        </pc:spChg>
        <pc:picChg chg="mod modCrop">
          <ac:chgData name="Ivan Bernal Garcia" userId="b3ee33eb-f4a2-4007-910a-29d613d36887" providerId="ADAL" clId="{5C205D25-8C6D-43AC-A8FE-960E6349AD5F}" dt="2020-01-30T08:48:57.062" v="4939" actId="732"/>
          <ac:picMkLst>
            <pc:docMk/>
            <pc:sldMk cId="3728608551" sldId="259"/>
            <ac:picMk id="4" creationId="{B5067E7E-8617-4F96-BC50-7C3C89F0992A}"/>
          </ac:picMkLst>
        </pc:picChg>
      </pc:sldChg>
      <pc:sldChg chg="addSp delSp modSp modNotesTx">
        <pc:chgData name="Ivan Bernal Garcia" userId="b3ee33eb-f4a2-4007-910a-29d613d36887" providerId="ADAL" clId="{5C205D25-8C6D-43AC-A8FE-960E6349AD5F}" dt="2020-01-30T13:34:16.493" v="6113" actId="6549"/>
        <pc:sldMkLst>
          <pc:docMk/>
          <pc:sldMk cId="1512521048" sldId="261"/>
        </pc:sldMkLst>
        <pc:spChg chg="mod">
          <ac:chgData name="Ivan Bernal Garcia" userId="b3ee33eb-f4a2-4007-910a-29d613d36887" providerId="ADAL" clId="{5C205D25-8C6D-43AC-A8FE-960E6349AD5F}" dt="2020-01-30T12:26:45.423" v="5256" actId="20577"/>
          <ac:spMkLst>
            <pc:docMk/>
            <pc:sldMk cId="1512521048" sldId="261"/>
            <ac:spMk id="2" creationId="{AD487A80-0883-46C4-B809-C74F6981F02F}"/>
          </ac:spMkLst>
        </pc:spChg>
        <pc:spChg chg="del mod">
          <ac:chgData name="Ivan Bernal Garcia" userId="b3ee33eb-f4a2-4007-910a-29d613d36887" providerId="ADAL" clId="{5C205D25-8C6D-43AC-A8FE-960E6349AD5F}" dt="2020-01-29T09:27:02.526" v="2402" actId="478"/>
          <ac:spMkLst>
            <pc:docMk/>
            <pc:sldMk cId="1512521048" sldId="261"/>
            <ac:spMk id="3" creationId="{B5162881-9C59-49F0-9310-87B56E9DB078}"/>
          </ac:spMkLst>
        </pc:spChg>
        <pc:spChg chg="add del mod">
          <ac:chgData name="Ivan Bernal Garcia" userId="b3ee33eb-f4a2-4007-910a-29d613d36887" providerId="ADAL" clId="{5C205D25-8C6D-43AC-A8FE-960E6349AD5F}" dt="2020-01-30T05:19:49.687" v="3799" actId="478"/>
          <ac:spMkLst>
            <pc:docMk/>
            <pc:sldMk cId="1512521048" sldId="261"/>
            <ac:spMk id="4" creationId="{39D42F39-0319-49F1-AD85-58BF39700B4B}"/>
          </ac:spMkLst>
        </pc:spChg>
        <pc:picChg chg="add del mod modCrop">
          <ac:chgData name="Ivan Bernal Garcia" userId="b3ee33eb-f4a2-4007-910a-29d613d36887" providerId="ADAL" clId="{5C205D25-8C6D-43AC-A8FE-960E6349AD5F}" dt="2020-01-29T07:50:39.288" v="830" actId="478"/>
          <ac:picMkLst>
            <pc:docMk/>
            <pc:sldMk cId="1512521048" sldId="261"/>
            <ac:picMk id="6" creationId="{5639CD5F-FDAB-438A-89BD-FCD91C326D97}"/>
          </ac:picMkLst>
        </pc:picChg>
        <pc:picChg chg="add mod modCrop">
          <ac:chgData name="Ivan Bernal Garcia" userId="b3ee33eb-f4a2-4007-910a-29d613d36887" providerId="ADAL" clId="{5C205D25-8C6D-43AC-A8FE-960E6349AD5F}" dt="2020-01-30T05:20:27.305" v="3801" actId="1076"/>
          <ac:picMkLst>
            <pc:docMk/>
            <pc:sldMk cId="1512521048" sldId="261"/>
            <ac:picMk id="8" creationId="{28439794-BDE7-4FC4-B988-6906C21CAF87}"/>
          </ac:picMkLst>
        </pc:picChg>
      </pc:sldChg>
      <pc:sldChg chg="addSp delSp modSp">
        <pc:chgData name="Ivan Bernal Garcia" userId="b3ee33eb-f4a2-4007-910a-29d613d36887" providerId="ADAL" clId="{5C205D25-8C6D-43AC-A8FE-960E6349AD5F}" dt="2020-01-29T07:39:27.150" v="812" actId="478"/>
        <pc:sldMkLst>
          <pc:docMk/>
          <pc:sldMk cId="2784808110" sldId="263"/>
        </pc:sldMkLst>
        <pc:picChg chg="add del mod modCrop">
          <ac:chgData name="Ivan Bernal Garcia" userId="b3ee33eb-f4a2-4007-910a-29d613d36887" providerId="ADAL" clId="{5C205D25-8C6D-43AC-A8FE-960E6349AD5F}" dt="2020-01-29T07:39:26.605" v="811" actId="478"/>
          <ac:picMkLst>
            <pc:docMk/>
            <pc:sldMk cId="2784808110" sldId="263"/>
            <ac:picMk id="5" creationId="{442C896B-22D5-475D-B43D-6FB066EE1A30}"/>
          </ac:picMkLst>
        </pc:picChg>
        <pc:picChg chg="add del mod modCrop">
          <ac:chgData name="Ivan Bernal Garcia" userId="b3ee33eb-f4a2-4007-910a-29d613d36887" providerId="ADAL" clId="{5C205D25-8C6D-43AC-A8FE-960E6349AD5F}" dt="2020-01-29T07:39:27.150" v="812" actId="478"/>
          <ac:picMkLst>
            <pc:docMk/>
            <pc:sldMk cId="2784808110" sldId="263"/>
            <ac:picMk id="6" creationId="{59F582AD-52D1-44B2-8EC3-6E5D272516B1}"/>
          </ac:picMkLst>
        </pc:picChg>
      </pc:sldChg>
      <pc:sldChg chg="delSp modSp">
        <pc:chgData name="Ivan Bernal Garcia" userId="b3ee33eb-f4a2-4007-910a-29d613d36887" providerId="ADAL" clId="{5C205D25-8C6D-43AC-A8FE-960E6349AD5F}" dt="2020-01-29T06:07:06.167" v="308" actId="478"/>
        <pc:sldMkLst>
          <pc:docMk/>
          <pc:sldMk cId="2657590188" sldId="264"/>
        </pc:sldMkLst>
        <pc:spChg chg="del mod">
          <ac:chgData name="Ivan Bernal Garcia" userId="b3ee33eb-f4a2-4007-910a-29d613d36887" providerId="ADAL" clId="{5C205D25-8C6D-43AC-A8FE-960E6349AD5F}" dt="2020-01-29T06:07:06.167" v="308" actId="478"/>
          <ac:spMkLst>
            <pc:docMk/>
            <pc:sldMk cId="2657590188" sldId="264"/>
            <ac:spMk id="3" creationId="{2EAA1CA0-0DE7-4A6A-BD2B-AF8683386FBE}"/>
          </ac:spMkLst>
        </pc:spChg>
      </pc:sldChg>
      <pc:sldChg chg="delSp modSp">
        <pc:chgData name="Ivan Bernal Garcia" userId="b3ee33eb-f4a2-4007-910a-29d613d36887" providerId="ADAL" clId="{5C205D25-8C6D-43AC-A8FE-960E6349AD5F}" dt="2020-01-30T07:35:06.154" v="4408" actId="14861"/>
        <pc:sldMkLst>
          <pc:docMk/>
          <pc:sldMk cId="1656538840" sldId="267"/>
        </pc:sldMkLst>
        <pc:spChg chg="del">
          <ac:chgData name="Ivan Bernal Garcia" userId="b3ee33eb-f4a2-4007-910a-29d613d36887" providerId="ADAL" clId="{5C205D25-8C6D-43AC-A8FE-960E6349AD5F}" dt="2020-01-30T07:34:28.073" v="4403" actId="478"/>
          <ac:spMkLst>
            <pc:docMk/>
            <pc:sldMk cId="1656538840" sldId="267"/>
            <ac:spMk id="3" creationId="{EC0323A7-40E8-413F-A639-35C9BD4B3AA0}"/>
          </ac:spMkLst>
        </pc:spChg>
        <pc:graphicFrameChg chg="mod modGraphic">
          <ac:chgData name="Ivan Bernal Garcia" userId="b3ee33eb-f4a2-4007-910a-29d613d36887" providerId="ADAL" clId="{5C205D25-8C6D-43AC-A8FE-960E6349AD5F}" dt="2020-01-30T07:35:06.154" v="4408" actId="14861"/>
          <ac:graphicFrameMkLst>
            <pc:docMk/>
            <pc:sldMk cId="1656538840" sldId="267"/>
            <ac:graphicFrameMk id="4" creationId="{AB18CB56-C820-4107-954F-4DC8E4289245}"/>
          </ac:graphicFrameMkLst>
        </pc:graphicFrameChg>
      </pc:sldChg>
      <pc:sldChg chg="modSp">
        <pc:chgData name="Ivan Bernal Garcia" userId="b3ee33eb-f4a2-4007-910a-29d613d36887" providerId="ADAL" clId="{5C205D25-8C6D-43AC-A8FE-960E6349AD5F}" dt="2020-01-30T05:16:10.484" v="3764" actId="14100"/>
        <pc:sldMkLst>
          <pc:docMk/>
          <pc:sldMk cId="248922918" sldId="270"/>
        </pc:sldMkLst>
        <pc:picChg chg="mod">
          <ac:chgData name="Ivan Bernal Garcia" userId="b3ee33eb-f4a2-4007-910a-29d613d36887" providerId="ADAL" clId="{5C205D25-8C6D-43AC-A8FE-960E6349AD5F}" dt="2020-01-30T05:16:10.484" v="3764" actId="14100"/>
          <ac:picMkLst>
            <pc:docMk/>
            <pc:sldMk cId="248922918" sldId="270"/>
            <ac:picMk id="4" creationId="{63A202DC-5D39-4C85-A322-B080694E3CBC}"/>
          </ac:picMkLst>
        </pc:picChg>
      </pc:sldChg>
      <pc:sldChg chg="modSp modNotesTx">
        <pc:chgData name="Ivan Bernal Garcia" userId="b3ee33eb-f4a2-4007-910a-29d613d36887" providerId="ADAL" clId="{5C205D25-8C6D-43AC-A8FE-960E6349AD5F}" dt="2020-01-30T13:33:21.937" v="6109" actId="6549"/>
        <pc:sldMkLst>
          <pc:docMk/>
          <pc:sldMk cId="2927309711" sldId="271"/>
        </pc:sldMkLst>
        <pc:spChg chg="mod">
          <ac:chgData name="Ivan Bernal Garcia" userId="b3ee33eb-f4a2-4007-910a-29d613d36887" providerId="ADAL" clId="{5C205D25-8C6D-43AC-A8FE-960E6349AD5F}" dt="2020-01-30T13:33:21.937" v="6109" actId="6549"/>
          <ac:spMkLst>
            <pc:docMk/>
            <pc:sldMk cId="2927309711" sldId="271"/>
            <ac:spMk id="3" creationId="{611D4D78-7BF7-4A60-BD8C-251ACA4ABA0A}"/>
          </ac:spMkLst>
        </pc:spChg>
      </pc:sldChg>
      <pc:sldChg chg="delSp modSp">
        <pc:chgData name="Ivan Bernal Garcia" userId="b3ee33eb-f4a2-4007-910a-29d613d36887" providerId="ADAL" clId="{5C205D25-8C6D-43AC-A8FE-960E6349AD5F}" dt="2020-01-30T05:15:37.285" v="3760" actId="1076"/>
        <pc:sldMkLst>
          <pc:docMk/>
          <pc:sldMk cId="880440716" sldId="272"/>
        </pc:sldMkLst>
        <pc:spChg chg="mod">
          <ac:chgData name="Ivan Bernal Garcia" userId="b3ee33eb-f4a2-4007-910a-29d613d36887" providerId="ADAL" clId="{5C205D25-8C6D-43AC-A8FE-960E6349AD5F}" dt="2020-01-30T05:15:37.285" v="3760" actId="1076"/>
          <ac:spMkLst>
            <pc:docMk/>
            <pc:sldMk cId="880440716" sldId="272"/>
            <ac:spMk id="2" creationId="{3A04FAE2-48CC-46F3-BF51-BBEEA0436671}"/>
          </ac:spMkLst>
        </pc:spChg>
        <pc:spChg chg="del">
          <ac:chgData name="Ivan Bernal Garcia" userId="b3ee33eb-f4a2-4007-910a-29d613d36887" providerId="ADAL" clId="{5C205D25-8C6D-43AC-A8FE-960E6349AD5F}" dt="2020-01-30T05:15:07.209" v="3750" actId="478"/>
          <ac:spMkLst>
            <pc:docMk/>
            <pc:sldMk cId="880440716" sldId="272"/>
            <ac:spMk id="3" creationId="{BE831517-9465-4819-80A2-1798BBFC7852}"/>
          </ac:spMkLst>
        </pc:spChg>
      </pc:sldChg>
      <pc:sldChg chg="modSp">
        <pc:chgData name="Ivan Bernal Garcia" userId="b3ee33eb-f4a2-4007-910a-29d613d36887" providerId="ADAL" clId="{5C205D25-8C6D-43AC-A8FE-960E6349AD5F}" dt="2020-01-30T06:42:18.318" v="3901" actId="1440"/>
        <pc:sldMkLst>
          <pc:docMk/>
          <pc:sldMk cId="4037948548" sldId="273"/>
        </pc:sldMkLst>
        <pc:picChg chg="mod">
          <ac:chgData name="Ivan Bernal Garcia" userId="b3ee33eb-f4a2-4007-910a-29d613d36887" providerId="ADAL" clId="{5C205D25-8C6D-43AC-A8FE-960E6349AD5F}" dt="2020-01-30T06:42:18.318" v="3901" actId="1440"/>
          <ac:picMkLst>
            <pc:docMk/>
            <pc:sldMk cId="4037948548" sldId="273"/>
            <ac:picMk id="5" creationId="{0C1EC4EA-205C-4F84-98BB-751C5C990F30}"/>
          </ac:picMkLst>
        </pc:picChg>
      </pc:sldChg>
      <pc:sldChg chg="modSp">
        <pc:chgData name="Ivan Bernal Garcia" userId="b3ee33eb-f4a2-4007-910a-29d613d36887" providerId="ADAL" clId="{5C205D25-8C6D-43AC-A8FE-960E6349AD5F}" dt="2020-01-30T06:15:49.946" v="3829" actId="14100"/>
        <pc:sldMkLst>
          <pc:docMk/>
          <pc:sldMk cId="3889164961" sldId="274"/>
        </pc:sldMkLst>
        <pc:graphicFrameChg chg="mod modGraphic">
          <ac:chgData name="Ivan Bernal Garcia" userId="b3ee33eb-f4a2-4007-910a-29d613d36887" providerId="ADAL" clId="{5C205D25-8C6D-43AC-A8FE-960E6349AD5F}" dt="2020-01-30T06:15:49.946" v="3829" actId="14100"/>
          <ac:graphicFrameMkLst>
            <pc:docMk/>
            <pc:sldMk cId="3889164961" sldId="274"/>
            <ac:graphicFrameMk id="3" creationId="{6531E579-567C-4FD7-9010-723AEF342662}"/>
          </ac:graphicFrameMkLst>
        </pc:graphicFrameChg>
      </pc:sldChg>
      <pc:sldChg chg="modSp">
        <pc:chgData name="Ivan Bernal Garcia" userId="b3ee33eb-f4a2-4007-910a-29d613d36887" providerId="ADAL" clId="{5C205D25-8C6D-43AC-A8FE-960E6349AD5F}" dt="2020-01-30T05:21:22.703" v="3809" actId="122"/>
        <pc:sldMkLst>
          <pc:docMk/>
          <pc:sldMk cId="3240394339" sldId="275"/>
        </pc:sldMkLst>
        <pc:graphicFrameChg chg="mod modGraphic">
          <ac:chgData name="Ivan Bernal Garcia" userId="b3ee33eb-f4a2-4007-910a-29d613d36887" providerId="ADAL" clId="{5C205D25-8C6D-43AC-A8FE-960E6349AD5F}" dt="2020-01-30T05:21:22.703" v="3809" actId="122"/>
          <ac:graphicFrameMkLst>
            <pc:docMk/>
            <pc:sldMk cId="3240394339" sldId="275"/>
            <ac:graphicFrameMk id="5" creationId="{935E08AA-887E-40E7-9B16-00ED404D6B64}"/>
          </ac:graphicFrameMkLst>
        </pc:graphicFrameChg>
      </pc:sldChg>
      <pc:sldChg chg="modSp">
        <pc:chgData name="Ivan Bernal Garcia" userId="b3ee33eb-f4a2-4007-910a-29d613d36887" providerId="ADAL" clId="{5C205D25-8C6D-43AC-A8FE-960E6349AD5F}" dt="2020-01-30T06:45:27.261" v="3907" actId="122"/>
        <pc:sldMkLst>
          <pc:docMk/>
          <pc:sldMk cId="3834195212" sldId="276"/>
        </pc:sldMkLst>
        <pc:graphicFrameChg chg="modGraphic">
          <ac:chgData name="Ivan Bernal Garcia" userId="b3ee33eb-f4a2-4007-910a-29d613d36887" providerId="ADAL" clId="{5C205D25-8C6D-43AC-A8FE-960E6349AD5F}" dt="2020-01-30T06:45:27.261" v="3907" actId="122"/>
          <ac:graphicFrameMkLst>
            <pc:docMk/>
            <pc:sldMk cId="3834195212" sldId="276"/>
            <ac:graphicFrameMk id="3" creationId="{FACAC401-1146-4A75-91BF-F38949AC996C}"/>
          </ac:graphicFrameMkLst>
        </pc:graphicFrameChg>
      </pc:sldChg>
      <pc:sldChg chg="addSp delSp modSp add modNotesTx">
        <pc:chgData name="Ivan Bernal Garcia" userId="b3ee33eb-f4a2-4007-910a-29d613d36887" providerId="ADAL" clId="{5C205D25-8C6D-43AC-A8FE-960E6349AD5F}" dt="2020-01-30T12:39:51.709" v="5634" actId="20577"/>
        <pc:sldMkLst>
          <pc:docMk/>
          <pc:sldMk cId="4172855492" sldId="278"/>
        </pc:sldMkLst>
        <pc:spChg chg="mod">
          <ac:chgData name="Ivan Bernal Garcia" userId="b3ee33eb-f4a2-4007-910a-29d613d36887" providerId="ADAL" clId="{5C205D25-8C6D-43AC-A8FE-960E6349AD5F}" dt="2020-01-29T06:27:21.182" v="363" actId="20577"/>
          <ac:spMkLst>
            <pc:docMk/>
            <pc:sldMk cId="4172855492" sldId="278"/>
            <ac:spMk id="2" creationId="{771B37A4-A4F3-4B7B-A385-6BFF85E7ED70}"/>
          </ac:spMkLst>
        </pc:spChg>
        <pc:spChg chg="mod">
          <ac:chgData name="Ivan Bernal Garcia" userId="b3ee33eb-f4a2-4007-910a-29d613d36887" providerId="ADAL" clId="{5C205D25-8C6D-43AC-A8FE-960E6349AD5F}" dt="2020-01-30T12:31:05.655" v="5370" actId="20577"/>
          <ac:spMkLst>
            <pc:docMk/>
            <pc:sldMk cId="4172855492" sldId="278"/>
            <ac:spMk id="3" creationId="{42DDE3F3-3542-413E-A5F5-DCAFF9A83CA9}"/>
          </ac:spMkLst>
        </pc:spChg>
        <pc:spChg chg="add del mod">
          <ac:chgData name="Ivan Bernal Garcia" userId="b3ee33eb-f4a2-4007-910a-29d613d36887" providerId="ADAL" clId="{5C205D25-8C6D-43AC-A8FE-960E6349AD5F}" dt="2020-01-30T07:24:47.179" v="4268" actId="478"/>
          <ac:spMkLst>
            <pc:docMk/>
            <pc:sldMk cId="4172855492" sldId="278"/>
            <ac:spMk id="5" creationId="{52532B61-8AB4-4783-985B-31483EA155E6}"/>
          </ac:spMkLst>
        </pc:spChg>
        <pc:spChg chg="add mod">
          <ac:chgData name="Ivan Bernal Garcia" userId="b3ee33eb-f4a2-4007-910a-29d613d36887" providerId="ADAL" clId="{5C205D25-8C6D-43AC-A8FE-960E6349AD5F}" dt="2020-01-30T07:27:58.572" v="4332" actId="1076"/>
          <ac:spMkLst>
            <pc:docMk/>
            <pc:sldMk cId="4172855492" sldId="278"/>
            <ac:spMk id="11" creationId="{28629D5E-829C-42AA-8AB2-5353046C6B40}"/>
          </ac:spMkLst>
        </pc:spChg>
        <pc:picChg chg="add mod">
          <ac:chgData name="Ivan Bernal Garcia" userId="b3ee33eb-f4a2-4007-910a-29d613d36887" providerId="ADAL" clId="{5C205D25-8C6D-43AC-A8FE-960E6349AD5F}" dt="2020-01-30T05:23:50.116" v="3817" actId="1076"/>
          <ac:picMkLst>
            <pc:docMk/>
            <pc:sldMk cId="4172855492" sldId="278"/>
            <ac:picMk id="4" creationId="{561B7916-7FC4-4BBF-8426-39C49B56C3F1}"/>
          </ac:picMkLst>
        </pc:picChg>
        <pc:picChg chg="add del mod">
          <ac:chgData name="Ivan Bernal Garcia" userId="b3ee33eb-f4a2-4007-910a-29d613d36887" providerId="ADAL" clId="{5C205D25-8C6D-43AC-A8FE-960E6349AD5F}" dt="2020-01-29T09:43:30.780" v="2649" actId="478"/>
          <ac:picMkLst>
            <pc:docMk/>
            <pc:sldMk cId="4172855492" sldId="278"/>
            <ac:picMk id="5" creationId="{A80C2E7D-1D8E-4019-B409-52297AAEBC1D}"/>
          </ac:picMkLst>
        </pc:picChg>
        <pc:picChg chg="add del mod">
          <ac:chgData name="Ivan Bernal Garcia" userId="b3ee33eb-f4a2-4007-910a-29d613d36887" providerId="ADAL" clId="{5C205D25-8C6D-43AC-A8FE-960E6349AD5F}" dt="2020-01-30T05:23:35.642" v="3813" actId="478"/>
          <ac:picMkLst>
            <pc:docMk/>
            <pc:sldMk cId="4172855492" sldId="278"/>
            <ac:picMk id="6" creationId="{6E9EBA6D-1277-4D19-9D64-FDD024B16ACC}"/>
          </ac:picMkLst>
        </pc:picChg>
        <pc:picChg chg="add del mod">
          <ac:chgData name="Ivan Bernal Garcia" userId="b3ee33eb-f4a2-4007-910a-29d613d36887" providerId="ADAL" clId="{5C205D25-8C6D-43AC-A8FE-960E6349AD5F}" dt="2020-01-29T09:48:56.796" v="2666" actId="478"/>
          <ac:picMkLst>
            <pc:docMk/>
            <pc:sldMk cId="4172855492" sldId="278"/>
            <ac:picMk id="7" creationId="{443BB6B5-B8AD-4177-B57D-D861EC3E369A}"/>
          </ac:picMkLst>
        </pc:picChg>
        <pc:picChg chg="add mod">
          <ac:chgData name="Ivan Bernal Garcia" userId="b3ee33eb-f4a2-4007-910a-29d613d36887" providerId="ADAL" clId="{5C205D25-8C6D-43AC-A8FE-960E6349AD5F}" dt="2020-01-30T05:23:46.903" v="3816" actId="1076"/>
          <ac:picMkLst>
            <pc:docMk/>
            <pc:sldMk cId="4172855492" sldId="278"/>
            <ac:picMk id="8" creationId="{5019F4CA-A7BD-40FA-9FA1-4896D634E824}"/>
          </ac:picMkLst>
        </pc:picChg>
        <pc:picChg chg="add mod modCrop">
          <ac:chgData name="Ivan Bernal Garcia" userId="b3ee33eb-f4a2-4007-910a-29d613d36887" providerId="ADAL" clId="{5C205D25-8C6D-43AC-A8FE-960E6349AD5F}" dt="2020-01-30T12:28:11.148" v="5262" actId="1076"/>
          <ac:picMkLst>
            <pc:docMk/>
            <pc:sldMk cId="4172855492" sldId="278"/>
            <ac:picMk id="9" creationId="{97961A58-D76D-4C15-A45E-1ADBE2401E4F}"/>
          </ac:picMkLst>
        </pc:picChg>
        <pc:picChg chg="add mod modCrop">
          <ac:chgData name="Ivan Bernal Garcia" userId="b3ee33eb-f4a2-4007-910a-29d613d36887" providerId="ADAL" clId="{5C205D25-8C6D-43AC-A8FE-960E6349AD5F}" dt="2020-01-30T12:28:09.840" v="5261" actId="1076"/>
          <ac:picMkLst>
            <pc:docMk/>
            <pc:sldMk cId="4172855492" sldId="278"/>
            <ac:picMk id="10" creationId="{F22EAE56-40C8-4F68-A93A-A5304418A284}"/>
          </ac:picMkLst>
        </pc:picChg>
        <pc:picChg chg="add mod modCrop">
          <ac:chgData name="Ivan Bernal Garcia" userId="b3ee33eb-f4a2-4007-910a-29d613d36887" providerId="ADAL" clId="{5C205D25-8C6D-43AC-A8FE-960E6349AD5F}" dt="2020-01-30T07:27:34.784" v="4329" actId="1076"/>
          <ac:picMkLst>
            <pc:docMk/>
            <pc:sldMk cId="4172855492" sldId="278"/>
            <ac:picMk id="12" creationId="{E0B5316D-C430-400D-98FA-7CDEAFDB909A}"/>
          </ac:picMkLst>
        </pc:picChg>
      </pc:sldChg>
      <pc:sldChg chg="addSp delSp modSp add ord modNotesTx">
        <pc:chgData name="Ivan Bernal Garcia" userId="b3ee33eb-f4a2-4007-910a-29d613d36887" providerId="ADAL" clId="{5C205D25-8C6D-43AC-A8FE-960E6349AD5F}" dt="2020-01-30T12:54:30.966" v="6073" actId="20577"/>
        <pc:sldMkLst>
          <pc:docMk/>
          <pc:sldMk cId="546613874" sldId="279"/>
        </pc:sldMkLst>
        <pc:spChg chg="mod">
          <ac:chgData name="Ivan Bernal Garcia" userId="b3ee33eb-f4a2-4007-910a-29d613d36887" providerId="ADAL" clId="{5C205D25-8C6D-43AC-A8FE-960E6349AD5F}" dt="2020-01-30T07:29:39.863" v="4364" actId="20577"/>
          <ac:spMkLst>
            <pc:docMk/>
            <pc:sldMk cId="546613874" sldId="279"/>
            <ac:spMk id="2" creationId="{4E6599A3-15DE-4782-92CD-54491408271B}"/>
          </ac:spMkLst>
        </pc:spChg>
        <pc:spChg chg="mod">
          <ac:chgData name="Ivan Bernal Garcia" userId="b3ee33eb-f4a2-4007-910a-29d613d36887" providerId="ADAL" clId="{5C205D25-8C6D-43AC-A8FE-960E6349AD5F}" dt="2020-01-30T08:42:25.951" v="4932" actId="20577"/>
          <ac:spMkLst>
            <pc:docMk/>
            <pc:sldMk cId="546613874" sldId="279"/>
            <ac:spMk id="3" creationId="{693F2225-EEFE-4DB6-97D3-3083A261A030}"/>
          </ac:spMkLst>
        </pc:spChg>
        <pc:spChg chg="add mod">
          <ac:chgData name="Ivan Bernal Garcia" userId="b3ee33eb-f4a2-4007-910a-29d613d36887" providerId="ADAL" clId="{5C205D25-8C6D-43AC-A8FE-960E6349AD5F}" dt="2020-01-30T07:13:46.685" v="4087" actId="1076"/>
          <ac:spMkLst>
            <pc:docMk/>
            <pc:sldMk cId="546613874" sldId="279"/>
            <ac:spMk id="8" creationId="{1B03B17D-20B4-4072-940E-A69046ECEE55}"/>
          </ac:spMkLst>
        </pc:spChg>
        <pc:spChg chg="add del mod">
          <ac:chgData name="Ivan Bernal Garcia" userId="b3ee33eb-f4a2-4007-910a-29d613d36887" providerId="ADAL" clId="{5C205D25-8C6D-43AC-A8FE-960E6349AD5F}" dt="2020-01-30T09:04:53.928" v="5079" actId="478"/>
          <ac:spMkLst>
            <pc:docMk/>
            <pc:sldMk cId="546613874" sldId="279"/>
            <ac:spMk id="10" creationId="{B73FC2F4-0873-435F-ADA7-0A7B778470BC}"/>
          </ac:spMkLst>
        </pc:spChg>
        <pc:spChg chg="add mod">
          <ac:chgData name="Ivan Bernal Garcia" userId="b3ee33eb-f4a2-4007-910a-29d613d36887" providerId="ADAL" clId="{5C205D25-8C6D-43AC-A8FE-960E6349AD5F}" dt="2020-01-30T07:18:07.440" v="4196" actId="20577"/>
          <ac:spMkLst>
            <pc:docMk/>
            <pc:sldMk cId="546613874" sldId="279"/>
            <ac:spMk id="11" creationId="{800A1C7C-8D32-45F1-8007-9E151C4715DC}"/>
          </ac:spMkLst>
        </pc:spChg>
        <pc:spChg chg="add mod">
          <ac:chgData name="Ivan Bernal Garcia" userId="b3ee33eb-f4a2-4007-910a-29d613d36887" providerId="ADAL" clId="{5C205D25-8C6D-43AC-A8FE-960E6349AD5F}" dt="2020-01-30T07:17:16.615" v="4163" actId="1076"/>
          <ac:spMkLst>
            <pc:docMk/>
            <pc:sldMk cId="546613874" sldId="279"/>
            <ac:spMk id="12" creationId="{3A8AA6FD-57A8-42ED-A5E5-EC2B355F8F02}"/>
          </ac:spMkLst>
        </pc:spChg>
        <pc:spChg chg="add mod">
          <ac:chgData name="Ivan Bernal Garcia" userId="b3ee33eb-f4a2-4007-910a-29d613d36887" providerId="ADAL" clId="{5C205D25-8C6D-43AC-A8FE-960E6349AD5F}" dt="2020-01-30T07:14:12.435" v="4106" actId="1076"/>
          <ac:spMkLst>
            <pc:docMk/>
            <pc:sldMk cId="546613874" sldId="279"/>
            <ac:spMk id="13" creationId="{FAE56D07-5092-47E0-BD19-AB5741081775}"/>
          </ac:spMkLst>
        </pc:spChg>
        <pc:spChg chg="add mod">
          <ac:chgData name="Ivan Bernal Garcia" userId="b3ee33eb-f4a2-4007-910a-29d613d36887" providerId="ADAL" clId="{5C205D25-8C6D-43AC-A8FE-960E6349AD5F}" dt="2020-01-30T07:15:32.572" v="4135" actId="1076"/>
          <ac:spMkLst>
            <pc:docMk/>
            <pc:sldMk cId="546613874" sldId="279"/>
            <ac:spMk id="14" creationId="{CCD5F32E-5029-4830-AD8C-6595ADC16D1A}"/>
          </ac:spMkLst>
        </pc:spChg>
        <pc:spChg chg="add mod">
          <ac:chgData name="Ivan Bernal Garcia" userId="b3ee33eb-f4a2-4007-910a-29d613d36887" providerId="ADAL" clId="{5C205D25-8C6D-43AC-A8FE-960E6349AD5F}" dt="2020-01-30T07:15:09.415" v="4124" actId="1076"/>
          <ac:spMkLst>
            <pc:docMk/>
            <pc:sldMk cId="546613874" sldId="279"/>
            <ac:spMk id="15" creationId="{D5686D36-7FFA-4F9B-B455-1F743A208C1B}"/>
          </ac:spMkLst>
        </pc:spChg>
        <pc:spChg chg="add mod">
          <ac:chgData name="Ivan Bernal Garcia" userId="b3ee33eb-f4a2-4007-910a-29d613d36887" providerId="ADAL" clId="{5C205D25-8C6D-43AC-A8FE-960E6349AD5F}" dt="2020-01-30T07:16:23.205" v="4153" actId="1076"/>
          <ac:spMkLst>
            <pc:docMk/>
            <pc:sldMk cId="546613874" sldId="279"/>
            <ac:spMk id="16" creationId="{6469304C-D3F0-4E1B-B8FD-CE211BF20F17}"/>
          </ac:spMkLst>
        </pc:spChg>
        <pc:spChg chg="add mod">
          <ac:chgData name="Ivan Bernal Garcia" userId="b3ee33eb-f4a2-4007-910a-29d613d36887" providerId="ADAL" clId="{5C205D25-8C6D-43AC-A8FE-960E6349AD5F}" dt="2020-01-30T07:13:38.560" v="4084" actId="1076"/>
          <ac:spMkLst>
            <pc:docMk/>
            <pc:sldMk cId="546613874" sldId="279"/>
            <ac:spMk id="17" creationId="{F7C730BE-6156-4053-A231-5C88541482A0}"/>
          </ac:spMkLst>
        </pc:spChg>
        <pc:graphicFrameChg chg="add mod modGraphic">
          <ac:chgData name="Ivan Bernal Garcia" userId="b3ee33eb-f4a2-4007-910a-29d613d36887" providerId="ADAL" clId="{5C205D25-8C6D-43AC-A8FE-960E6349AD5F}" dt="2020-01-30T09:06:19.571" v="5128" actId="1076"/>
          <ac:graphicFrameMkLst>
            <pc:docMk/>
            <pc:sldMk cId="546613874" sldId="279"/>
            <ac:graphicFrameMk id="4" creationId="{F0CD3CE8-C855-4552-BEC2-741AEAF11505}"/>
          </ac:graphicFrameMkLst>
        </pc:graphicFrameChg>
        <pc:picChg chg="add mod">
          <ac:chgData name="Ivan Bernal Garcia" userId="b3ee33eb-f4a2-4007-910a-29d613d36887" providerId="ADAL" clId="{5C205D25-8C6D-43AC-A8FE-960E6349AD5F}" dt="2020-01-30T07:09:58.022" v="4035" actId="1076"/>
          <ac:picMkLst>
            <pc:docMk/>
            <pc:sldMk cId="546613874" sldId="279"/>
            <ac:picMk id="5" creationId="{FBCF1B78-258E-493D-ACFB-2F0D359D061B}"/>
          </ac:picMkLst>
        </pc:picChg>
        <pc:picChg chg="add mod">
          <ac:chgData name="Ivan Bernal Garcia" userId="b3ee33eb-f4a2-4007-910a-29d613d36887" providerId="ADAL" clId="{5C205D25-8C6D-43AC-A8FE-960E6349AD5F}" dt="2020-01-30T06:40:21.750" v="3890" actId="1440"/>
          <ac:picMkLst>
            <pc:docMk/>
            <pc:sldMk cId="546613874" sldId="279"/>
            <ac:picMk id="7" creationId="{772AA78A-8105-4C2E-B0AA-4A1A0B16913F}"/>
          </ac:picMkLst>
        </pc:picChg>
        <pc:picChg chg="add mod">
          <ac:chgData name="Ivan Bernal Garcia" userId="b3ee33eb-f4a2-4007-910a-29d613d36887" providerId="ADAL" clId="{5C205D25-8C6D-43AC-A8FE-960E6349AD5F}" dt="2020-01-30T09:06:59.036" v="5129" actId="1076"/>
          <ac:picMkLst>
            <pc:docMk/>
            <pc:sldMk cId="546613874" sldId="279"/>
            <ac:picMk id="9" creationId="{BCBE4AA8-27B3-4187-8EE8-333878008BFC}"/>
          </ac:picMkLst>
        </pc:picChg>
      </pc:sldChg>
      <pc:sldChg chg="addSp delSp modSp add ord modNotesTx">
        <pc:chgData name="Ivan Bernal Garcia" userId="b3ee33eb-f4a2-4007-910a-29d613d36887" providerId="ADAL" clId="{5C205D25-8C6D-43AC-A8FE-960E6349AD5F}" dt="2020-01-30T09:18:28.644" v="5210" actId="1076"/>
        <pc:sldMkLst>
          <pc:docMk/>
          <pc:sldMk cId="1303821121" sldId="280"/>
        </pc:sldMkLst>
        <pc:spChg chg="mod">
          <ac:chgData name="Ivan Bernal Garcia" userId="b3ee33eb-f4a2-4007-910a-29d613d36887" providerId="ADAL" clId="{5C205D25-8C6D-43AC-A8FE-960E6349AD5F}" dt="2020-01-29T09:24:12.292" v="2295" actId="313"/>
          <ac:spMkLst>
            <pc:docMk/>
            <pc:sldMk cId="1303821121" sldId="280"/>
            <ac:spMk id="2" creationId="{4E6599A3-15DE-4782-92CD-54491408271B}"/>
          </ac:spMkLst>
        </pc:spChg>
        <pc:spChg chg="del mod">
          <ac:chgData name="Ivan Bernal Garcia" userId="b3ee33eb-f4a2-4007-910a-29d613d36887" providerId="ADAL" clId="{5C205D25-8C6D-43AC-A8FE-960E6349AD5F}" dt="2020-01-30T09:17:24.744" v="5200" actId="478"/>
          <ac:spMkLst>
            <pc:docMk/>
            <pc:sldMk cId="1303821121" sldId="280"/>
            <ac:spMk id="3" creationId="{693F2225-EEFE-4DB6-97D3-3083A261A030}"/>
          </ac:spMkLst>
        </pc:spChg>
        <pc:spChg chg="add mod">
          <ac:chgData name="Ivan Bernal Garcia" userId="b3ee33eb-f4a2-4007-910a-29d613d36887" providerId="ADAL" clId="{5C205D25-8C6D-43AC-A8FE-960E6349AD5F}" dt="2020-01-30T07:32:34.089" v="4402" actId="1076"/>
          <ac:spMkLst>
            <pc:docMk/>
            <pc:sldMk cId="1303821121" sldId="280"/>
            <ac:spMk id="5" creationId="{FA9A3BCA-AFDC-4AD4-B9C1-B2FFED5AD91F}"/>
          </ac:spMkLst>
        </pc:spChg>
        <pc:spChg chg="add del mod">
          <ac:chgData name="Ivan Bernal Garcia" userId="b3ee33eb-f4a2-4007-910a-29d613d36887" providerId="ADAL" clId="{5C205D25-8C6D-43AC-A8FE-960E6349AD5F}" dt="2020-01-30T09:17:30.140" v="5201" actId="478"/>
          <ac:spMkLst>
            <pc:docMk/>
            <pc:sldMk cId="1303821121" sldId="280"/>
            <ac:spMk id="9" creationId="{5EF0CAD4-63D0-47A0-94BE-3151F06EF546}"/>
          </ac:spMkLst>
        </pc:spChg>
        <pc:graphicFrameChg chg="add mod modGraphic">
          <ac:chgData name="Ivan Bernal Garcia" userId="b3ee33eb-f4a2-4007-910a-29d613d36887" providerId="ADAL" clId="{5C205D25-8C6D-43AC-A8FE-960E6349AD5F}" dt="2020-01-30T09:18:11.213" v="5209" actId="14861"/>
          <ac:graphicFrameMkLst>
            <pc:docMk/>
            <pc:sldMk cId="1303821121" sldId="280"/>
            <ac:graphicFrameMk id="4" creationId="{2853BF88-23A9-4BB5-8C64-B2D33D7F32D1}"/>
          </ac:graphicFrameMkLst>
        </pc:graphicFrameChg>
        <pc:graphicFrameChg chg="add mod modGraphic">
          <ac:chgData name="Ivan Bernal Garcia" userId="b3ee33eb-f4a2-4007-910a-29d613d36887" providerId="ADAL" clId="{5C205D25-8C6D-43AC-A8FE-960E6349AD5F}" dt="2020-01-30T09:18:28.644" v="5210" actId="1076"/>
          <ac:graphicFrameMkLst>
            <pc:docMk/>
            <pc:sldMk cId="1303821121" sldId="280"/>
            <ac:graphicFrameMk id="7" creationId="{E5268BC5-E942-414A-A205-3E69F1F965AC}"/>
          </ac:graphicFrameMkLst>
        </pc:graphicFrameChg>
        <pc:picChg chg="add del ord">
          <ac:chgData name="Ivan Bernal Garcia" userId="b3ee33eb-f4a2-4007-910a-29d613d36887" providerId="ADAL" clId="{5C205D25-8C6D-43AC-A8FE-960E6349AD5F}" dt="2020-01-30T06:20:38.207" v="3832" actId="478"/>
          <ac:picMkLst>
            <pc:docMk/>
            <pc:sldMk cId="1303821121" sldId="280"/>
            <ac:picMk id="6" creationId="{26617A90-9CF3-4D9D-A1B2-B289E20B8575}"/>
          </ac:picMkLst>
        </pc:picChg>
      </pc:sldChg>
      <pc:sldChg chg="addSp delSp modSp add modNotesTx">
        <pc:chgData name="Ivan Bernal Garcia" userId="b3ee33eb-f4a2-4007-910a-29d613d36887" providerId="ADAL" clId="{5C205D25-8C6D-43AC-A8FE-960E6349AD5F}" dt="2020-01-30T12:55:03.386" v="6098" actId="20577"/>
        <pc:sldMkLst>
          <pc:docMk/>
          <pc:sldMk cId="1146399474" sldId="281"/>
        </pc:sldMkLst>
        <pc:spChg chg="mod">
          <ac:chgData name="Ivan Bernal Garcia" userId="b3ee33eb-f4a2-4007-910a-29d613d36887" providerId="ADAL" clId="{5C205D25-8C6D-43AC-A8FE-960E6349AD5F}" dt="2020-01-29T06:51:15.468" v="684" actId="20577"/>
          <ac:spMkLst>
            <pc:docMk/>
            <pc:sldMk cId="1146399474" sldId="281"/>
            <ac:spMk id="2" creationId="{76372BBC-7A4D-4AAC-A71E-984A3FEBCDAE}"/>
          </ac:spMkLst>
        </pc:spChg>
        <pc:spChg chg="add mod">
          <ac:chgData name="Ivan Bernal Garcia" userId="b3ee33eb-f4a2-4007-910a-29d613d36887" providerId="ADAL" clId="{5C205D25-8C6D-43AC-A8FE-960E6349AD5F}" dt="2020-01-30T08:28:49.387" v="4809" actId="1076"/>
          <ac:spMkLst>
            <pc:docMk/>
            <pc:sldMk cId="1146399474" sldId="281"/>
            <ac:spMk id="3" creationId="{137E67BB-4C9C-413D-B338-765C94566008}"/>
          </ac:spMkLst>
        </pc:spChg>
        <pc:spChg chg="del">
          <ac:chgData name="Ivan Bernal Garcia" userId="b3ee33eb-f4a2-4007-910a-29d613d36887" providerId="ADAL" clId="{5C205D25-8C6D-43AC-A8FE-960E6349AD5F}" dt="2020-01-29T06:51:19.079" v="685" actId="478"/>
          <ac:spMkLst>
            <pc:docMk/>
            <pc:sldMk cId="1146399474" sldId="281"/>
            <ac:spMk id="3" creationId="{909B2E14-275B-4C3E-9E3A-EBE9D5EA322D}"/>
          </ac:spMkLst>
        </pc:spChg>
        <pc:spChg chg="add mod">
          <ac:chgData name="Ivan Bernal Garcia" userId="b3ee33eb-f4a2-4007-910a-29d613d36887" providerId="ADAL" clId="{5C205D25-8C6D-43AC-A8FE-960E6349AD5F}" dt="2020-01-30T08:28:46.776" v="4808" actId="1076"/>
          <ac:spMkLst>
            <pc:docMk/>
            <pc:sldMk cId="1146399474" sldId="281"/>
            <ac:spMk id="5" creationId="{0C5B8CED-B4F4-49EB-9B63-0C2546C59295}"/>
          </ac:spMkLst>
        </pc:spChg>
        <pc:spChg chg="add mod">
          <ac:chgData name="Ivan Bernal Garcia" userId="b3ee33eb-f4a2-4007-910a-29d613d36887" providerId="ADAL" clId="{5C205D25-8C6D-43AC-A8FE-960E6349AD5F}" dt="2020-01-30T08:29:27.512" v="4811" actId="1076"/>
          <ac:spMkLst>
            <pc:docMk/>
            <pc:sldMk cId="1146399474" sldId="281"/>
            <ac:spMk id="6" creationId="{27684862-5864-4078-BB28-ADCEDF1866D3}"/>
          </ac:spMkLst>
        </pc:spChg>
        <pc:spChg chg="add mod">
          <ac:chgData name="Ivan Bernal Garcia" userId="b3ee33eb-f4a2-4007-910a-29d613d36887" providerId="ADAL" clId="{5C205D25-8C6D-43AC-A8FE-960E6349AD5F}" dt="2020-01-30T08:34:45.634" v="4899" actId="207"/>
          <ac:spMkLst>
            <pc:docMk/>
            <pc:sldMk cId="1146399474" sldId="281"/>
            <ac:spMk id="7" creationId="{45312338-2FA6-4EE1-A73E-D7CF9EE766E0}"/>
          </ac:spMkLst>
        </pc:spChg>
        <pc:spChg chg="add mod">
          <ac:chgData name="Ivan Bernal Garcia" userId="b3ee33eb-f4a2-4007-910a-29d613d36887" providerId="ADAL" clId="{5C205D25-8C6D-43AC-A8FE-960E6349AD5F}" dt="2020-01-30T08:32:02.008" v="4869" actId="1076"/>
          <ac:spMkLst>
            <pc:docMk/>
            <pc:sldMk cId="1146399474" sldId="281"/>
            <ac:spMk id="8" creationId="{EE7F83BF-E54D-4139-B5C4-A54CF61E2C13}"/>
          </ac:spMkLst>
        </pc:spChg>
        <pc:spChg chg="add mod">
          <ac:chgData name="Ivan Bernal Garcia" userId="b3ee33eb-f4a2-4007-910a-29d613d36887" providerId="ADAL" clId="{5C205D25-8C6D-43AC-A8FE-960E6349AD5F}" dt="2020-01-30T08:31:33.505" v="4863" actId="207"/>
          <ac:spMkLst>
            <pc:docMk/>
            <pc:sldMk cId="1146399474" sldId="281"/>
            <ac:spMk id="9" creationId="{BF1939B5-1B7F-4990-803A-8AC74258B39C}"/>
          </ac:spMkLst>
        </pc:spChg>
        <pc:spChg chg="add mod">
          <ac:chgData name="Ivan Bernal Garcia" userId="b3ee33eb-f4a2-4007-910a-29d613d36887" providerId="ADAL" clId="{5C205D25-8C6D-43AC-A8FE-960E6349AD5F}" dt="2020-01-30T08:31:23.568" v="4861" actId="207"/>
          <ac:spMkLst>
            <pc:docMk/>
            <pc:sldMk cId="1146399474" sldId="281"/>
            <ac:spMk id="10" creationId="{6D030FF3-C282-4615-A7B3-4910E24CE6C3}"/>
          </ac:spMkLst>
        </pc:spChg>
        <pc:graphicFrameChg chg="add mod modGraphic">
          <ac:chgData name="Ivan Bernal Garcia" userId="b3ee33eb-f4a2-4007-910a-29d613d36887" providerId="ADAL" clId="{5C205D25-8C6D-43AC-A8FE-960E6349AD5F}" dt="2020-01-30T08:31:38.829" v="4865" actId="1076"/>
          <ac:graphicFrameMkLst>
            <pc:docMk/>
            <pc:sldMk cId="1146399474" sldId="281"/>
            <ac:graphicFrameMk id="4" creationId="{DF8D8585-78A5-47D9-A8AA-F82746284033}"/>
          </ac:graphicFrameMkLst>
        </pc:graphicFrameChg>
      </pc:sldChg>
      <pc:sldChg chg="addSp delSp modSp add modNotesTx">
        <pc:chgData name="Ivan Bernal Garcia" userId="b3ee33eb-f4a2-4007-910a-29d613d36887" providerId="ADAL" clId="{5C205D25-8C6D-43AC-A8FE-960E6349AD5F}" dt="2020-01-30T13:01:17.380" v="6101" actId="20577"/>
        <pc:sldMkLst>
          <pc:docMk/>
          <pc:sldMk cId="1349370014" sldId="282"/>
        </pc:sldMkLst>
        <pc:spChg chg="mod">
          <ac:chgData name="Ivan Bernal Garcia" userId="b3ee33eb-f4a2-4007-910a-29d613d36887" providerId="ADAL" clId="{5C205D25-8C6D-43AC-A8FE-960E6349AD5F}" dt="2020-01-30T08:51:22.315" v="4954" actId="20577"/>
          <ac:spMkLst>
            <pc:docMk/>
            <pc:sldMk cId="1349370014" sldId="282"/>
            <ac:spMk id="2" creationId="{0C042D29-CDE0-4730-AEF3-8D86408DAF8C}"/>
          </ac:spMkLst>
        </pc:spChg>
        <pc:spChg chg="del">
          <ac:chgData name="Ivan Bernal Garcia" userId="b3ee33eb-f4a2-4007-910a-29d613d36887" providerId="ADAL" clId="{5C205D25-8C6D-43AC-A8FE-960E6349AD5F}" dt="2020-01-29T09:01:47.979" v="2021" actId="478"/>
          <ac:spMkLst>
            <pc:docMk/>
            <pc:sldMk cId="1349370014" sldId="282"/>
            <ac:spMk id="3" creationId="{768C6455-4056-4271-B871-9733E730B98B}"/>
          </ac:spMkLst>
        </pc:spChg>
        <pc:spChg chg="add mod">
          <ac:chgData name="Ivan Bernal Garcia" userId="b3ee33eb-f4a2-4007-910a-29d613d36887" providerId="ADAL" clId="{5C205D25-8C6D-43AC-A8FE-960E6349AD5F}" dt="2020-01-30T13:01:17.380" v="6101" actId="20577"/>
          <ac:spMkLst>
            <pc:docMk/>
            <pc:sldMk cId="1349370014" sldId="282"/>
            <ac:spMk id="6" creationId="{C0B27754-E465-4277-A9C7-949DFA2F3E1C}"/>
          </ac:spMkLst>
        </pc:spChg>
        <pc:picChg chg="add mod modCrop">
          <ac:chgData name="Ivan Bernal Garcia" userId="b3ee33eb-f4a2-4007-910a-29d613d36887" providerId="ADAL" clId="{5C205D25-8C6D-43AC-A8FE-960E6349AD5F}" dt="2020-01-30T06:40:10.510" v="3889" actId="1440"/>
          <ac:picMkLst>
            <pc:docMk/>
            <pc:sldMk cId="1349370014" sldId="282"/>
            <ac:picMk id="4" creationId="{99121AB4-EF56-4850-A03D-280833EAC59C}"/>
          </ac:picMkLst>
        </pc:picChg>
        <pc:picChg chg="add del mod modCrop">
          <ac:chgData name="Ivan Bernal Garcia" userId="b3ee33eb-f4a2-4007-910a-29d613d36887" providerId="ADAL" clId="{5C205D25-8C6D-43AC-A8FE-960E6349AD5F}" dt="2020-01-30T06:38:05.939" v="3874" actId="478"/>
          <ac:picMkLst>
            <pc:docMk/>
            <pc:sldMk cId="1349370014" sldId="282"/>
            <ac:picMk id="5" creationId="{058122DC-2273-48B3-AD36-E48B15DF3AE6}"/>
          </ac:picMkLst>
        </pc:picChg>
      </pc:sldChg>
      <pc:sldChg chg="addSp delSp modSp add ord modNotesTx">
        <pc:chgData name="Ivan Bernal Garcia" userId="b3ee33eb-f4a2-4007-910a-29d613d36887" providerId="ADAL" clId="{5C205D25-8C6D-43AC-A8FE-960E6349AD5F}" dt="2020-01-30T13:34:58.871" v="6117" actId="20577"/>
        <pc:sldMkLst>
          <pc:docMk/>
          <pc:sldMk cId="1195797948" sldId="283"/>
        </pc:sldMkLst>
        <pc:spChg chg="mod">
          <ac:chgData name="Ivan Bernal Garcia" userId="b3ee33eb-f4a2-4007-910a-29d613d36887" providerId="ADAL" clId="{5C205D25-8C6D-43AC-A8FE-960E6349AD5F}" dt="2020-01-30T07:20:52.887" v="4253" actId="20577"/>
          <ac:spMkLst>
            <pc:docMk/>
            <pc:sldMk cId="1195797948" sldId="283"/>
            <ac:spMk id="2" creationId="{8F6E6FB2-40C8-49EB-A845-B75E64456F7D}"/>
          </ac:spMkLst>
        </pc:spChg>
        <pc:spChg chg="del">
          <ac:chgData name="Ivan Bernal Garcia" userId="b3ee33eb-f4a2-4007-910a-29d613d36887" providerId="ADAL" clId="{5C205D25-8C6D-43AC-A8FE-960E6349AD5F}" dt="2020-01-29T09:50:33.174" v="2668" actId="478"/>
          <ac:spMkLst>
            <pc:docMk/>
            <pc:sldMk cId="1195797948" sldId="283"/>
            <ac:spMk id="3" creationId="{09A9A65C-9E48-4519-9D92-350C2B3D7AD7}"/>
          </ac:spMkLst>
        </pc:spChg>
        <pc:spChg chg="add mod">
          <ac:chgData name="Ivan Bernal Garcia" userId="b3ee33eb-f4a2-4007-910a-29d613d36887" providerId="ADAL" clId="{5C205D25-8C6D-43AC-A8FE-960E6349AD5F}" dt="2020-01-30T07:42:09.568" v="4494" actId="1076"/>
          <ac:spMkLst>
            <pc:docMk/>
            <pc:sldMk cId="1195797948" sldId="283"/>
            <ac:spMk id="7" creationId="{0DD03375-75E6-4F4B-AEB4-15301B35533C}"/>
          </ac:spMkLst>
        </pc:spChg>
        <pc:spChg chg="add mod">
          <ac:chgData name="Ivan Bernal Garcia" userId="b3ee33eb-f4a2-4007-910a-29d613d36887" providerId="ADAL" clId="{5C205D25-8C6D-43AC-A8FE-960E6349AD5F}" dt="2020-01-30T07:42:04.867" v="4493" actId="1076"/>
          <ac:spMkLst>
            <pc:docMk/>
            <pc:sldMk cId="1195797948" sldId="283"/>
            <ac:spMk id="8" creationId="{E5CB09CF-4A2C-4FD8-B418-54606674D784}"/>
          </ac:spMkLst>
        </pc:spChg>
        <pc:spChg chg="add mod">
          <ac:chgData name="Ivan Bernal Garcia" userId="b3ee33eb-f4a2-4007-910a-29d613d36887" providerId="ADAL" clId="{5C205D25-8C6D-43AC-A8FE-960E6349AD5F}" dt="2020-01-30T12:51:36.011" v="5990" actId="14100"/>
          <ac:spMkLst>
            <pc:docMk/>
            <pc:sldMk cId="1195797948" sldId="283"/>
            <ac:spMk id="9" creationId="{1D57E82B-B162-4FCD-98FA-237A9F0C87FE}"/>
          </ac:spMkLst>
        </pc:spChg>
        <pc:picChg chg="add mod">
          <ac:chgData name="Ivan Bernal Garcia" userId="b3ee33eb-f4a2-4007-910a-29d613d36887" providerId="ADAL" clId="{5C205D25-8C6D-43AC-A8FE-960E6349AD5F}" dt="2020-01-30T07:41:45.227" v="4489" actId="14100"/>
          <ac:picMkLst>
            <pc:docMk/>
            <pc:sldMk cId="1195797948" sldId="283"/>
            <ac:picMk id="3" creationId="{0708C03E-D007-491E-BEC5-62DB61115C83}"/>
          </ac:picMkLst>
        </pc:picChg>
        <pc:picChg chg="add mod">
          <ac:chgData name="Ivan Bernal Garcia" userId="b3ee33eb-f4a2-4007-910a-29d613d36887" providerId="ADAL" clId="{5C205D25-8C6D-43AC-A8FE-960E6349AD5F}" dt="2020-01-30T07:41:51.071" v="4490" actId="1076"/>
          <ac:picMkLst>
            <pc:docMk/>
            <pc:sldMk cId="1195797948" sldId="283"/>
            <ac:picMk id="4" creationId="{9A61DC74-55C6-4CA3-B914-369FD9CF483B}"/>
          </ac:picMkLst>
        </pc:picChg>
        <pc:picChg chg="add mod modCrop">
          <ac:chgData name="Ivan Bernal Garcia" userId="b3ee33eb-f4a2-4007-910a-29d613d36887" providerId="ADAL" clId="{5C205D25-8C6D-43AC-A8FE-960E6349AD5F}" dt="2020-01-30T07:42:01.107" v="4492" actId="1076"/>
          <ac:picMkLst>
            <pc:docMk/>
            <pc:sldMk cId="1195797948" sldId="283"/>
            <ac:picMk id="5" creationId="{EC3DCE87-77E4-408E-8FA0-8190F02D79DD}"/>
          </ac:picMkLst>
        </pc:picChg>
        <pc:picChg chg="add mod">
          <ac:chgData name="Ivan Bernal Garcia" userId="b3ee33eb-f4a2-4007-910a-29d613d36887" providerId="ADAL" clId="{5C205D25-8C6D-43AC-A8FE-960E6349AD5F}" dt="2020-01-30T07:41:31.030" v="4486" actId="1076"/>
          <ac:picMkLst>
            <pc:docMk/>
            <pc:sldMk cId="1195797948" sldId="283"/>
            <ac:picMk id="6" creationId="{4E0EC64C-E120-4F34-B7C3-B33524B09210}"/>
          </ac:picMkLst>
        </pc:picChg>
      </pc:sldChg>
      <pc:sldChg chg="modSp">
        <pc:chgData name="Ivan Bernal Garcia" userId="b3ee33eb-f4a2-4007-910a-29d613d36887" providerId="ADAL" clId="{5C205D25-8C6D-43AC-A8FE-960E6349AD5F}" dt="2020-01-30T13:09:54.923" v="6103" actId="2062"/>
        <pc:sldMkLst>
          <pc:docMk/>
          <pc:sldMk cId="1638962706" sldId="284"/>
        </pc:sldMkLst>
        <pc:graphicFrameChg chg="mod modGraphic">
          <ac:chgData name="Ivan Bernal Garcia" userId="b3ee33eb-f4a2-4007-910a-29d613d36887" providerId="ADAL" clId="{5C205D25-8C6D-43AC-A8FE-960E6349AD5F}" dt="2020-01-30T13:09:54.923" v="6103" actId="2062"/>
          <ac:graphicFrameMkLst>
            <pc:docMk/>
            <pc:sldMk cId="1638962706" sldId="284"/>
            <ac:graphicFrameMk id="4" creationId="{B27FD936-74EA-4756-9F01-325206CCB9E9}"/>
          </ac:graphicFrameMkLst>
        </pc:graphicFrameChg>
        <pc:picChg chg="mod">
          <ac:chgData name="Ivan Bernal Garcia" userId="b3ee33eb-f4a2-4007-910a-29d613d36887" providerId="ADAL" clId="{5C205D25-8C6D-43AC-A8FE-960E6349AD5F}" dt="2020-01-30T06:42:50.900" v="3903" actId="1440"/>
          <ac:picMkLst>
            <pc:docMk/>
            <pc:sldMk cId="1638962706" sldId="284"/>
            <ac:picMk id="8" creationId="{F6FDF79B-674D-4422-932A-8E39656A1395}"/>
          </ac:picMkLst>
        </pc:picChg>
        <pc:picChg chg="mod">
          <ac:chgData name="Ivan Bernal Garcia" userId="b3ee33eb-f4a2-4007-910a-29d613d36887" providerId="ADAL" clId="{5C205D25-8C6D-43AC-A8FE-960E6349AD5F}" dt="2020-01-30T06:42:45.689" v="3902" actId="1440"/>
          <ac:picMkLst>
            <pc:docMk/>
            <pc:sldMk cId="1638962706" sldId="284"/>
            <ac:picMk id="10" creationId="{1CC9DDE0-8465-4DB0-B843-67EF8FF62E18}"/>
          </ac:picMkLst>
        </pc:picChg>
      </pc:sldChg>
      <pc:sldChg chg="modSp">
        <pc:chgData name="Ivan Bernal Garcia" userId="b3ee33eb-f4a2-4007-910a-29d613d36887" providerId="ADAL" clId="{5C205D25-8C6D-43AC-A8FE-960E6349AD5F}" dt="2020-01-30T06:43:29.839" v="3905" actId="122"/>
        <pc:sldMkLst>
          <pc:docMk/>
          <pc:sldMk cId="3405869526" sldId="285"/>
        </pc:sldMkLst>
        <pc:graphicFrameChg chg="modGraphic">
          <ac:chgData name="Ivan Bernal Garcia" userId="b3ee33eb-f4a2-4007-910a-29d613d36887" providerId="ADAL" clId="{5C205D25-8C6D-43AC-A8FE-960E6349AD5F}" dt="2020-01-30T06:43:29.839" v="3905" actId="122"/>
          <ac:graphicFrameMkLst>
            <pc:docMk/>
            <pc:sldMk cId="3405869526" sldId="285"/>
            <ac:graphicFrameMk id="10" creationId="{E6E7B696-F479-4B20-A470-F218EC41BA12}"/>
          </ac:graphicFrameMkLst>
        </pc:graphicFrameChg>
        <pc:picChg chg="mod">
          <ac:chgData name="Ivan Bernal Garcia" userId="b3ee33eb-f4a2-4007-910a-29d613d36887" providerId="ADAL" clId="{5C205D25-8C6D-43AC-A8FE-960E6349AD5F}" dt="2020-01-30T06:42:11.307" v="3900" actId="1440"/>
          <ac:picMkLst>
            <pc:docMk/>
            <pc:sldMk cId="3405869526" sldId="285"/>
            <ac:picMk id="5" creationId="{2C0C40DE-894A-4D2F-8BC8-D2198B0D0D62}"/>
          </ac:picMkLst>
        </pc:picChg>
        <pc:picChg chg="mod">
          <ac:chgData name="Ivan Bernal Garcia" userId="b3ee33eb-f4a2-4007-910a-29d613d36887" providerId="ADAL" clId="{5C205D25-8C6D-43AC-A8FE-960E6349AD5F}" dt="2020-01-30T06:42:07.062" v="3899" actId="1440"/>
          <ac:picMkLst>
            <pc:docMk/>
            <pc:sldMk cId="3405869526" sldId="285"/>
            <ac:picMk id="7" creationId="{465E1A33-7A92-474B-B13A-7C3644C997CD}"/>
          </ac:picMkLst>
        </pc:picChg>
        <pc:picChg chg="mod">
          <ac:chgData name="Ivan Bernal Garcia" userId="b3ee33eb-f4a2-4007-910a-29d613d36887" providerId="ADAL" clId="{5C205D25-8C6D-43AC-A8FE-960E6349AD5F}" dt="2020-01-30T06:42:02.360" v="3898" actId="1440"/>
          <ac:picMkLst>
            <pc:docMk/>
            <pc:sldMk cId="3405869526" sldId="285"/>
            <ac:picMk id="9" creationId="{735B5203-E47B-47A2-837C-62969347B7F6}"/>
          </ac:picMkLst>
        </pc:picChg>
      </pc:sldChg>
      <pc:sldChg chg="modSp">
        <pc:chgData name="Ivan Bernal Garcia" userId="b3ee33eb-f4a2-4007-910a-29d613d36887" providerId="ADAL" clId="{5C205D25-8C6D-43AC-A8FE-960E6349AD5F}" dt="2020-01-30T06:41:54.816" v="3897" actId="1440"/>
        <pc:sldMkLst>
          <pc:docMk/>
          <pc:sldMk cId="3605058060" sldId="286"/>
        </pc:sldMkLst>
        <pc:picChg chg="mod">
          <ac:chgData name="Ivan Bernal Garcia" userId="b3ee33eb-f4a2-4007-910a-29d613d36887" providerId="ADAL" clId="{5C205D25-8C6D-43AC-A8FE-960E6349AD5F}" dt="2020-01-30T06:41:54.816" v="3897" actId="1440"/>
          <ac:picMkLst>
            <pc:docMk/>
            <pc:sldMk cId="3605058060" sldId="286"/>
            <ac:picMk id="4" creationId="{9490AEF7-7861-44EE-A235-E146571A0A51}"/>
          </ac:picMkLst>
        </pc:picChg>
      </pc:sldChg>
      <pc:sldChg chg="modSp">
        <pc:chgData name="Ivan Bernal Garcia" userId="b3ee33eb-f4a2-4007-910a-29d613d36887" providerId="ADAL" clId="{5C205D25-8C6D-43AC-A8FE-960E6349AD5F}" dt="2020-01-30T06:18:43.662" v="3831" actId="2062"/>
        <pc:sldMkLst>
          <pc:docMk/>
          <pc:sldMk cId="2305099720" sldId="288"/>
        </pc:sldMkLst>
        <pc:graphicFrameChg chg="modGraphic">
          <ac:chgData name="Ivan Bernal Garcia" userId="b3ee33eb-f4a2-4007-910a-29d613d36887" providerId="ADAL" clId="{5C205D25-8C6D-43AC-A8FE-960E6349AD5F}" dt="2020-01-30T06:18:43.662" v="3831" actId="2062"/>
          <ac:graphicFrameMkLst>
            <pc:docMk/>
            <pc:sldMk cId="2305099720" sldId="288"/>
            <ac:graphicFrameMk id="5" creationId="{CC56B25E-80E8-483C-8D47-88E12C5270C0}"/>
          </ac:graphicFrameMkLst>
        </pc:graphicFrameChg>
      </pc:sldChg>
    </pc:docChg>
  </pc:docChgLst>
  <pc:docChgLst>
    <pc:chgData name="Guest User" userId="S::urn:spo:anon#27427cbbb1385cf12c59333803140cf22b8dfa522d6543238e22ff2bd2380583::" providerId="AD" clId="Web-{882D7D94-DC7E-4E36-1B93-BC2D8F5E9B92}"/>
    <pc:docChg chg="addSld delSld modSld">
      <pc:chgData name="Guest User" userId="S::urn:spo:anon#27427cbbb1385cf12c59333803140cf22b8dfa522d6543238e22ff2bd2380583::" providerId="AD" clId="Web-{882D7D94-DC7E-4E36-1B93-BC2D8F5E9B92}" dt="2020-01-30T13:33:38.587" v="16"/>
      <pc:docMkLst>
        <pc:docMk/>
      </pc:docMkLst>
      <pc:sldChg chg="add del">
        <pc:chgData name="Guest User" userId="S::urn:spo:anon#27427cbbb1385cf12c59333803140cf22b8dfa522d6543238e22ff2bd2380583::" providerId="AD" clId="Web-{882D7D94-DC7E-4E36-1B93-BC2D8F5E9B92}" dt="2020-01-30T13:33:38.587" v="16"/>
        <pc:sldMkLst>
          <pc:docMk/>
          <pc:sldMk cId="2927309711" sldId="271"/>
        </pc:sldMkLst>
      </pc:sldChg>
      <pc:sldChg chg="modSp">
        <pc:chgData name="Guest User" userId="S::urn:spo:anon#27427cbbb1385cf12c59333803140cf22b8dfa522d6543238e22ff2bd2380583::" providerId="AD" clId="Web-{882D7D94-DC7E-4E36-1B93-BC2D8F5E9B92}" dt="2020-01-30T13:24:15.722" v="12" actId="20577"/>
        <pc:sldMkLst>
          <pc:docMk/>
          <pc:sldMk cId="1839125786" sldId="287"/>
        </pc:sldMkLst>
        <pc:spChg chg="mod">
          <ac:chgData name="Guest User" userId="S::urn:spo:anon#27427cbbb1385cf12c59333803140cf22b8dfa522d6543238e22ff2bd2380583::" providerId="AD" clId="Web-{882D7D94-DC7E-4E36-1B93-BC2D8F5E9B92}" dt="2020-01-30T13:24:15.722" v="12" actId="20577"/>
          <ac:spMkLst>
            <pc:docMk/>
            <pc:sldMk cId="1839125786" sldId="287"/>
            <ac:spMk id="3" creationId="{B30684AC-EC77-4224-9C56-F7A8A012EF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44957-41B9-44C0-A036-8E28FAB564E8}" type="datetimeFigureOut">
              <a:rPr lang="en-US" smtClean="0"/>
              <a:t>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46452-B6A4-45E5-A772-8E41BB2557A3}" type="slidenum">
              <a:rPr lang="en-US" smtClean="0"/>
              <a:t>‹#›</a:t>
            </a:fld>
            <a:endParaRPr lang="en-US"/>
          </a:p>
        </p:txBody>
      </p:sp>
    </p:spTree>
    <p:extLst>
      <p:ext uri="{BB962C8B-B14F-4D97-AF65-F5344CB8AC3E}">
        <p14:creationId xmlns:p14="http://schemas.microsoft.com/office/powerpoint/2010/main" val="309337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ouser.com/datasheet/2/90/XLampMKR-471822.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Fog LED being on means the LEDs 0-4 auto turn on and high beams off.</a:t>
            </a:r>
          </a:p>
        </p:txBody>
      </p:sp>
      <p:sp>
        <p:nvSpPr>
          <p:cNvPr id="4" name="Slide Number Placeholder 3"/>
          <p:cNvSpPr>
            <a:spLocks noGrp="1"/>
          </p:cNvSpPr>
          <p:nvPr>
            <p:ph type="sldNum" sz="quarter" idx="5"/>
          </p:nvPr>
        </p:nvSpPr>
        <p:spPr/>
        <p:txBody>
          <a:bodyPr/>
          <a:lstStyle/>
          <a:p>
            <a:fld id="{8DC46452-B6A4-45E5-A772-8E41BB2557A3}" type="slidenum">
              <a:rPr lang="en-US" smtClean="0"/>
              <a:t>17</a:t>
            </a:fld>
            <a:endParaRPr lang="en-US"/>
          </a:p>
        </p:txBody>
      </p:sp>
    </p:spTree>
    <p:extLst>
      <p:ext uri="{BB962C8B-B14F-4D97-AF65-F5344CB8AC3E}">
        <p14:creationId xmlns:p14="http://schemas.microsoft.com/office/powerpoint/2010/main" val="341693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 typical car battery can supply approximately 240 W, 12 V at 20 A, changes 12 – 14.5 </a:t>
            </a:r>
          </a:p>
        </p:txBody>
      </p:sp>
      <p:sp>
        <p:nvSpPr>
          <p:cNvPr id="4" name="Slide Number Placeholder 3"/>
          <p:cNvSpPr>
            <a:spLocks noGrp="1"/>
          </p:cNvSpPr>
          <p:nvPr>
            <p:ph type="sldNum" sz="quarter" idx="5"/>
          </p:nvPr>
        </p:nvSpPr>
        <p:spPr/>
        <p:txBody>
          <a:bodyPr/>
          <a:lstStyle/>
          <a:p>
            <a:fld id="{8DC46452-B6A4-45E5-A772-8E41BB2557A3}" type="slidenum">
              <a:rPr lang="en-US" smtClean="0"/>
              <a:t>19</a:t>
            </a:fld>
            <a:endParaRPr lang="en-US"/>
          </a:p>
        </p:txBody>
      </p:sp>
    </p:spTree>
    <p:extLst>
      <p:ext uri="{BB962C8B-B14F-4D97-AF65-F5344CB8AC3E}">
        <p14:creationId xmlns:p14="http://schemas.microsoft.com/office/powerpoint/2010/main" val="247156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__ there’s 2 configurations  to the arrange the LEDS, 6 and 12    explain the picture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__Why not the 12 volt configuration?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If the voltage falls below 12 volts , </a:t>
            </a:r>
            <a:r>
              <a:rPr lang="en-US" err="1"/>
              <a:t>leds</a:t>
            </a:r>
            <a:r>
              <a:rPr lang="en-US"/>
              <a:t> wont be as bright</a:t>
            </a:r>
          </a:p>
          <a:p>
            <a:r>
              <a:rPr lang="en-US"/>
              <a:t>	-need a buck-boost driver. </a:t>
            </a:r>
          </a:p>
          <a:p>
            <a:r>
              <a:rPr lang="en-US"/>
              <a:t>	Harder to implement and harder to find SIMPLE driver</a:t>
            </a:r>
          </a:p>
          <a:p>
            <a:r>
              <a:rPr lang="en-US"/>
              <a:t>	</a:t>
            </a:r>
          </a:p>
          <a:p>
            <a:r>
              <a:rPr lang="en-US"/>
              <a:t>__ the LEDS  are able to handle 3 amps</a:t>
            </a:r>
          </a:p>
          <a:p>
            <a:r>
              <a:rPr lang="en-US"/>
              <a:t>	Not recommended, too hot that they can damage themselves or  other components</a:t>
            </a:r>
          </a:p>
          <a:p>
            <a:r>
              <a:rPr lang="en-US"/>
              <a:t>	additionally Pushing more current decreases the lifetime of the LED</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__For small LEDS you can simply use a resister /not the case for these large more powerful LEDS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__Explain Constant voltage verses constant current</a:t>
            </a:r>
          </a:p>
          <a:p>
            <a:r>
              <a:rPr lang="en-US"/>
              <a:t>__A small change in current wont affect brightness of the LED, but small change in voltage will</a:t>
            </a:r>
          </a:p>
          <a:p>
            <a:endParaRPr lang="en-US"/>
          </a:p>
          <a:p>
            <a:r>
              <a:rPr lang="en-US">
                <a:hlinkClick r:id="rId3"/>
              </a:rPr>
              <a:t>https://www.mouser.com/datasheet/2/90/XLampMKR-471822.pdf</a:t>
            </a:r>
            <a:endParaRPr lang="en-US"/>
          </a:p>
          <a:p>
            <a:endParaRPr lang="en-US"/>
          </a:p>
        </p:txBody>
      </p:sp>
      <p:sp>
        <p:nvSpPr>
          <p:cNvPr id="4" name="Slide Number Placeholder 3"/>
          <p:cNvSpPr>
            <a:spLocks noGrp="1"/>
          </p:cNvSpPr>
          <p:nvPr>
            <p:ph type="sldNum" sz="quarter" idx="5"/>
          </p:nvPr>
        </p:nvSpPr>
        <p:spPr/>
        <p:txBody>
          <a:bodyPr/>
          <a:lstStyle/>
          <a:p>
            <a:fld id="{8DC46452-B6A4-45E5-A772-8E41BB2557A3}" type="slidenum">
              <a:rPr lang="en-US" smtClean="0"/>
              <a:t>20</a:t>
            </a:fld>
            <a:endParaRPr lang="en-US"/>
          </a:p>
        </p:txBody>
      </p:sp>
    </p:spTree>
    <p:extLst>
      <p:ext uri="{BB962C8B-B14F-4D97-AF65-F5344CB8AC3E}">
        <p14:creationId xmlns:p14="http://schemas.microsoft.com/office/powerpoint/2010/main" val="292072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Bought the ICs and soldered them onto the breakout board </a:t>
            </a:r>
          </a:p>
          <a:p>
            <a:r>
              <a:rPr lang="en-US"/>
              <a:t>	</a:t>
            </a:r>
          </a:p>
          <a:p>
            <a:r>
              <a:rPr lang="en-US"/>
              <a:t>- getting an evaluation board would be far expensive</a:t>
            </a:r>
          </a:p>
          <a:p>
            <a:r>
              <a:rPr lang="en-US"/>
              <a:t>  </a:t>
            </a:r>
          </a:p>
          <a:p>
            <a:r>
              <a:rPr lang="en-US"/>
              <a:t>None of the drivers could handle 12 </a:t>
            </a:r>
            <a:r>
              <a:rPr lang="en-US" err="1"/>
              <a:t>votls</a:t>
            </a:r>
            <a:endParaRPr lang="en-US"/>
          </a:p>
          <a:p>
            <a:r>
              <a:rPr lang="en-US"/>
              <a:t>would flicker or then blow up</a:t>
            </a:r>
          </a:p>
          <a:p>
            <a:endParaRPr lang="en-US"/>
          </a:p>
          <a:p>
            <a:endParaRPr lang="en-US"/>
          </a:p>
        </p:txBody>
      </p:sp>
      <p:sp>
        <p:nvSpPr>
          <p:cNvPr id="4" name="Slide Number Placeholder 3"/>
          <p:cNvSpPr>
            <a:spLocks noGrp="1"/>
          </p:cNvSpPr>
          <p:nvPr>
            <p:ph type="sldNum" sz="quarter" idx="5"/>
          </p:nvPr>
        </p:nvSpPr>
        <p:spPr/>
        <p:txBody>
          <a:bodyPr/>
          <a:lstStyle/>
          <a:p>
            <a:fld id="{8DC46452-B6A4-45E5-A772-8E41BB2557A3}" type="slidenum">
              <a:rPr lang="en-US" smtClean="0"/>
              <a:t>21</a:t>
            </a:fld>
            <a:endParaRPr lang="en-US"/>
          </a:p>
        </p:txBody>
      </p:sp>
    </p:spTree>
    <p:extLst>
      <p:ext uri="{BB962C8B-B14F-4D97-AF65-F5344CB8AC3E}">
        <p14:creationId xmlns:p14="http://schemas.microsoft.com/office/powerpoint/2010/main" val="262181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Used the evaluation board schematic and their recommenced inductors</a:t>
            </a:r>
          </a:p>
          <a:p>
            <a:endParaRPr lang="en-US"/>
          </a:p>
          <a:p>
            <a:endParaRPr lang="en-US"/>
          </a:p>
          <a:p>
            <a:r>
              <a:rPr lang="en-US"/>
              <a:t>Thermal testing left </a:t>
            </a:r>
          </a:p>
        </p:txBody>
      </p:sp>
      <p:sp>
        <p:nvSpPr>
          <p:cNvPr id="4" name="Slide Number Placeholder 3"/>
          <p:cNvSpPr>
            <a:spLocks noGrp="1"/>
          </p:cNvSpPr>
          <p:nvPr>
            <p:ph type="sldNum" sz="quarter" idx="5"/>
          </p:nvPr>
        </p:nvSpPr>
        <p:spPr/>
        <p:txBody>
          <a:bodyPr/>
          <a:lstStyle/>
          <a:p>
            <a:fld id="{8DC46452-B6A4-45E5-A772-8E41BB2557A3}" type="slidenum">
              <a:rPr lang="en-US" smtClean="0"/>
              <a:t>22</a:t>
            </a:fld>
            <a:endParaRPr lang="en-US"/>
          </a:p>
        </p:txBody>
      </p:sp>
    </p:spTree>
    <p:extLst>
      <p:ext uri="{BB962C8B-B14F-4D97-AF65-F5344CB8AC3E}">
        <p14:creationId xmlns:p14="http://schemas.microsoft.com/office/powerpoint/2010/main" val="86107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Why these? </a:t>
            </a:r>
          </a:p>
          <a:p>
            <a:pPr marL="171450" indent="-171450">
              <a:buFontTx/>
              <a:buChar char="-"/>
            </a:pPr>
            <a:r>
              <a:rPr lang="en-US" b="0"/>
              <a:t>Simple to implement </a:t>
            </a:r>
          </a:p>
          <a:p>
            <a:pPr marL="171450" indent="-171450">
              <a:buFontTx/>
              <a:buChar char="-"/>
            </a:pPr>
            <a:r>
              <a:rPr lang="en-US" b="0"/>
              <a:t>Many led drivers can get complicate and expensive (large number of external </a:t>
            </a:r>
            <a:r>
              <a:rPr lang="en-US" b="0" err="1"/>
              <a:t>compents</a:t>
            </a:r>
            <a:r>
              <a:rPr lang="en-US" b="0"/>
              <a:t>)</a:t>
            </a:r>
          </a:p>
          <a:p>
            <a:endParaRPr lang="en-US" b="0"/>
          </a:p>
          <a:p>
            <a:r>
              <a:rPr lang="en-US" b="0"/>
              <a:t>A6211_____ is PWM expensive do to the inductor almost 2.54</a:t>
            </a:r>
          </a:p>
          <a:p>
            <a:r>
              <a:rPr lang="en-US" b="0"/>
              <a:t>LED2000 ____works great and it is cheaper as well</a:t>
            </a:r>
          </a:p>
          <a:p>
            <a:pPr rtl="0" eaLnBrk="1" fontAlgn="ctr" latinLnBrk="0" hangingPunct="1"/>
            <a:r>
              <a:rPr lang="en-US" sz="1200" b="0" i="0" u="none" strike="noStrike" kern="1200">
                <a:solidFill>
                  <a:schemeClr val="tx1"/>
                </a:solidFill>
                <a:effectLst/>
                <a:latin typeface="+mn-lt"/>
                <a:ea typeface="+mn-ea"/>
                <a:cs typeface="+mn-cs"/>
              </a:rPr>
              <a:t>AL8843____ works great </a:t>
            </a:r>
          </a:p>
          <a:p>
            <a:pPr rtl="0" eaLnBrk="1" fontAlgn="ctr" latinLnBrk="0" hangingPunct="1"/>
            <a:r>
              <a:rPr lang="en-US" sz="1200" b="0" i="0" u="none" strike="noStrike" kern="1200">
                <a:solidFill>
                  <a:schemeClr val="tx1"/>
                </a:solidFill>
                <a:effectLst/>
                <a:latin typeface="+mn-lt"/>
                <a:ea typeface="+mn-ea"/>
                <a:cs typeface="+mn-cs"/>
              </a:rPr>
              <a:t>STCS1A____ no good== strobe light</a:t>
            </a:r>
          </a:p>
          <a:p>
            <a:pPr rtl="0" eaLnBrk="1" fontAlgn="ctr" latinLnBrk="0" hangingPunct="1"/>
            <a:r>
              <a:rPr lang="en-US" sz="1200" b="0" i="0" u="none" strike="noStrike" kern="1200">
                <a:solidFill>
                  <a:schemeClr val="tx1"/>
                </a:solidFill>
                <a:effectLst/>
                <a:latin typeface="+mn-lt"/>
                <a:ea typeface="+mn-ea"/>
                <a:cs typeface="+mn-cs"/>
              </a:rPr>
              <a:t>TPS56339___no control (PWM) </a:t>
            </a:r>
          </a:p>
          <a:p>
            <a:pPr rtl="0" eaLnBrk="1" fontAlgn="ctr" latinLnBrk="0" hangingPunct="1"/>
            <a:r>
              <a:rPr lang="en-US" sz="1200" b="0" i="0" u="none" strike="noStrike" kern="1200">
                <a:solidFill>
                  <a:schemeClr val="tx1"/>
                </a:solidFill>
                <a:effectLst/>
                <a:latin typeface="+mn-lt"/>
                <a:ea typeface="+mn-ea"/>
                <a:cs typeface="+mn-cs"/>
              </a:rPr>
              <a:t>MP2410AG___</a:t>
            </a:r>
          </a:p>
          <a:p>
            <a:pPr rtl="0" eaLnBrk="1" fontAlgn="ctr" latinLnBrk="0" hangingPunct="1"/>
            <a:r>
              <a:rPr lang="en-US" sz="1200" b="0" i="0" u="none" strike="noStrike" kern="1200">
                <a:solidFill>
                  <a:schemeClr val="tx1"/>
                </a:solidFill>
                <a:effectLst/>
                <a:latin typeface="+mn-lt"/>
                <a:ea typeface="+mn-ea"/>
                <a:cs typeface="+mn-cs"/>
              </a:rPr>
              <a:t>IS31LT3360___ limited current output</a:t>
            </a:r>
          </a:p>
          <a:p>
            <a:pPr rtl="0" eaLnBrk="1" fontAlgn="ctr" latinLnBrk="0" hangingPunct="1"/>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DC46452-B6A4-45E5-A772-8E41BB2557A3}" type="slidenum">
              <a:rPr lang="en-US" smtClean="0"/>
              <a:t>23</a:t>
            </a:fld>
            <a:endParaRPr lang="en-US"/>
          </a:p>
        </p:txBody>
      </p:sp>
    </p:spTree>
    <p:extLst>
      <p:ext uri="{BB962C8B-B14F-4D97-AF65-F5344CB8AC3E}">
        <p14:creationId xmlns:p14="http://schemas.microsoft.com/office/powerpoint/2010/main" val="334054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a buck converter is better than a linear converter</a:t>
            </a:r>
          </a:p>
          <a:p>
            <a:r>
              <a:rPr lang="en-US"/>
              <a:t>Linear converter can heat up/ quite efficient.</a:t>
            </a:r>
          </a:p>
          <a:p>
            <a:endParaRPr lang="en-US"/>
          </a:p>
          <a:p>
            <a:r>
              <a:rPr lang="en-US"/>
              <a:t>Laser diode current draw 25 ma</a:t>
            </a:r>
          </a:p>
          <a:p>
            <a:r>
              <a:rPr lang="en-US"/>
              <a:t>Camera current draw 75ma</a:t>
            </a:r>
          </a:p>
        </p:txBody>
      </p:sp>
      <p:sp>
        <p:nvSpPr>
          <p:cNvPr id="4" name="Slide Number Placeholder 3"/>
          <p:cNvSpPr>
            <a:spLocks noGrp="1"/>
          </p:cNvSpPr>
          <p:nvPr>
            <p:ph type="sldNum" sz="quarter" idx="5"/>
          </p:nvPr>
        </p:nvSpPr>
        <p:spPr/>
        <p:txBody>
          <a:bodyPr/>
          <a:lstStyle/>
          <a:p>
            <a:fld id="{8DC46452-B6A4-45E5-A772-8E41BB2557A3}" type="slidenum">
              <a:rPr lang="en-US" smtClean="0"/>
              <a:t>24</a:t>
            </a:fld>
            <a:endParaRPr lang="en-US"/>
          </a:p>
        </p:txBody>
      </p:sp>
    </p:spTree>
    <p:extLst>
      <p:ext uri="{BB962C8B-B14F-4D97-AF65-F5344CB8AC3E}">
        <p14:creationId xmlns:p14="http://schemas.microsoft.com/office/powerpoint/2010/main" val="2564220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heat does become can go for 2 oz cooper</a:t>
            </a:r>
          </a:p>
          <a:p>
            <a:endParaRPr lang="en-US"/>
          </a:p>
          <a:p>
            <a:r>
              <a:rPr lang="en-US"/>
              <a:t>Future complete design </a:t>
            </a:r>
          </a:p>
          <a:p>
            <a:r>
              <a:rPr lang="en-US"/>
              <a:t>-modulate </a:t>
            </a:r>
          </a:p>
          <a:p>
            <a:r>
              <a:rPr lang="en-US"/>
              <a:t>-attached similar to the booster pack in the embedded systems class</a:t>
            </a:r>
          </a:p>
          <a:p>
            <a:endParaRPr lang="en-US"/>
          </a:p>
        </p:txBody>
      </p:sp>
      <p:sp>
        <p:nvSpPr>
          <p:cNvPr id="4" name="Slide Number Placeholder 3"/>
          <p:cNvSpPr>
            <a:spLocks noGrp="1"/>
          </p:cNvSpPr>
          <p:nvPr>
            <p:ph type="sldNum" sz="quarter" idx="5"/>
          </p:nvPr>
        </p:nvSpPr>
        <p:spPr/>
        <p:txBody>
          <a:bodyPr/>
          <a:lstStyle/>
          <a:p>
            <a:fld id="{8DC46452-B6A4-45E5-A772-8E41BB2557A3}" type="slidenum">
              <a:rPr lang="en-US" smtClean="0"/>
              <a:t>25</a:t>
            </a:fld>
            <a:endParaRPr lang="en-US"/>
          </a:p>
        </p:txBody>
      </p:sp>
    </p:spTree>
    <p:extLst>
      <p:ext uri="{BB962C8B-B14F-4D97-AF65-F5344CB8AC3E}">
        <p14:creationId xmlns:p14="http://schemas.microsoft.com/office/powerpoint/2010/main" val="764485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32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557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996428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41503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86391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0155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58732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461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4172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91886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22953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33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045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816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13874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0389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64DE79-268F-4C1A-8933-263129D2AF90}" type="datetimeFigureOut">
              <a:rPr lang="en-US" smtClean="0"/>
              <a:t>1/30/2020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3090281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7C1A7-FFA5-417C-B7F4-E01A03B16464}"/>
              </a:ext>
            </a:extLst>
          </p:cNvPr>
          <p:cNvSpPr>
            <a:spLocks noGrp="1"/>
          </p:cNvSpPr>
          <p:nvPr>
            <p:ph type="ctrTitle"/>
          </p:nvPr>
        </p:nvSpPr>
        <p:spPr>
          <a:xfrm>
            <a:off x="920451" y="155762"/>
            <a:ext cx="10016490" cy="2424113"/>
          </a:xfrm>
        </p:spPr>
        <p:txBody>
          <a:bodyPr>
            <a:normAutofit/>
          </a:bodyPr>
          <a:lstStyle/>
          <a:p>
            <a:pPr algn="l"/>
            <a:r>
              <a:rPr lang="en-US"/>
              <a:t>Environment Adaptive Automotive Headlight</a:t>
            </a:r>
          </a:p>
        </p:txBody>
      </p:sp>
      <p:sp>
        <p:nvSpPr>
          <p:cNvPr id="3" name="Subtitle 2">
            <a:extLst>
              <a:ext uri="{FF2B5EF4-FFF2-40B4-BE49-F238E27FC236}">
                <a16:creationId xmlns:a16="http://schemas.microsoft.com/office/drawing/2014/main" id="{923F7970-5D79-449E-8F33-EC5728D1938E}"/>
              </a:ext>
            </a:extLst>
          </p:cNvPr>
          <p:cNvSpPr>
            <a:spLocks noGrp="1"/>
          </p:cNvSpPr>
          <p:nvPr>
            <p:ph type="subTitle" idx="1"/>
          </p:nvPr>
        </p:nvSpPr>
        <p:spPr>
          <a:xfrm>
            <a:off x="955862" y="4117508"/>
            <a:ext cx="4530538" cy="2935922"/>
          </a:xfrm>
        </p:spPr>
        <p:txBody>
          <a:bodyPr vert="horz" lIns="91440" tIns="45720" rIns="91440" bIns="45720" rtlCol="0" anchor="t">
            <a:normAutofit/>
          </a:bodyPr>
          <a:lstStyle/>
          <a:p>
            <a:pPr algn="l">
              <a:lnSpc>
                <a:spcPct val="100000"/>
              </a:lnSpc>
              <a:spcBef>
                <a:spcPts val="500"/>
              </a:spcBef>
            </a:pPr>
            <a:r>
              <a:rPr lang="en-US" sz="2000" u="sng"/>
              <a:t>Group 5</a:t>
            </a:r>
            <a:endParaRPr lang="en-US" u="sng">
              <a:cs typeface="Calibri" panose="020F0502020204030204"/>
            </a:endParaRPr>
          </a:p>
          <a:p>
            <a:pPr algn="l">
              <a:spcBef>
                <a:spcPts val="500"/>
              </a:spcBef>
            </a:pPr>
            <a:r>
              <a:rPr lang="en-US" sz="2000"/>
              <a:t>Justin </a:t>
            </a:r>
            <a:r>
              <a:rPr lang="en-US" sz="2000" err="1"/>
              <a:t>Kleier</a:t>
            </a:r>
            <a:r>
              <a:rPr lang="en-US" sz="2000"/>
              <a:t> – PSE</a:t>
            </a:r>
            <a:endParaRPr lang="en-US" sz="2000">
              <a:cs typeface="Calibri" panose="020F0502020204030204"/>
            </a:endParaRPr>
          </a:p>
          <a:p>
            <a:pPr algn="l">
              <a:spcBef>
                <a:spcPts val="500"/>
              </a:spcBef>
            </a:pPr>
            <a:r>
              <a:rPr lang="en-US" sz="2000"/>
              <a:t>Michael </a:t>
            </a:r>
            <a:r>
              <a:rPr lang="en-US" sz="2000" err="1"/>
              <a:t>Zeiher</a:t>
            </a:r>
            <a:r>
              <a:rPr lang="en-US" sz="2000"/>
              <a:t> – PSE</a:t>
            </a:r>
            <a:endParaRPr lang="en-US" sz="2000">
              <a:cs typeface="Calibri" panose="020F0502020204030204"/>
            </a:endParaRPr>
          </a:p>
          <a:p>
            <a:pPr algn="l">
              <a:spcBef>
                <a:spcPts val="500"/>
              </a:spcBef>
            </a:pPr>
            <a:r>
              <a:rPr lang="en-US" sz="2000"/>
              <a:t>Justin Owle – CE</a:t>
            </a:r>
            <a:endParaRPr lang="en-US" sz="2000">
              <a:cs typeface="Calibri" panose="020F0502020204030204"/>
            </a:endParaRPr>
          </a:p>
          <a:p>
            <a:pPr algn="l">
              <a:spcBef>
                <a:spcPts val="500"/>
              </a:spcBef>
            </a:pPr>
            <a:r>
              <a:rPr lang="en-US" sz="2000"/>
              <a:t>Ivan Bernal Garcia – EE</a:t>
            </a:r>
          </a:p>
          <a:p>
            <a:pPr algn="l">
              <a:spcBef>
                <a:spcPts val="500"/>
              </a:spcBef>
            </a:pPr>
            <a:endParaRPr lang="en-US" sz="2000">
              <a:cs typeface="Calibri" panose="020F0502020204030204"/>
            </a:endParaRPr>
          </a:p>
          <a:p>
            <a:pPr algn="l">
              <a:spcBef>
                <a:spcPts val="500"/>
              </a:spcBef>
            </a:pPr>
            <a:r>
              <a:rPr lang="en-US" sz="2000">
                <a:cs typeface="Calibri" panose="020F0502020204030204"/>
              </a:rPr>
              <a:t>SPRING 2020</a:t>
            </a:r>
          </a:p>
          <a:p>
            <a:endParaRPr lang="en-US"/>
          </a:p>
        </p:txBody>
      </p:sp>
    </p:spTree>
    <p:extLst>
      <p:ext uri="{BB962C8B-B14F-4D97-AF65-F5344CB8AC3E}">
        <p14:creationId xmlns:p14="http://schemas.microsoft.com/office/powerpoint/2010/main" val="365625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F727A-BC2F-43CD-B4D0-09C99D730F89}"/>
              </a:ext>
            </a:extLst>
          </p:cNvPr>
          <p:cNvSpPr>
            <a:spLocks noGrp="1"/>
          </p:cNvSpPr>
          <p:nvPr>
            <p:ph type="title"/>
          </p:nvPr>
        </p:nvSpPr>
        <p:spPr/>
        <p:txBody>
          <a:bodyPr/>
          <a:lstStyle/>
          <a:p>
            <a:r>
              <a:rPr lang="en-US"/>
              <a:t>Projected Beam Shape </a:t>
            </a:r>
          </a:p>
        </p:txBody>
      </p:sp>
      <p:graphicFrame>
        <p:nvGraphicFramePr>
          <p:cNvPr id="10" name="Table 10">
            <a:extLst>
              <a:ext uri="{FF2B5EF4-FFF2-40B4-BE49-F238E27FC236}">
                <a16:creationId xmlns:a16="http://schemas.microsoft.com/office/drawing/2014/main" id="{E6E7B696-F479-4B20-A470-F218EC41BA12}"/>
              </a:ext>
            </a:extLst>
          </p:cNvPr>
          <p:cNvGraphicFramePr>
            <a:graphicFrameLocks noGrp="1"/>
          </p:cNvGraphicFramePr>
          <p:nvPr>
            <p:extLst>
              <p:ext uri="{D42A27DB-BD31-4B8C-83A1-F6EECF244321}">
                <p14:modId xmlns:p14="http://schemas.microsoft.com/office/powerpoint/2010/main" val="3870432108"/>
              </p:ext>
            </p:extLst>
          </p:nvPr>
        </p:nvGraphicFramePr>
        <p:xfrm>
          <a:off x="939977" y="1607183"/>
          <a:ext cx="10191261" cy="4473031"/>
        </p:xfrm>
        <a:graphic>
          <a:graphicData uri="http://schemas.openxmlformats.org/drawingml/2006/table">
            <a:tbl>
              <a:tblPr firstRow="1" bandRow="1">
                <a:tableStyleId>{5C22544A-7EE6-4342-B048-85BDC9FD1C3A}</a:tableStyleId>
              </a:tblPr>
              <a:tblGrid>
                <a:gridCol w="3397087">
                  <a:extLst>
                    <a:ext uri="{9D8B030D-6E8A-4147-A177-3AD203B41FA5}">
                      <a16:colId xmlns:a16="http://schemas.microsoft.com/office/drawing/2014/main" val="1938688163"/>
                    </a:ext>
                  </a:extLst>
                </a:gridCol>
                <a:gridCol w="3397087">
                  <a:extLst>
                    <a:ext uri="{9D8B030D-6E8A-4147-A177-3AD203B41FA5}">
                      <a16:colId xmlns:a16="http://schemas.microsoft.com/office/drawing/2014/main" val="3555319442"/>
                    </a:ext>
                  </a:extLst>
                </a:gridCol>
                <a:gridCol w="3397087">
                  <a:extLst>
                    <a:ext uri="{9D8B030D-6E8A-4147-A177-3AD203B41FA5}">
                      <a16:colId xmlns:a16="http://schemas.microsoft.com/office/drawing/2014/main" val="1380046779"/>
                    </a:ext>
                  </a:extLst>
                </a:gridCol>
              </a:tblGrid>
              <a:tr h="511780">
                <a:tc>
                  <a:txBody>
                    <a:bodyPr/>
                    <a:lstStyle/>
                    <a:p>
                      <a:pPr algn="ctr"/>
                      <a:r>
                        <a:rPr lang="en-US"/>
                        <a:t>In focus</a:t>
                      </a:r>
                    </a:p>
                  </a:txBody>
                  <a:tcPr anchor="ctr"/>
                </a:tc>
                <a:tc>
                  <a:txBody>
                    <a:bodyPr/>
                    <a:lstStyle/>
                    <a:p>
                      <a:pPr algn="ctr"/>
                      <a:r>
                        <a:rPr lang="en-US"/>
                        <a:t>In focus white balanced adjusted</a:t>
                      </a:r>
                    </a:p>
                  </a:txBody>
                  <a:tcPr anchor="ctr"/>
                </a:tc>
                <a:tc>
                  <a:txBody>
                    <a:bodyPr/>
                    <a:lstStyle/>
                    <a:p>
                      <a:pPr algn="ctr"/>
                      <a:r>
                        <a:rPr lang="en-US"/>
                        <a:t>Slightly out of focus</a:t>
                      </a:r>
                    </a:p>
                  </a:txBody>
                  <a:tcPr anchor="ctr"/>
                </a:tc>
                <a:extLst>
                  <a:ext uri="{0D108BD9-81ED-4DB2-BD59-A6C34878D82A}">
                    <a16:rowId xmlns:a16="http://schemas.microsoft.com/office/drawing/2014/main" val="3975150330"/>
                  </a:ext>
                </a:extLst>
              </a:tr>
              <a:tr h="3832951">
                <a:tc>
                  <a:txBody>
                    <a:bodyPr/>
                    <a:lstStyle/>
                    <a:p>
                      <a:endParaRPr lang="en-US"/>
                    </a:p>
                  </a:txBody>
                  <a:tcPr anchor="b"/>
                </a:tc>
                <a:tc>
                  <a:txBody>
                    <a:bodyPr/>
                    <a:lstStyle/>
                    <a:p>
                      <a:endParaRPr lang="en-US"/>
                    </a:p>
                  </a:txBody>
                  <a:tcPr/>
                </a:tc>
                <a:tc>
                  <a:txBody>
                    <a:bodyPr/>
                    <a:lstStyle/>
                    <a:p>
                      <a:endParaRPr lang="en-US"/>
                    </a:p>
                  </a:txBody>
                  <a:tcPr/>
                </a:tc>
                <a:extLst>
                  <a:ext uri="{0D108BD9-81ED-4DB2-BD59-A6C34878D82A}">
                    <a16:rowId xmlns:a16="http://schemas.microsoft.com/office/drawing/2014/main" val="33848345"/>
                  </a:ext>
                </a:extLst>
              </a:tr>
            </a:tbl>
          </a:graphicData>
        </a:graphic>
      </p:graphicFrame>
      <p:pic>
        <p:nvPicPr>
          <p:cNvPr id="7" name="Picture 6" descr="A picture containing laptop, computer, sitting, dark&#10;&#10;Description automatically generated">
            <a:extLst>
              <a:ext uri="{FF2B5EF4-FFF2-40B4-BE49-F238E27FC236}">
                <a16:creationId xmlns:a16="http://schemas.microsoft.com/office/drawing/2014/main" id="{465E1A33-7A92-474B-B13A-7C3644C997CD}"/>
              </a:ext>
            </a:extLst>
          </p:cNvPr>
          <p:cNvPicPr>
            <a:picLocks noChangeAspect="1"/>
          </p:cNvPicPr>
          <p:nvPr/>
        </p:nvPicPr>
        <p:blipFill rotWithShape="1">
          <a:blip r:embed="rId2">
            <a:extLst>
              <a:ext uri="{28A0092B-C50C-407E-A947-70E740481C1C}">
                <a14:useLocalDpi xmlns:a14="http://schemas.microsoft.com/office/drawing/2010/main" val="0"/>
              </a:ext>
            </a:extLst>
          </a:blip>
          <a:srcRect l="37329" t="33425" r="41925" b="33425"/>
          <a:stretch/>
        </p:blipFill>
        <p:spPr>
          <a:xfrm rot="5400000">
            <a:off x="5047673" y="2946344"/>
            <a:ext cx="2096654" cy="2512292"/>
          </a:xfrm>
          <a:prstGeom prst="rect">
            <a:avLst/>
          </a:prstGeom>
          <a:ln>
            <a:noFill/>
          </a:ln>
          <a:effectLst>
            <a:outerShdw blurRad="292100" dist="139700" dir="2700000" algn="tl" rotWithShape="0">
              <a:srgbClr val="333333">
                <a:alpha val="65000"/>
              </a:srgbClr>
            </a:outerShdw>
          </a:effectLst>
        </p:spPr>
      </p:pic>
      <p:pic>
        <p:nvPicPr>
          <p:cNvPr id="9" name="Picture 8" descr="A dark room&#10;&#10;Description automatically generated">
            <a:extLst>
              <a:ext uri="{FF2B5EF4-FFF2-40B4-BE49-F238E27FC236}">
                <a16:creationId xmlns:a16="http://schemas.microsoft.com/office/drawing/2014/main" id="{735B5203-E47B-47A2-837C-62969347B7F6}"/>
              </a:ext>
            </a:extLst>
          </p:cNvPr>
          <p:cNvPicPr>
            <a:picLocks noChangeAspect="1"/>
          </p:cNvPicPr>
          <p:nvPr/>
        </p:nvPicPr>
        <p:blipFill rotWithShape="1">
          <a:blip r:embed="rId3">
            <a:extLst>
              <a:ext uri="{28A0092B-C50C-407E-A947-70E740481C1C}">
                <a14:useLocalDpi xmlns:a14="http://schemas.microsoft.com/office/drawing/2010/main" val="0"/>
              </a:ext>
            </a:extLst>
          </a:blip>
          <a:srcRect l="36230" t="25039" r="33198" b="26117"/>
          <a:stretch/>
        </p:blipFill>
        <p:spPr>
          <a:xfrm rot="5400000">
            <a:off x="1639720" y="2880291"/>
            <a:ext cx="2096654" cy="251229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B35605F-B749-4BAC-B700-3D93BE78A4DC}"/>
              </a:ext>
            </a:extLst>
          </p:cNvPr>
          <p:cNvSpPr txBox="1"/>
          <p:nvPr/>
        </p:nvSpPr>
        <p:spPr>
          <a:xfrm>
            <a:off x="7291754" y="6322646"/>
            <a:ext cx="4564183" cy="646331"/>
          </a:xfrm>
          <a:prstGeom prst="rect">
            <a:avLst/>
          </a:prstGeom>
          <a:noFill/>
        </p:spPr>
        <p:txBody>
          <a:bodyPr wrap="square" rtlCol="0">
            <a:spAutoFit/>
          </a:bodyPr>
          <a:lstStyle/>
          <a:p>
            <a:r>
              <a:rPr lang="en-US"/>
              <a:t>*Different LED (same physical dimensions) </a:t>
            </a:r>
          </a:p>
          <a:p>
            <a:endParaRPr lang="en-US"/>
          </a:p>
        </p:txBody>
      </p:sp>
      <p:pic>
        <p:nvPicPr>
          <p:cNvPr id="5" name="Content Placeholder 4" descr="A large empty room&#10;&#10;Description automatically generated">
            <a:extLst>
              <a:ext uri="{FF2B5EF4-FFF2-40B4-BE49-F238E27FC236}">
                <a16:creationId xmlns:a16="http://schemas.microsoft.com/office/drawing/2014/main" id="{2C0C40DE-894A-4D2F-8BC8-D2198B0D0D6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491" t="23076" r="50000" b="12198"/>
          <a:stretch/>
        </p:blipFill>
        <p:spPr>
          <a:xfrm rot="5400000">
            <a:off x="8455626" y="2946344"/>
            <a:ext cx="2096654" cy="2512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5869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69B1E-3B1A-46EE-93E7-83A9CEF62104}"/>
              </a:ext>
            </a:extLst>
          </p:cNvPr>
          <p:cNvSpPr>
            <a:spLocks noGrp="1"/>
          </p:cNvSpPr>
          <p:nvPr>
            <p:ph type="title"/>
          </p:nvPr>
        </p:nvSpPr>
        <p:spPr/>
        <p:txBody>
          <a:bodyPr/>
          <a:lstStyle/>
          <a:p>
            <a:r>
              <a:rPr lang="en-US"/>
              <a:t>High Beam</a:t>
            </a:r>
          </a:p>
        </p:txBody>
      </p:sp>
      <p:pic>
        <p:nvPicPr>
          <p:cNvPr id="4" name="Content Placeholder 3" descr="A picture containing object&#10;&#10;Description automatically generated">
            <a:extLst>
              <a:ext uri="{FF2B5EF4-FFF2-40B4-BE49-F238E27FC236}">
                <a16:creationId xmlns:a16="http://schemas.microsoft.com/office/drawing/2014/main" id="{8AD94EAC-2631-4A84-8317-8CD5A0B07B9A}"/>
              </a:ext>
            </a:extLst>
          </p:cNvPr>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a:off x="6092352" y="1817688"/>
            <a:ext cx="5996933" cy="3081337"/>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FEEC0B4-5AFA-4E46-912A-D05EA4678ADC}"/>
              </a:ext>
            </a:extLst>
          </p:cNvPr>
          <p:cNvSpPr txBox="1"/>
          <p:nvPr/>
        </p:nvSpPr>
        <p:spPr>
          <a:xfrm>
            <a:off x="940401" y="1469107"/>
            <a:ext cx="4964917" cy="2308324"/>
          </a:xfrm>
          <a:prstGeom prst="rect">
            <a:avLst/>
          </a:prstGeom>
          <a:noFill/>
        </p:spPr>
        <p:txBody>
          <a:bodyPr wrap="square" rtlCol="0" anchor="t">
            <a:spAutoFit/>
          </a:bodyPr>
          <a:lstStyle/>
          <a:p>
            <a:pPr marL="285750" indent="-285750">
              <a:buFont typeface="Arial" panose="020B0604020202020204" pitchFamily="34" charset="0"/>
              <a:buChar char="•"/>
            </a:pPr>
            <a:r>
              <a:rPr lang="en-US"/>
              <a:t>Reflector Bucket assembly</a:t>
            </a:r>
          </a:p>
          <a:p>
            <a:pPr marL="742950" lvl="1" indent="-285750">
              <a:buFont typeface="Courier New" panose="02070309020205020404" pitchFamily="49" charset="0"/>
              <a:buChar char="o"/>
            </a:pPr>
            <a:r>
              <a:rPr lang="en-US"/>
              <a:t>We decided upon an elliptical reflector based high beam to allow for control of large area illumination and present other forms of lighting design.</a:t>
            </a:r>
          </a:p>
          <a:p>
            <a:pPr marL="285750" indent="-285750">
              <a:buFont typeface="Arial" panose="020B0604020202020204" pitchFamily="34" charset="0"/>
              <a:buChar char="•"/>
            </a:pPr>
            <a:r>
              <a:rPr lang="en-US"/>
              <a:t>LED color selection </a:t>
            </a:r>
          </a:p>
          <a:p>
            <a:pPr marL="742950" lvl="1" indent="-285750">
              <a:buFont typeface="Courier New" panose="02070309020205020404" pitchFamily="49" charset="0"/>
              <a:buChar char="o"/>
            </a:pPr>
            <a:r>
              <a:rPr lang="en-US"/>
              <a:t>Broad band source of high intensity to aid in clarity of reflections.</a:t>
            </a:r>
          </a:p>
        </p:txBody>
      </p:sp>
      <p:graphicFrame>
        <p:nvGraphicFramePr>
          <p:cNvPr id="3" name="Table 5">
            <a:extLst>
              <a:ext uri="{FF2B5EF4-FFF2-40B4-BE49-F238E27FC236}">
                <a16:creationId xmlns:a16="http://schemas.microsoft.com/office/drawing/2014/main" id="{6531E579-567C-4FD7-9010-723AEF342662}"/>
              </a:ext>
            </a:extLst>
          </p:cNvPr>
          <p:cNvGraphicFramePr>
            <a:graphicFrameLocks noGrp="1"/>
          </p:cNvGraphicFramePr>
          <p:nvPr>
            <p:extLst>
              <p:ext uri="{D42A27DB-BD31-4B8C-83A1-F6EECF244321}">
                <p14:modId xmlns:p14="http://schemas.microsoft.com/office/powerpoint/2010/main" val="1028952520"/>
              </p:ext>
            </p:extLst>
          </p:nvPr>
        </p:nvGraphicFramePr>
        <p:xfrm>
          <a:off x="677334" y="4985519"/>
          <a:ext cx="6637869" cy="1158240"/>
        </p:xfrm>
        <a:graphic>
          <a:graphicData uri="http://schemas.openxmlformats.org/drawingml/2006/table">
            <a:tbl>
              <a:tblPr firstRow="1" bandRow="1">
                <a:tableStyleId>{5C22544A-7EE6-4342-B048-85BDC9FD1C3A}</a:tableStyleId>
              </a:tblPr>
              <a:tblGrid>
                <a:gridCol w="948267">
                  <a:extLst>
                    <a:ext uri="{9D8B030D-6E8A-4147-A177-3AD203B41FA5}">
                      <a16:colId xmlns:a16="http://schemas.microsoft.com/office/drawing/2014/main" val="576472481"/>
                    </a:ext>
                  </a:extLst>
                </a:gridCol>
                <a:gridCol w="948267">
                  <a:extLst>
                    <a:ext uri="{9D8B030D-6E8A-4147-A177-3AD203B41FA5}">
                      <a16:colId xmlns:a16="http://schemas.microsoft.com/office/drawing/2014/main" val="1497793955"/>
                    </a:ext>
                  </a:extLst>
                </a:gridCol>
                <a:gridCol w="948267">
                  <a:extLst>
                    <a:ext uri="{9D8B030D-6E8A-4147-A177-3AD203B41FA5}">
                      <a16:colId xmlns:a16="http://schemas.microsoft.com/office/drawing/2014/main" val="798278204"/>
                    </a:ext>
                  </a:extLst>
                </a:gridCol>
                <a:gridCol w="948267">
                  <a:extLst>
                    <a:ext uri="{9D8B030D-6E8A-4147-A177-3AD203B41FA5}">
                      <a16:colId xmlns:a16="http://schemas.microsoft.com/office/drawing/2014/main" val="2995766703"/>
                    </a:ext>
                  </a:extLst>
                </a:gridCol>
                <a:gridCol w="948267">
                  <a:extLst>
                    <a:ext uri="{9D8B030D-6E8A-4147-A177-3AD203B41FA5}">
                      <a16:colId xmlns:a16="http://schemas.microsoft.com/office/drawing/2014/main" val="2384322166"/>
                    </a:ext>
                  </a:extLst>
                </a:gridCol>
                <a:gridCol w="948267">
                  <a:extLst>
                    <a:ext uri="{9D8B030D-6E8A-4147-A177-3AD203B41FA5}">
                      <a16:colId xmlns:a16="http://schemas.microsoft.com/office/drawing/2014/main" val="3276031223"/>
                    </a:ext>
                  </a:extLst>
                </a:gridCol>
                <a:gridCol w="948267">
                  <a:extLst>
                    <a:ext uri="{9D8B030D-6E8A-4147-A177-3AD203B41FA5}">
                      <a16:colId xmlns:a16="http://schemas.microsoft.com/office/drawing/2014/main" val="3652805260"/>
                    </a:ext>
                  </a:extLst>
                </a:gridCol>
              </a:tblGrid>
              <a:tr h="443982">
                <a:tc>
                  <a:txBody>
                    <a:bodyPr/>
                    <a:lstStyle/>
                    <a:p>
                      <a:pPr lvl="0" algn="l" rtl="0">
                        <a:buNone/>
                      </a:pPr>
                      <a:r>
                        <a:rPr lang="en-US" sz="1400">
                          <a:effectLst/>
                        </a:rPr>
                        <a:t>Part Number​</a:t>
                      </a:r>
                      <a:endParaRPr lang="en-US" sz="1400" b="1" i="0">
                        <a:solidFill>
                          <a:srgbClr val="FFFFFF"/>
                        </a:solidFill>
                        <a:effectLst/>
                      </a:endParaRPr>
                    </a:p>
                  </a:txBody>
                  <a:tcPr/>
                </a:tc>
                <a:tc>
                  <a:txBody>
                    <a:bodyPr/>
                    <a:lstStyle/>
                    <a:p>
                      <a:pPr lvl="0" algn="l" rtl="0">
                        <a:buNone/>
                      </a:pPr>
                      <a:r>
                        <a:rPr lang="en-US" sz="1400">
                          <a:effectLst/>
                        </a:rPr>
                        <a:t>Vendor​</a:t>
                      </a:r>
                      <a:endParaRPr lang="en-US" sz="1400" b="1" i="0">
                        <a:solidFill>
                          <a:srgbClr val="FFFFFF"/>
                        </a:solidFill>
                        <a:effectLst/>
                      </a:endParaRPr>
                    </a:p>
                  </a:txBody>
                  <a:tcPr/>
                </a:tc>
                <a:tc>
                  <a:txBody>
                    <a:bodyPr/>
                    <a:lstStyle/>
                    <a:p>
                      <a:pPr lvl="0" algn="l" rtl="0">
                        <a:buNone/>
                      </a:pPr>
                      <a:r>
                        <a:rPr lang="en-US" sz="1400">
                          <a:effectLst/>
                        </a:rPr>
                        <a:t>Lumens​</a:t>
                      </a:r>
                      <a:endParaRPr lang="en-US" sz="1400" b="1" i="0">
                        <a:solidFill>
                          <a:srgbClr val="FFFFFF"/>
                        </a:solidFill>
                        <a:effectLst/>
                      </a:endParaRPr>
                    </a:p>
                  </a:txBody>
                  <a:tcPr/>
                </a:tc>
                <a:tc>
                  <a:txBody>
                    <a:bodyPr/>
                    <a:lstStyle/>
                    <a:p>
                      <a:pPr lvl="0" algn="l">
                        <a:buNone/>
                      </a:pPr>
                      <a:r>
                        <a:rPr lang="en-US" sz="1400">
                          <a:effectLst/>
                        </a:rPr>
                        <a:t>Viewing Angle</a:t>
                      </a:r>
                    </a:p>
                  </a:txBody>
                  <a:tcPr/>
                </a:tc>
                <a:tc>
                  <a:txBody>
                    <a:bodyPr/>
                    <a:lstStyle/>
                    <a:p>
                      <a:pPr lvl="0" algn="l" rtl="0">
                        <a:buNone/>
                      </a:pPr>
                      <a:r>
                        <a:rPr lang="en-US" sz="1400">
                          <a:effectLst/>
                        </a:rPr>
                        <a:t>Size (mm)​</a:t>
                      </a:r>
                      <a:endParaRPr lang="en-US" sz="1400" b="1" i="0">
                        <a:solidFill>
                          <a:srgbClr val="FFFFFF"/>
                        </a:solidFill>
                        <a:effectLst/>
                      </a:endParaRPr>
                    </a:p>
                  </a:txBody>
                  <a:tcPr/>
                </a:tc>
                <a:tc>
                  <a:txBody>
                    <a:bodyPr/>
                    <a:lstStyle/>
                    <a:p>
                      <a:pPr lvl="0" algn="l" rtl="0">
                        <a:buNone/>
                      </a:pPr>
                      <a:r>
                        <a:rPr lang="en-US" sz="1400">
                          <a:effectLst/>
                        </a:rPr>
                        <a:t>Price​</a:t>
                      </a:r>
                      <a:endParaRPr lang="en-US" sz="1400" b="1" i="0">
                        <a:solidFill>
                          <a:srgbClr val="FFFFFF"/>
                        </a:solidFill>
                        <a:effectLst/>
                      </a:endParaRPr>
                    </a:p>
                  </a:txBody>
                  <a:tcPr/>
                </a:tc>
                <a:tc>
                  <a:txBody>
                    <a:bodyPr/>
                    <a:lstStyle/>
                    <a:p>
                      <a:pPr lvl="0" algn="l" rtl="0">
                        <a:buNone/>
                      </a:pPr>
                      <a:r>
                        <a:rPr lang="en-US" sz="1400" b="1" i="0">
                          <a:solidFill>
                            <a:srgbClr val="FFFFFF"/>
                          </a:solidFill>
                          <a:effectLst/>
                        </a:rPr>
                        <a:t>Color Temp.</a:t>
                      </a:r>
                    </a:p>
                  </a:txBody>
                  <a:tcPr/>
                </a:tc>
                <a:extLst>
                  <a:ext uri="{0D108BD9-81ED-4DB2-BD59-A6C34878D82A}">
                    <a16:rowId xmlns:a16="http://schemas.microsoft.com/office/drawing/2014/main" val="4228551500"/>
                  </a:ext>
                </a:extLst>
              </a:tr>
              <a:tr h="615522">
                <a:tc>
                  <a:txBody>
                    <a:bodyPr/>
                    <a:lstStyle/>
                    <a:p>
                      <a:pPr lvl="0">
                        <a:buNone/>
                      </a:pPr>
                      <a:r>
                        <a:rPr lang="en-US" sz="1200" b="0" i="0" u="none" strike="noStrike" noProof="0"/>
                        <a:t>MKRAWT-00-0000-0B00H40E2</a:t>
                      </a:r>
                      <a:endParaRPr lang="en-US" sz="1200"/>
                    </a:p>
                  </a:txBody>
                  <a:tcPr/>
                </a:tc>
                <a:tc>
                  <a:txBody>
                    <a:bodyPr/>
                    <a:lstStyle/>
                    <a:p>
                      <a:pPr lvl="0">
                        <a:buNone/>
                      </a:pPr>
                      <a:r>
                        <a:rPr lang="en-US" sz="1400"/>
                        <a:t>Mouser</a:t>
                      </a:r>
                    </a:p>
                  </a:txBody>
                  <a:tcPr/>
                </a:tc>
                <a:tc>
                  <a:txBody>
                    <a:bodyPr/>
                    <a:lstStyle/>
                    <a:p>
                      <a:pPr lvl="0">
                        <a:buNone/>
                      </a:pPr>
                      <a:r>
                        <a:rPr lang="en-US" sz="1400"/>
                        <a:t>970</a:t>
                      </a:r>
                    </a:p>
                  </a:txBody>
                  <a:tcPr/>
                </a:tc>
                <a:tc>
                  <a:txBody>
                    <a:bodyPr/>
                    <a:lstStyle/>
                    <a:p>
                      <a:pPr lvl="0">
                        <a:buNone/>
                      </a:pPr>
                      <a:r>
                        <a:rPr lang="en-US" sz="1400"/>
                        <a:t>120</a:t>
                      </a:r>
                    </a:p>
                  </a:txBody>
                  <a:tcPr/>
                </a:tc>
                <a:tc>
                  <a:txBody>
                    <a:bodyPr/>
                    <a:lstStyle/>
                    <a:p>
                      <a:pPr lvl="0">
                        <a:buNone/>
                      </a:pPr>
                      <a:r>
                        <a:rPr lang="en-US" sz="1400"/>
                        <a:t>7 x 7</a:t>
                      </a:r>
                    </a:p>
                  </a:txBody>
                  <a:tcPr/>
                </a:tc>
                <a:tc>
                  <a:txBody>
                    <a:bodyPr/>
                    <a:lstStyle/>
                    <a:p>
                      <a:pPr lvl="0">
                        <a:buNone/>
                      </a:pPr>
                      <a:r>
                        <a:rPr lang="en-US" sz="1400"/>
                        <a:t>$ 5.90</a:t>
                      </a:r>
                    </a:p>
                  </a:txBody>
                  <a:tcPr/>
                </a:tc>
                <a:tc>
                  <a:txBody>
                    <a:bodyPr/>
                    <a:lstStyle/>
                    <a:p>
                      <a:pPr lvl="0">
                        <a:buNone/>
                      </a:pPr>
                      <a:r>
                        <a:rPr lang="en-US" sz="1400"/>
                        <a:t>5700 K</a:t>
                      </a:r>
                    </a:p>
                  </a:txBody>
                  <a:tcPr/>
                </a:tc>
                <a:extLst>
                  <a:ext uri="{0D108BD9-81ED-4DB2-BD59-A6C34878D82A}">
                    <a16:rowId xmlns:a16="http://schemas.microsoft.com/office/drawing/2014/main" val="1654651784"/>
                  </a:ext>
                </a:extLst>
              </a:tr>
            </a:tbl>
          </a:graphicData>
        </a:graphic>
      </p:graphicFrame>
    </p:spTree>
    <p:extLst>
      <p:ext uri="{BB962C8B-B14F-4D97-AF65-F5344CB8AC3E}">
        <p14:creationId xmlns:p14="http://schemas.microsoft.com/office/powerpoint/2010/main" val="388916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8B82-E845-481B-8DE3-AC19B793C0BE}"/>
              </a:ext>
            </a:extLst>
          </p:cNvPr>
          <p:cNvSpPr>
            <a:spLocks noGrp="1"/>
          </p:cNvSpPr>
          <p:nvPr>
            <p:ph type="title"/>
          </p:nvPr>
        </p:nvSpPr>
        <p:spPr/>
        <p:txBody>
          <a:bodyPr/>
          <a:lstStyle/>
          <a:p>
            <a:r>
              <a:rPr lang="en-US"/>
              <a:t>Fog Light</a:t>
            </a:r>
          </a:p>
        </p:txBody>
      </p:sp>
      <p:sp>
        <p:nvSpPr>
          <p:cNvPr id="3" name="Content Placeholder 2">
            <a:extLst>
              <a:ext uri="{FF2B5EF4-FFF2-40B4-BE49-F238E27FC236}">
                <a16:creationId xmlns:a16="http://schemas.microsoft.com/office/drawing/2014/main" id="{7A1D8F7B-A40D-4E3F-9730-7E6DF64405D9}"/>
              </a:ext>
            </a:extLst>
          </p:cNvPr>
          <p:cNvSpPr>
            <a:spLocks noGrp="1"/>
          </p:cNvSpPr>
          <p:nvPr>
            <p:ph idx="1"/>
          </p:nvPr>
        </p:nvSpPr>
        <p:spPr/>
        <p:txBody>
          <a:bodyPr/>
          <a:lstStyle/>
          <a:p>
            <a:r>
              <a:rPr lang="en-US"/>
              <a:t>The beam shape is to be rectangular in which the light expands rapidly to cover the width of the road but a small divergence in the y-axis such that the light stays low and path does not extend up into the fog impairing vision.</a:t>
            </a:r>
          </a:p>
        </p:txBody>
      </p:sp>
      <p:graphicFrame>
        <p:nvGraphicFramePr>
          <p:cNvPr id="5" name="Table 4">
            <a:extLst>
              <a:ext uri="{FF2B5EF4-FFF2-40B4-BE49-F238E27FC236}">
                <a16:creationId xmlns:a16="http://schemas.microsoft.com/office/drawing/2014/main" id="{935E08AA-887E-40E7-9B16-00ED404D6B64}"/>
              </a:ext>
            </a:extLst>
          </p:cNvPr>
          <p:cNvGraphicFramePr>
            <a:graphicFrameLocks noGrp="1"/>
          </p:cNvGraphicFramePr>
          <p:nvPr>
            <p:extLst>
              <p:ext uri="{D42A27DB-BD31-4B8C-83A1-F6EECF244321}">
                <p14:modId xmlns:p14="http://schemas.microsoft.com/office/powerpoint/2010/main" val="3668460392"/>
              </p:ext>
            </p:extLst>
          </p:nvPr>
        </p:nvGraphicFramePr>
        <p:xfrm>
          <a:off x="677334" y="4357991"/>
          <a:ext cx="8174838" cy="1420670"/>
        </p:xfrm>
        <a:graphic>
          <a:graphicData uri="http://schemas.openxmlformats.org/drawingml/2006/table">
            <a:tbl>
              <a:tblPr firstRow="1" bandRow="1">
                <a:tableStyleId>{5C22544A-7EE6-4342-B048-85BDC9FD1C3A}</a:tableStyleId>
              </a:tblPr>
              <a:tblGrid>
                <a:gridCol w="1167834">
                  <a:extLst>
                    <a:ext uri="{9D8B030D-6E8A-4147-A177-3AD203B41FA5}">
                      <a16:colId xmlns:a16="http://schemas.microsoft.com/office/drawing/2014/main" val="576472481"/>
                    </a:ext>
                  </a:extLst>
                </a:gridCol>
                <a:gridCol w="1167834">
                  <a:extLst>
                    <a:ext uri="{9D8B030D-6E8A-4147-A177-3AD203B41FA5}">
                      <a16:colId xmlns:a16="http://schemas.microsoft.com/office/drawing/2014/main" val="1497793955"/>
                    </a:ext>
                  </a:extLst>
                </a:gridCol>
                <a:gridCol w="1167834">
                  <a:extLst>
                    <a:ext uri="{9D8B030D-6E8A-4147-A177-3AD203B41FA5}">
                      <a16:colId xmlns:a16="http://schemas.microsoft.com/office/drawing/2014/main" val="798278204"/>
                    </a:ext>
                  </a:extLst>
                </a:gridCol>
                <a:gridCol w="1167834">
                  <a:extLst>
                    <a:ext uri="{9D8B030D-6E8A-4147-A177-3AD203B41FA5}">
                      <a16:colId xmlns:a16="http://schemas.microsoft.com/office/drawing/2014/main" val="2995766703"/>
                    </a:ext>
                  </a:extLst>
                </a:gridCol>
                <a:gridCol w="1167834">
                  <a:extLst>
                    <a:ext uri="{9D8B030D-6E8A-4147-A177-3AD203B41FA5}">
                      <a16:colId xmlns:a16="http://schemas.microsoft.com/office/drawing/2014/main" val="2384322166"/>
                    </a:ext>
                  </a:extLst>
                </a:gridCol>
                <a:gridCol w="1167834">
                  <a:extLst>
                    <a:ext uri="{9D8B030D-6E8A-4147-A177-3AD203B41FA5}">
                      <a16:colId xmlns:a16="http://schemas.microsoft.com/office/drawing/2014/main" val="3276031223"/>
                    </a:ext>
                  </a:extLst>
                </a:gridCol>
                <a:gridCol w="1167834">
                  <a:extLst>
                    <a:ext uri="{9D8B030D-6E8A-4147-A177-3AD203B41FA5}">
                      <a16:colId xmlns:a16="http://schemas.microsoft.com/office/drawing/2014/main" val="1434459356"/>
                    </a:ext>
                  </a:extLst>
                </a:gridCol>
              </a:tblGrid>
              <a:tr h="533665">
                <a:tc>
                  <a:txBody>
                    <a:bodyPr/>
                    <a:lstStyle/>
                    <a:p>
                      <a:pPr lvl="0" algn="l" rtl="0">
                        <a:buNone/>
                      </a:pPr>
                      <a:r>
                        <a:rPr lang="en-US" sz="1600">
                          <a:effectLst/>
                        </a:rPr>
                        <a:t>Part Number​</a:t>
                      </a:r>
                      <a:endParaRPr lang="en-US" sz="1600" b="1" i="0">
                        <a:solidFill>
                          <a:srgbClr val="FFFFFF"/>
                        </a:solidFill>
                        <a:effectLst/>
                      </a:endParaRPr>
                    </a:p>
                  </a:txBody>
                  <a:tcPr/>
                </a:tc>
                <a:tc>
                  <a:txBody>
                    <a:bodyPr/>
                    <a:lstStyle/>
                    <a:p>
                      <a:pPr lvl="0" algn="l" rtl="0">
                        <a:buNone/>
                      </a:pPr>
                      <a:r>
                        <a:rPr lang="en-US" sz="1600">
                          <a:effectLst/>
                        </a:rPr>
                        <a:t>Vendor​</a:t>
                      </a:r>
                      <a:endParaRPr lang="en-US" sz="1600" b="1" i="0">
                        <a:solidFill>
                          <a:srgbClr val="FFFFFF"/>
                        </a:solidFill>
                        <a:effectLst/>
                      </a:endParaRPr>
                    </a:p>
                  </a:txBody>
                  <a:tcPr/>
                </a:tc>
                <a:tc>
                  <a:txBody>
                    <a:bodyPr/>
                    <a:lstStyle/>
                    <a:p>
                      <a:pPr lvl="0" algn="l" rtl="0">
                        <a:buNone/>
                      </a:pPr>
                      <a:r>
                        <a:rPr lang="en-US" sz="1600">
                          <a:effectLst/>
                        </a:rPr>
                        <a:t>Lumens​</a:t>
                      </a:r>
                      <a:endParaRPr lang="en-US" sz="1600" b="1" i="0">
                        <a:solidFill>
                          <a:srgbClr val="FFFFFF"/>
                        </a:solidFill>
                        <a:effectLst/>
                      </a:endParaRPr>
                    </a:p>
                  </a:txBody>
                  <a:tcPr/>
                </a:tc>
                <a:tc>
                  <a:txBody>
                    <a:bodyPr/>
                    <a:lstStyle/>
                    <a:p>
                      <a:pPr lvl="0" algn="l">
                        <a:buNone/>
                      </a:pPr>
                      <a:r>
                        <a:rPr lang="en-US" sz="1600">
                          <a:effectLst/>
                        </a:rPr>
                        <a:t>Viewing Angle</a:t>
                      </a:r>
                    </a:p>
                  </a:txBody>
                  <a:tcPr/>
                </a:tc>
                <a:tc>
                  <a:txBody>
                    <a:bodyPr/>
                    <a:lstStyle/>
                    <a:p>
                      <a:pPr lvl="0" algn="l" rtl="0">
                        <a:buNone/>
                      </a:pPr>
                      <a:r>
                        <a:rPr lang="en-US" sz="1600">
                          <a:effectLst/>
                        </a:rPr>
                        <a:t>Size (mm)​</a:t>
                      </a:r>
                      <a:endParaRPr lang="en-US" sz="1600" b="1" i="0">
                        <a:solidFill>
                          <a:srgbClr val="FFFFFF"/>
                        </a:solidFill>
                        <a:effectLst/>
                      </a:endParaRPr>
                    </a:p>
                  </a:txBody>
                  <a:tcPr/>
                </a:tc>
                <a:tc>
                  <a:txBody>
                    <a:bodyPr/>
                    <a:lstStyle/>
                    <a:p>
                      <a:pPr lvl="0" algn="l" rtl="0">
                        <a:buNone/>
                      </a:pPr>
                      <a:r>
                        <a:rPr lang="en-US" sz="1600">
                          <a:effectLst/>
                        </a:rPr>
                        <a:t>Price​</a:t>
                      </a:r>
                      <a:endParaRPr lang="en-US" sz="1600" b="1" i="0">
                        <a:solidFill>
                          <a:srgbClr val="FFFFFF"/>
                        </a:solidFill>
                        <a:effectLst/>
                      </a:endParaRPr>
                    </a:p>
                  </a:txBody>
                  <a:tcPr/>
                </a:tc>
                <a:tc>
                  <a:txBody>
                    <a:bodyPr/>
                    <a:lstStyle/>
                    <a:p>
                      <a:pPr lvl="0" algn="l" rtl="0">
                        <a:buNone/>
                      </a:pPr>
                      <a:r>
                        <a:rPr lang="en-US" sz="1600" b="1" i="0">
                          <a:solidFill>
                            <a:srgbClr val="FFFFFF"/>
                          </a:solidFill>
                          <a:effectLst/>
                        </a:rPr>
                        <a:t>Color Temp.</a:t>
                      </a:r>
                    </a:p>
                  </a:txBody>
                  <a:tcPr/>
                </a:tc>
                <a:extLst>
                  <a:ext uri="{0D108BD9-81ED-4DB2-BD59-A6C34878D82A}">
                    <a16:rowId xmlns:a16="http://schemas.microsoft.com/office/drawing/2014/main" val="4228551500"/>
                  </a:ext>
                </a:extLst>
              </a:tr>
              <a:tr h="841550">
                <a:tc>
                  <a:txBody>
                    <a:bodyPr/>
                    <a:lstStyle/>
                    <a:p>
                      <a:pPr lvl="0">
                        <a:buNone/>
                      </a:pPr>
                      <a:r>
                        <a:rPr lang="en-US" sz="1400" b="0" i="0" u="none" strike="noStrike" noProof="0"/>
                        <a:t>MKRAWT-00-0000-0B0HG440F</a:t>
                      </a:r>
                      <a:endParaRPr lang="en-US" sz="1400"/>
                    </a:p>
                  </a:txBody>
                  <a:tcPr/>
                </a:tc>
                <a:tc>
                  <a:txBody>
                    <a:bodyPr/>
                    <a:lstStyle/>
                    <a:p>
                      <a:pPr lvl="0" algn="ctr">
                        <a:buNone/>
                      </a:pPr>
                      <a:r>
                        <a:rPr lang="en-US" sz="1600"/>
                        <a:t>Mouser</a:t>
                      </a:r>
                    </a:p>
                  </a:txBody>
                  <a:tcPr anchor="ctr"/>
                </a:tc>
                <a:tc>
                  <a:txBody>
                    <a:bodyPr/>
                    <a:lstStyle/>
                    <a:p>
                      <a:pPr lvl="0" algn="ctr">
                        <a:buNone/>
                      </a:pPr>
                      <a:r>
                        <a:rPr lang="en-US" sz="1600"/>
                        <a:t>840</a:t>
                      </a:r>
                    </a:p>
                  </a:txBody>
                  <a:tcPr anchor="ctr"/>
                </a:tc>
                <a:tc>
                  <a:txBody>
                    <a:bodyPr/>
                    <a:lstStyle/>
                    <a:p>
                      <a:pPr lvl="0" algn="ctr">
                        <a:buNone/>
                      </a:pPr>
                      <a:r>
                        <a:rPr lang="en-US" sz="1600"/>
                        <a:t>120</a:t>
                      </a:r>
                    </a:p>
                  </a:txBody>
                  <a:tcPr anchor="ctr"/>
                </a:tc>
                <a:tc>
                  <a:txBody>
                    <a:bodyPr/>
                    <a:lstStyle/>
                    <a:p>
                      <a:pPr lvl="0" algn="ctr">
                        <a:buNone/>
                      </a:pPr>
                      <a:r>
                        <a:rPr lang="en-US" sz="1600"/>
                        <a:t>7 x 7</a:t>
                      </a:r>
                    </a:p>
                  </a:txBody>
                  <a:tcPr anchor="ctr"/>
                </a:tc>
                <a:tc>
                  <a:txBody>
                    <a:bodyPr/>
                    <a:lstStyle/>
                    <a:p>
                      <a:pPr lvl="0" algn="ctr">
                        <a:buNone/>
                      </a:pPr>
                      <a:r>
                        <a:rPr lang="en-US" sz="1600"/>
                        <a:t>$ 5.90</a:t>
                      </a:r>
                    </a:p>
                  </a:txBody>
                  <a:tcPr anchor="ctr"/>
                </a:tc>
                <a:tc>
                  <a:txBody>
                    <a:bodyPr/>
                    <a:lstStyle/>
                    <a:p>
                      <a:pPr lvl="0" algn="ctr">
                        <a:buNone/>
                      </a:pPr>
                      <a:r>
                        <a:rPr lang="en-US" sz="1600"/>
                        <a:t>4000 K</a:t>
                      </a:r>
                    </a:p>
                  </a:txBody>
                  <a:tcPr anchor="ctr"/>
                </a:tc>
                <a:extLst>
                  <a:ext uri="{0D108BD9-81ED-4DB2-BD59-A6C34878D82A}">
                    <a16:rowId xmlns:a16="http://schemas.microsoft.com/office/drawing/2014/main" val="1654651784"/>
                  </a:ext>
                </a:extLst>
              </a:tr>
            </a:tbl>
          </a:graphicData>
        </a:graphic>
      </p:graphicFrame>
    </p:spTree>
    <p:extLst>
      <p:ext uri="{BB962C8B-B14F-4D97-AF65-F5344CB8AC3E}">
        <p14:creationId xmlns:p14="http://schemas.microsoft.com/office/powerpoint/2010/main" val="324039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5EA6-FD21-46E1-A3D1-FDCAA3924B6A}"/>
              </a:ext>
            </a:extLst>
          </p:cNvPr>
          <p:cNvSpPr>
            <a:spLocks noGrp="1"/>
          </p:cNvSpPr>
          <p:nvPr>
            <p:ph type="title"/>
          </p:nvPr>
        </p:nvSpPr>
        <p:spPr/>
        <p:txBody>
          <a:bodyPr/>
          <a:lstStyle/>
          <a:p>
            <a:r>
              <a:rPr lang="en-US"/>
              <a:t>Rain Sensor</a:t>
            </a:r>
          </a:p>
        </p:txBody>
      </p:sp>
      <p:pic>
        <p:nvPicPr>
          <p:cNvPr id="4" name="Content Placeholder 3" descr="A picture containing object&#10;&#10;Description automatically generated">
            <a:extLst>
              <a:ext uri="{FF2B5EF4-FFF2-40B4-BE49-F238E27FC236}">
                <a16:creationId xmlns:a16="http://schemas.microsoft.com/office/drawing/2014/main" id="{3F5FB5F6-C611-46FA-8207-271761373986}"/>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tretch/>
        </p:blipFill>
        <p:spPr bwMode="auto">
          <a:xfrm>
            <a:off x="955449" y="1605229"/>
            <a:ext cx="8596312" cy="2836782"/>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graphicFrame>
            <p:nvGraphicFramePr>
              <p:cNvPr id="3" name="Table 4">
                <a:extLst>
                  <a:ext uri="{FF2B5EF4-FFF2-40B4-BE49-F238E27FC236}">
                    <a16:creationId xmlns:a16="http://schemas.microsoft.com/office/drawing/2014/main" id="{FACAC401-1146-4A75-91BF-F38949AC996C}"/>
                  </a:ext>
                </a:extLst>
              </p:cNvPr>
              <p:cNvGraphicFramePr>
                <a:graphicFrameLocks noGrp="1"/>
              </p:cNvGraphicFramePr>
              <p:nvPr>
                <p:extLst>
                  <p:ext uri="{D42A27DB-BD31-4B8C-83A1-F6EECF244321}">
                    <p14:modId xmlns:p14="http://schemas.microsoft.com/office/powerpoint/2010/main" val="1933155112"/>
                  </p:ext>
                </p:extLst>
              </p:nvPr>
            </p:nvGraphicFramePr>
            <p:xfrm>
              <a:off x="522514" y="4806947"/>
              <a:ext cx="10455862" cy="741680"/>
            </p:xfrm>
            <a:graphic>
              <a:graphicData uri="http://schemas.openxmlformats.org/drawingml/2006/table">
                <a:tbl>
                  <a:tblPr firstRow="1" bandRow="1">
                    <a:tableStyleId>{2D5ABB26-0587-4C30-8999-92F81FD0307C}</a:tableStyleId>
                  </a:tblPr>
                  <a:tblGrid>
                    <a:gridCol w="2564754">
                      <a:extLst>
                        <a:ext uri="{9D8B030D-6E8A-4147-A177-3AD203B41FA5}">
                          <a16:colId xmlns:a16="http://schemas.microsoft.com/office/drawing/2014/main" val="4237494222"/>
                        </a:ext>
                      </a:extLst>
                    </a:gridCol>
                    <a:gridCol w="2298771">
                      <a:extLst>
                        <a:ext uri="{9D8B030D-6E8A-4147-A177-3AD203B41FA5}">
                          <a16:colId xmlns:a16="http://schemas.microsoft.com/office/drawing/2014/main" val="2154601157"/>
                        </a:ext>
                      </a:extLst>
                    </a:gridCol>
                    <a:gridCol w="2927195">
                      <a:extLst>
                        <a:ext uri="{9D8B030D-6E8A-4147-A177-3AD203B41FA5}">
                          <a16:colId xmlns:a16="http://schemas.microsoft.com/office/drawing/2014/main" val="375458799"/>
                        </a:ext>
                      </a:extLst>
                    </a:gridCol>
                    <a:gridCol w="2665142">
                      <a:extLst>
                        <a:ext uri="{9D8B030D-6E8A-4147-A177-3AD203B41FA5}">
                          <a16:colId xmlns:a16="http://schemas.microsoft.com/office/drawing/2014/main" val="3688592229"/>
                        </a:ext>
                      </a:extLst>
                    </a:gridCol>
                  </a:tblGrid>
                  <a:tr h="370840">
                    <a:tc>
                      <a:txBody>
                        <a:bodyPr/>
                        <a:lstStyle/>
                        <a:p>
                          <a:pPr algn="ctr"/>
                          <a:r>
                            <a:rPr lang="en-US"/>
                            <a:t>Index of Refraction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Critical Angle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𝑐</m:t>
                                  </m:r>
                                </m:sub>
                              </m:sSub>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Angle from interface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𝑐</m:t>
                                  </m:r>
                                </m:sub>
                              </m:sSub>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Angle of incidence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𝑖</m:t>
                                  </m:r>
                                </m:sub>
                              </m:sSub>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0046756"/>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=1.492</m:t>
                              </m:r>
                            </m:oMath>
                          </a14:m>
                          <a:r>
                            <a:rPr lang="en-US"/>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=1.000</m:t>
                              </m:r>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42.086</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47.914</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&gt;90</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319127"/>
                      </a:ext>
                    </a:extLst>
                  </a:tr>
                </a:tbl>
              </a:graphicData>
            </a:graphic>
          </p:graphicFrame>
        </mc:Choice>
        <mc:Fallback>
          <p:graphicFrame>
            <p:nvGraphicFramePr>
              <p:cNvPr id="3" name="Table 4">
                <a:extLst>
                  <a:ext uri="{FF2B5EF4-FFF2-40B4-BE49-F238E27FC236}">
                    <a16:creationId xmlns:a16="http://schemas.microsoft.com/office/drawing/2014/main" id="{FACAC401-1146-4A75-91BF-F38949AC996C}"/>
                  </a:ext>
                </a:extLst>
              </p:cNvPr>
              <p:cNvGraphicFramePr>
                <a:graphicFrameLocks noGrp="1"/>
              </p:cNvGraphicFramePr>
              <p:nvPr>
                <p:extLst>
                  <p:ext uri="{D42A27DB-BD31-4B8C-83A1-F6EECF244321}">
                    <p14:modId xmlns:p14="http://schemas.microsoft.com/office/powerpoint/2010/main" val="1933155112"/>
                  </p:ext>
                </p:extLst>
              </p:nvPr>
            </p:nvGraphicFramePr>
            <p:xfrm>
              <a:off x="522514" y="4806947"/>
              <a:ext cx="10455862" cy="741680"/>
            </p:xfrm>
            <a:graphic>
              <a:graphicData uri="http://schemas.openxmlformats.org/drawingml/2006/table">
                <a:tbl>
                  <a:tblPr firstRow="1" bandRow="1">
                    <a:tableStyleId>{2D5ABB26-0587-4C30-8999-92F81FD0307C}</a:tableStyleId>
                  </a:tblPr>
                  <a:tblGrid>
                    <a:gridCol w="2564754">
                      <a:extLst>
                        <a:ext uri="{9D8B030D-6E8A-4147-A177-3AD203B41FA5}">
                          <a16:colId xmlns:a16="http://schemas.microsoft.com/office/drawing/2014/main" val="4237494222"/>
                        </a:ext>
                      </a:extLst>
                    </a:gridCol>
                    <a:gridCol w="2298771">
                      <a:extLst>
                        <a:ext uri="{9D8B030D-6E8A-4147-A177-3AD203B41FA5}">
                          <a16:colId xmlns:a16="http://schemas.microsoft.com/office/drawing/2014/main" val="2154601157"/>
                        </a:ext>
                      </a:extLst>
                    </a:gridCol>
                    <a:gridCol w="2927195">
                      <a:extLst>
                        <a:ext uri="{9D8B030D-6E8A-4147-A177-3AD203B41FA5}">
                          <a16:colId xmlns:a16="http://schemas.microsoft.com/office/drawing/2014/main" val="375458799"/>
                        </a:ext>
                      </a:extLst>
                    </a:gridCol>
                    <a:gridCol w="2665142">
                      <a:extLst>
                        <a:ext uri="{9D8B030D-6E8A-4147-A177-3AD203B41FA5}">
                          <a16:colId xmlns:a16="http://schemas.microsoft.com/office/drawing/2014/main" val="3688592229"/>
                        </a:ext>
                      </a:extLst>
                    </a:gridCol>
                  </a:tblGrid>
                  <a:tr h="370840">
                    <a:tc>
                      <a:txBody>
                        <a:bodyPr/>
                        <a:lstStyle/>
                        <a:p>
                          <a:pPr algn="ctr"/>
                          <a:r>
                            <a:rPr lang="en-US"/>
                            <a:t>Index of Refraction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1936" t="-9677" r="-244032" b="-122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66112" t="-9677" r="-91268" b="-122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2906" t="-9677" r="-458" b="-122581"/>
                          </a:stretch>
                        </a:blipFill>
                      </a:tcPr>
                    </a:tc>
                    <a:extLst>
                      <a:ext uri="{0D108BD9-81ED-4DB2-BD59-A6C34878D82A}">
                        <a16:rowId xmlns:a16="http://schemas.microsoft.com/office/drawing/2014/main" val="3700046756"/>
                      </a:ext>
                    </a:extLst>
                  </a:tr>
                  <a:tr h="3708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38" t="-111475" r="-308076" b="-24590"/>
                          </a:stretch>
                        </a:blipFill>
                      </a:tcPr>
                    </a:tc>
                    <a:tc>
                      <a:txBody>
                        <a:bodyPr/>
                        <a:lstStyle/>
                        <a:p>
                          <a:pPr algn="ctr"/>
                          <a:r>
                            <a:rPr lang="en-US"/>
                            <a:t>42.086</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47.914</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&gt;90</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319127"/>
                      </a:ext>
                    </a:extLst>
                  </a:tr>
                </a:tbl>
              </a:graphicData>
            </a:graphic>
          </p:graphicFrame>
        </mc:Fallback>
      </mc:AlternateContent>
      <p:cxnSp>
        <p:nvCxnSpPr>
          <p:cNvPr id="7" name="Straight Connector 6">
            <a:extLst>
              <a:ext uri="{FF2B5EF4-FFF2-40B4-BE49-F238E27FC236}">
                <a16:creationId xmlns:a16="http://schemas.microsoft.com/office/drawing/2014/main" id="{0CE927D4-64FE-4567-954A-6D4801A2D151}"/>
              </a:ext>
            </a:extLst>
          </p:cNvPr>
          <p:cNvCxnSpPr/>
          <p:nvPr/>
        </p:nvCxnSpPr>
        <p:spPr>
          <a:xfrm>
            <a:off x="4076698" y="1528341"/>
            <a:ext cx="0" cy="99837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C5903A4-ACF7-4D79-BDE7-8B1DD322BC1D}"/>
                  </a:ext>
                </a:extLst>
              </p:cNvPr>
              <p:cNvSpPr txBox="1"/>
              <p:nvPr/>
            </p:nvSpPr>
            <p:spPr>
              <a:xfrm>
                <a:off x="3482336" y="2363516"/>
                <a:ext cx="6309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rPr>
                            <m:t>𝑐</m:t>
                          </m:r>
                        </m:sub>
                      </m:sSub>
                    </m:oMath>
                  </m:oMathPara>
                </a14:m>
                <a:endParaRPr lang="en-US"/>
              </a:p>
            </p:txBody>
          </p:sp>
        </mc:Choice>
        <mc:Fallback>
          <p:sp>
            <p:nvSpPr>
              <p:cNvPr id="9" name="TextBox 8">
                <a:extLst>
                  <a:ext uri="{FF2B5EF4-FFF2-40B4-BE49-F238E27FC236}">
                    <a16:creationId xmlns:a16="http://schemas.microsoft.com/office/drawing/2014/main" id="{9C5903A4-ACF7-4D79-BDE7-8B1DD322BC1D}"/>
                  </a:ext>
                </a:extLst>
              </p:cNvPr>
              <p:cNvSpPr txBox="1">
                <a:spLocks noRot="1" noChangeAspect="1" noMove="1" noResize="1" noEditPoints="1" noAdjustHandles="1" noChangeArrowheads="1" noChangeShapeType="1" noTextEdit="1"/>
              </p:cNvSpPr>
              <p:nvPr/>
            </p:nvSpPr>
            <p:spPr>
              <a:xfrm>
                <a:off x="3482336" y="2363516"/>
                <a:ext cx="630936" cy="369332"/>
              </a:xfrm>
              <a:prstGeom prst="rect">
                <a:avLst/>
              </a:prstGeom>
              <a:blipFill>
                <a:blip r:embed="rId4"/>
                <a:stretch>
                  <a:fillRect b="-8333"/>
                </a:stretch>
              </a:blipFill>
            </p:spPr>
            <p:txBody>
              <a:bodyPr/>
              <a:lstStyle/>
              <a:p>
                <a:r>
                  <a:rPr lang="en-US">
                    <a:noFill/>
                  </a:rPr>
                  <a:t> </a:t>
                </a:r>
              </a:p>
            </p:txBody>
          </p:sp>
        </mc:Fallback>
      </mc:AlternateContent>
      <p:sp>
        <p:nvSpPr>
          <p:cNvPr id="10" name="Arc 9">
            <a:extLst>
              <a:ext uri="{FF2B5EF4-FFF2-40B4-BE49-F238E27FC236}">
                <a16:creationId xmlns:a16="http://schemas.microsoft.com/office/drawing/2014/main" id="{8379FFC7-46D4-42DC-AB7F-EBC7D59E8397}"/>
              </a:ext>
            </a:extLst>
          </p:cNvPr>
          <p:cNvSpPr/>
          <p:nvPr/>
        </p:nvSpPr>
        <p:spPr>
          <a:xfrm rot="10800000">
            <a:off x="3608068" y="1355763"/>
            <a:ext cx="937259" cy="1112521"/>
          </a:xfrm>
          <a:prstGeom prst="arc">
            <a:avLst>
              <a:gd name="adj1" fmla="val 16313218"/>
              <a:gd name="adj2" fmla="val 191612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8B1925B-07DD-44D3-BE9B-88FD750C4B88}"/>
              </a:ext>
            </a:extLst>
          </p:cNvPr>
          <p:cNvSpPr txBox="1"/>
          <p:nvPr/>
        </p:nvSpPr>
        <p:spPr>
          <a:xfrm>
            <a:off x="432325" y="6057230"/>
            <a:ext cx="9965871" cy="646331"/>
          </a:xfrm>
          <a:prstGeom prst="rect">
            <a:avLst/>
          </a:prstGeom>
          <a:noFill/>
        </p:spPr>
        <p:txBody>
          <a:bodyPr wrap="square" rtlCol="0">
            <a:spAutoFit/>
          </a:bodyPr>
          <a:lstStyle/>
          <a:p>
            <a:r>
              <a:rPr lang="en-US"/>
              <a:t>Solution: Cut the acrylic face to position normal along desired beam path </a:t>
            </a:r>
            <a:r>
              <a:rPr lang="el-GR"/>
              <a:t>θ</a:t>
            </a:r>
            <a:r>
              <a:rPr lang="en-US"/>
              <a:t> = 137.914</a:t>
            </a:r>
            <a:r>
              <a:rPr lang="en-US">
                <a:latin typeface="Grotesque" panose="020B0504020202020204" pitchFamily="34" charset="0"/>
              </a:rPr>
              <a:t>º</a:t>
            </a:r>
            <a:r>
              <a:rPr lang="en-US"/>
              <a:t>/42.086</a:t>
            </a:r>
            <a:r>
              <a:rPr lang="en-US">
                <a:latin typeface="Grotesque" panose="020B0504020202020204" pitchFamily="34" charset="0"/>
              </a:rPr>
              <a:t>º</a:t>
            </a:r>
            <a:endParaRPr lang="en-US"/>
          </a:p>
          <a:p>
            <a:r>
              <a:rPr lang="en-US"/>
              <a:t> </a:t>
            </a:r>
          </a:p>
        </p:txBody>
      </p:sp>
    </p:spTree>
    <p:extLst>
      <p:ext uri="{BB962C8B-B14F-4D97-AF65-F5344CB8AC3E}">
        <p14:creationId xmlns:p14="http://schemas.microsoft.com/office/powerpoint/2010/main" val="3834195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1E2F-855B-4B69-811E-F5BCCD713A60}"/>
              </a:ext>
            </a:extLst>
          </p:cNvPr>
          <p:cNvSpPr>
            <a:spLocks noGrp="1"/>
          </p:cNvSpPr>
          <p:nvPr>
            <p:ph type="title"/>
          </p:nvPr>
        </p:nvSpPr>
        <p:spPr/>
        <p:txBody>
          <a:bodyPr/>
          <a:lstStyle/>
          <a:p>
            <a:r>
              <a:rPr lang="en-US">
                <a:cs typeface="Calibri Light"/>
              </a:rPr>
              <a:t>Camera system</a:t>
            </a:r>
            <a:endParaRPr lang="en-US"/>
          </a:p>
        </p:txBody>
      </p:sp>
      <p:sp>
        <p:nvSpPr>
          <p:cNvPr id="3" name="Content Placeholder 2">
            <a:extLst>
              <a:ext uri="{FF2B5EF4-FFF2-40B4-BE49-F238E27FC236}">
                <a16:creationId xmlns:a16="http://schemas.microsoft.com/office/drawing/2014/main" id="{ABEEBB14-7235-43EE-908C-713C55D2DE24}"/>
              </a:ext>
            </a:extLst>
          </p:cNvPr>
          <p:cNvSpPr>
            <a:spLocks noGrp="1"/>
          </p:cNvSpPr>
          <p:nvPr>
            <p:ph idx="1"/>
          </p:nvPr>
        </p:nvSpPr>
        <p:spPr/>
        <p:txBody>
          <a:bodyPr vert="horz" lIns="91440" tIns="45720" rIns="91440" bIns="45720" rtlCol="0" anchor="t">
            <a:normAutofit/>
          </a:bodyPr>
          <a:lstStyle/>
          <a:p>
            <a:r>
              <a:rPr lang="en-US">
                <a:cs typeface="Calibri"/>
              </a:rPr>
              <a:t>Picture is needed to determine which LEDs will be on</a:t>
            </a:r>
          </a:p>
          <a:p>
            <a:r>
              <a:rPr lang="en-US">
                <a:cs typeface="Calibri"/>
              </a:rPr>
              <a:t>The microprocessor will analyze the picture taken</a:t>
            </a:r>
          </a:p>
          <a:p>
            <a:r>
              <a:rPr lang="en-US">
                <a:cs typeface="Calibri"/>
              </a:rPr>
              <a:t>Set the LEDs to their states</a:t>
            </a:r>
          </a:p>
        </p:txBody>
      </p:sp>
      <p:graphicFrame>
        <p:nvGraphicFramePr>
          <p:cNvPr id="6" name="Table 6">
            <a:extLst>
              <a:ext uri="{FF2B5EF4-FFF2-40B4-BE49-F238E27FC236}">
                <a16:creationId xmlns:a16="http://schemas.microsoft.com/office/drawing/2014/main" id="{5DF98823-10D0-4348-B592-52194B3773E0}"/>
              </a:ext>
            </a:extLst>
          </p:cNvPr>
          <p:cNvGraphicFramePr>
            <a:graphicFrameLocks noGrp="1"/>
          </p:cNvGraphicFramePr>
          <p:nvPr>
            <p:extLst>
              <p:ext uri="{D42A27DB-BD31-4B8C-83A1-F6EECF244321}">
                <p14:modId xmlns:p14="http://schemas.microsoft.com/office/powerpoint/2010/main" val="2117452520"/>
              </p:ext>
            </p:extLst>
          </p:nvPr>
        </p:nvGraphicFramePr>
        <p:xfrm>
          <a:off x="424209" y="4967668"/>
          <a:ext cx="10597575" cy="1559560"/>
        </p:xfrm>
        <a:graphic>
          <a:graphicData uri="http://schemas.openxmlformats.org/drawingml/2006/table">
            <a:tbl>
              <a:tblPr firstRow="1" bandRow="1">
                <a:tableStyleId>{5C22544A-7EE6-4342-B048-85BDC9FD1C3A}</a:tableStyleId>
              </a:tblPr>
              <a:tblGrid>
                <a:gridCol w="2119515">
                  <a:extLst>
                    <a:ext uri="{9D8B030D-6E8A-4147-A177-3AD203B41FA5}">
                      <a16:colId xmlns:a16="http://schemas.microsoft.com/office/drawing/2014/main" val="2125965385"/>
                    </a:ext>
                  </a:extLst>
                </a:gridCol>
                <a:gridCol w="2119515">
                  <a:extLst>
                    <a:ext uri="{9D8B030D-6E8A-4147-A177-3AD203B41FA5}">
                      <a16:colId xmlns:a16="http://schemas.microsoft.com/office/drawing/2014/main" val="902719842"/>
                    </a:ext>
                  </a:extLst>
                </a:gridCol>
                <a:gridCol w="2119515">
                  <a:extLst>
                    <a:ext uri="{9D8B030D-6E8A-4147-A177-3AD203B41FA5}">
                      <a16:colId xmlns:a16="http://schemas.microsoft.com/office/drawing/2014/main" val="2190506373"/>
                    </a:ext>
                  </a:extLst>
                </a:gridCol>
                <a:gridCol w="2119515">
                  <a:extLst>
                    <a:ext uri="{9D8B030D-6E8A-4147-A177-3AD203B41FA5}">
                      <a16:colId xmlns:a16="http://schemas.microsoft.com/office/drawing/2014/main" val="2065964206"/>
                    </a:ext>
                  </a:extLst>
                </a:gridCol>
                <a:gridCol w="2119515">
                  <a:extLst>
                    <a:ext uri="{9D8B030D-6E8A-4147-A177-3AD203B41FA5}">
                      <a16:colId xmlns:a16="http://schemas.microsoft.com/office/drawing/2014/main" val="2304658503"/>
                    </a:ext>
                  </a:extLst>
                </a:gridCol>
              </a:tblGrid>
              <a:tr h="370840">
                <a:tc>
                  <a:txBody>
                    <a:bodyPr/>
                    <a:lstStyle/>
                    <a:p>
                      <a:pPr algn="ctr"/>
                      <a:r>
                        <a:rPr lang="en-US"/>
                        <a:t>Camera</a:t>
                      </a:r>
                    </a:p>
                  </a:txBody>
                  <a:tcPr/>
                </a:tc>
                <a:tc>
                  <a:txBody>
                    <a:bodyPr/>
                    <a:lstStyle/>
                    <a:p>
                      <a:pPr algn="ctr"/>
                      <a:r>
                        <a:rPr lang="en-US"/>
                        <a:t>Part Number</a:t>
                      </a:r>
                    </a:p>
                  </a:txBody>
                  <a:tcPr/>
                </a:tc>
                <a:tc>
                  <a:txBody>
                    <a:bodyPr/>
                    <a:lstStyle/>
                    <a:p>
                      <a:pPr algn="ctr"/>
                      <a:r>
                        <a:rPr lang="en-US"/>
                        <a:t>Price</a:t>
                      </a:r>
                    </a:p>
                  </a:txBody>
                  <a:tcPr/>
                </a:tc>
                <a:tc>
                  <a:txBody>
                    <a:bodyPr/>
                    <a:lstStyle/>
                    <a:p>
                      <a:pPr algn="ctr"/>
                      <a:r>
                        <a:rPr lang="en-US"/>
                        <a:t>Vendor</a:t>
                      </a:r>
                    </a:p>
                  </a:txBody>
                  <a:tcPr/>
                </a:tc>
                <a:tc>
                  <a:txBody>
                    <a:bodyPr/>
                    <a:lstStyle/>
                    <a:p>
                      <a:pPr lvl="0" algn="ctr">
                        <a:buNone/>
                      </a:pPr>
                      <a:r>
                        <a:rPr lang="en-US"/>
                        <a:t>Resolution</a:t>
                      </a:r>
                    </a:p>
                  </a:txBody>
                  <a:tcPr/>
                </a:tc>
                <a:extLst>
                  <a:ext uri="{0D108BD9-81ED-4DB2-BD59-A6C34878D82A}">
                    <a16:rowId xmlns:a16="http://schemas.microsoft.com/office/drawing/2014/main" val="234352302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n-lt"/>
                          <a:ea typeface="+mn-ea"/>
                          <a:cs typeface="+mn-cs"/>
                        </a:rPr>
                        <a:t>TTL Serial JPEG Camera with NTSC Video</a:t>
                      </a:r>
                    </a:p>
                    <a:p>
                      <a:pPr lvl="0" algn="ctr">
                        <a:buNone/>
                      </a:pPr>
                      <a:endParaRPr lang="en-US"/>
                    </a:p>
                  </a:txBody>
                  <a:tcPr/>
                </a:tc>
                <a:tc>
                  <a:txBody>
                    <a:bodyPr/>
                    <a:lstStyle/>
                    <a:p>
                      <a:pPr lvl="0" algn="ctr">
                        <a:buNone/>
                      </a:pPr>
                      <a:r>
                        <a:rPr lang="en-US" sz="1800" b="0" i="0" u="none" strike="noStrike" noProof="0">
                          <a:latin typeface="Trebuchet MS"/>
                        </a:rPr>
                        <a:t>397</a:t>
                      </a:r>
                      <a:endParaRPr lang="en-US"/>
                    </a:p>
                  </a:txBody>
                  <a:tcPr/>
                </a:tc>
                <a:tc>
                  <a:txBody>
                    <a:bodyPr/>
                    <a:lstStyle/>
                    <a:p>
                      <a:pPr algn="ctr"/>
                      <a:r>
                        <a:rPr lang="en-US"/>
                        <a:t>$39.95</a:t>
                      </a:r>
                    </a:p>
                  </a:txBody>
                  <a:tcPr/>
                </a:tc>
                <a:tc>
                  <a:txBody>
                    <a:bodyPr/>
                    <a:lstStyle/>
                    <a:p>
                      <a:pPr algn="ctr"/>
                      <a:r>
                        <a:rPr lang="en-US"/>
                        <a:t>Adafruit</a:t>
                      </a:r>
                    </a:p>
                  </a:txBody>
                  <a:tcPr/>
                </a:tc>
                <a:tc>
                  <a:txBody>
                    <a:bodyPr/>
                    <a:lstStyle/>
                    <a:p>
                      <a:pPr lvl="0" algn="ctr">
                        <a:buNone/>
                      </a:pPr>
                      <a:r>
                        <a:rPr lang="en-US"/>
                        <a:t>160X120</a:t>
                      </a:r>
                    </a:p>
                  </a:txBody>
                  <a:tcPr/>
                </a:tc>
                <a:extLst>
                  <a:ext uri="{0D108BD9-81ED-4DB2-BD59-A6C34878D82A}">
                    <a16:rowId xmlns:a16="http://schemas.microsoft.com/office/drawing/2014/main" val="3880412194"/>
                  </a:ext>
                </a:extLst>
              </a:tr>
            </a:tbl>
          </a:graphicData>
        </a:graphic>
      </p:graphicFrame>
      <p:pic>
        <p:nvPicPr>
          <p:cNvPr id="4" name="Picture 3">
            <a:extLst>
              <a:ext uri="{FF2B5EF4-FFF2-40B4-BE49-F238E27FC236}">
                <a16:creationId xmlns:a16="http://schemas.microsoft.com/office/drawing/2014/main" id="{787AF002-7530-4C14-98AE-8B2CADF09FAC}"/>
              </a:ext>
            </a:extLst>
          </p:cNvPr>
          <p:cNvPicPr>
            <a:picLocks noChangeAspect="1"/>
          </p:cNvPicPr>
          <p:nvPr/>
        </p:nvPicPr>
        <p:blipFill>
          <a:blip r:embed="rId2"/>
          <a:stretch>
            <a:fillRect/>
          </a:stretch>
        </p:blipFill>
        <p:spPr>
          <a:xfrm>
            <a:off x="7555005" y="1690914"/>
            <a:ext cx="3544433" cy="2852057"/>
          </a:xfrm>
          <a:prstGeom prst="rect">
            <a:avLst/>
          </a:prstGeom>
        </p:spPr>
      </p:pic>
    </p:spTree>
    <p:extLst>
      <p:ext uri="{BB962C8B-B14F-4D97-AF65-F5344CB8AC3E}">
        <p14:creationId xmlns:p14="http://schemas.microsoft.com/office/powerpoint/2010/main" val="3896585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5938-869E-42D0-A3CE-7FF398FA6A92}"/>
              </a:ext>
            </a:extLst>
          </p:cNvPr>
          <p:cNvSpPr>
            <a:spLocks noGrp="1"/>
          </p:cNvSpPr>
          <p:nvPr>
            <p:ph type="title"/>
          </p:nvPr>
        </p:nvSpPr>
        <p:spPr>
          <a:xfrm>
            <a:off x="677334" y="609600"/>
            <a:ext cx="8596668" cy="971550"/>
          </a:xfrm>
        </p:spPr>
        <p:txBody>
          <a:bodyPr/>
          <a:lstStyle/>
          <a:p>
            <a:pPr algn="ctr"/>
            <a:r>
              <a:rPr lang="en-US"/>
              <a:t>What the controller sees</a:t>
            </a:r>
          </a:p>
        </p:txBody>
      </p:sp>
      <p:pic>
        <p:nvPicPr>
          <p:cNvPr id="4" name="Picture 4" descr="A picture containing outdoor, water, green, street&#10;&#10;Description generated with very high confidence">
            <a:extLst>
              <a:ext uri="{FF2B5EF4-FFF2-40B4-BE49-F238E27FC236}">
                <a16:creationId xmlns:a16="http://schemas.microsoft.com/office/drawing/2014/main" id="{9490AEF7-7861-44EE-A235-E146571A0A51}"/>
              </a:ext>
            </a:extLst>
          </p:cNvPr>
          <p:cNvPicPr>
            <a:picLocks noGrp="1" noChangeAspect="1"/>
          </p:cNvPicPr>
          <p:nvPr>
            <p:ph idx="1"/>
          </p:nvPr>
        </p:nvPicPr>
        <p:blipFill>
          <a:blip r:embed="rId2"/>
          <a:stretch>
            <a:fillRect/>
          </a:stretch>
        </p:blipFill>
        <p:spPr>
          <a:xfrm>
            <a:off x="1302321" y="1577883"/>
            <a:ext cx="7344826" cy="4866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058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98D49-3AA9-4E47-8096-60E1D262A7A6}"/>
              </a:ext>
            </a:extLst>
          </p:cNvPr>
          <p:cNvSpPr>
            <a:spLocks noGrp="1"/>
          </p:cNvSpPr>
          <p:nvPr>
            <p:ph type="title"/>
          </p:nvPr>
        </p:nvSpPr>
        <p:spPr/>
        <p:txBody>
          <a:bodyPr/>
          <a:lstStyle/>
          <a:p>
            <a:pPr algn="ctr"/>
            <a:r>
              <a:rPr lang="en-US"/>
              <a:t>How the LED data is stored</a:t>
            </a:r>
          </a:p>
        </p:txBody>
      </p:sp>
      <p:pic>
        <p:nvPicPr>
          <p:cNvPr id="6" name="Picture 6" descr="A close up of a logo&#10;&#10;Description generated with very high confidence">
            <a:extLst>
              <a:ext uri="{FF2B5EF4-FFF2-40B4-BE49-F238E27FC236}">
                <a16:creationId xmlns:a16="http://schemas.microsoft.com/office/drawing/2014/main" id="{0A31A6D9-7EEB-443E-A6D6-2E6D615334C5}"/>
              </a:ext>
            </a:extLst>
          </p:cNvPr>
          <p:cNvPicPr>
            <a:picLocks noGrp="1" noChangeAspect="1"/>
          </p:cNvPicPr>
          <p:nvPr>
            <p:ph idx="1"/>
          </p:nvPr>
        </p:nvPicPr>
        <p:blipFill>
          <a:blip r:embed="rId2"/>
          <a:stretch>
            <a:fillRect/>
          </a:stretch>
        </p:blipFill>
        <p:spPr>
          <a:xfrm>
            <a:off x="1542677" y="2160589"/>
            <a:ext cx="6865983" cy="3880773"/>
          </a:xfrm>
        </p:spPr>
      </p:pic>
      <p:sp>
        <p:nvSpPr>
          <p:cNvPr id="3" name="TextBox 2">
            <a:extLst>
              <a:ext uri="{FF2B5EF4-FFF2-40B4-BE49-F238E27FC236}">
                <a16:creationId xmlns:a16="http://schemas.microsoft.com/office/drawing/2014/main" id="{B30684AC-EC77-4224-9C56-F7A8A012EF64}"/>
              </a:ext>
            </a:extLst>
          </p:cNvPr>
          <p:cNvSpPr txBox="1"/>
          <p:nvPr/>
        </p:nvSpPr>
        <p:spPr>
          <a:xfrm>
            <a:off x="1541929" y="1934135"/>
            <a:ext cx="77242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0 for "off" or light detected</a:t>
            </a:r>
          </a:p>
          <a:p>
            <a:pPr marL="285750" indent="-285750">
              <a:buFont typeface="Arial"/>
              <a:buChar char="•"/>
            </a:pPr>
            <a:r>
              <a:rPr lang="en-US"/>
              <a:t>1 for "on" or light not detected</a:t>
            </a:r>
          </a:p>
        </p:txBody>
      </p:sp>
    </p:spTree>
    <p:extLst>
      <p:ext uri="{BB962C8B-B14F-4D97-AF65-F5344CB8AC3E}">
        <p14:creationId xmlns:p14="http://schemas.microsoft.com/office/powerpoint/2010/main" val="1839125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8971-F076-4C71-B0F8-3A596BACF67E}"/>
              </a:ext>
            </a:extLst>
          </p:cNvPr>
          <p:cNvSpPr>
            <a:spLocks noGrp="1"/>
          </p:cNvSpPr>
          <p:nvPr>
            <p:ph type="title"/>
          </p:nvPr>
        </p:nvSpPr>
        <p:spPr/>
        <p:txBody>
          <a:bodyPr/>
          <a:lstStyle/>
          <a:p>
            <a:pPr algn="ctr"/>
            <a:r>
              <a:rPr lang="en-US"/>
              <a:t>How the data is </a:t>
            </a:r>
            <a:r>
              <a:rPr lang="en-US">
                <a:ea typeface="+mj-lt"/>
                <a:cs typeface="+mj-lt"/>
              </a:rPr>
              <a:t>interpreted</a:t>
            </a:r>
            <a:endParaRPr lang="en-US"/>
          </a:p>
        </p:txBody>
      </p:sp>
      <p:graphicFrame>
        <p:nvGraphicFramePr>
          <p:cNvPr id="5" name="Content Placeholder 4">
            <a:extLst>
              <a:ext uri="{FF2B5EF4-FFF2-40B4-BE49-F238E27FC236}">
                <a16:creationId xmlns:a16="http://schemas.microsoft.com/office/drawing/2014/main" id="{CC56B25E-80E8-483C-8D47-88E12C5270C0}"/>
              </a:ext>
            </a:extLst>
          </p:cNvPr>
          <p:cNvGraphicFramePr>
            <a:graphicFrameLocks noGrp="1"/>
          </p:cNvGraphicFramePr>
          <p:nvPr>
            <p:ph idx="1"/>
            <p:extLst>
              <p:ext uri="{D42A27DB-BD31-4B8C-83A1-F6EECF244321}">
                <p14:modId xmlns:p14="http://schemas.microsoft.com/office/powerpoint/2010/main" val="2182362589"/>
              </p:ext>
            </p:extLst>
          </p:nvPr>
        </p:nvGraphicFramePr>
        <p:xfrm>
          <a:off x="677863" y="1669808"/>
          <a:ext cx="8596310" cy="4743877"/>
        </p:xfrm>
        <a:graphic>
          <a:graphicData uri="http://schemas.openxmlformats.org/drawingml/2006/table">
            <a:tbl>
              <a:tblPr firstRow="1" firstCol="1" bandRow="1">
                <a:tableStyleId>{5C22544A-7EE6-4342-B048-85BDC9FD1C3A}</a:tableStyleId>
              </a:tblPr>
              <a:tblGrid>
                <a:gridCol w="1747153">
                  <a:extLst>
                    <a:ext uri="{9D8B030D-6E8A-4147-A177-3AD203B41FA5}">
                      <a16:colId xmlns:a16="http://schemas.microsoft.com/office/drawing/2014/main" val="1447895611"/>
                    </a:ext>
                  </a:extLst>
                </a:gridCol>
                <a:gridCol w="1816879">
                  <a:extLst>
                    <a:ext uri="{9D8B030D-6E8A-4147-A177-3AD203B41FA5}">
                      <a16:colId xmlns:a16="http://schemas.microsoft.com/office/drawing/2014/main" val="3054923602"/>
                    </a:ext>
                  </a:extLst>
                </a:gridCol>
                <a:gridCol w="1760102">
                  <a:extLst>
                    <a:ext uri="{9D8B030D-6E8A-4147-A177-3AD203B41FA5}">
                      <a16:colId xmlns:a16="http://schemas.microsoft.com/office/drawing/2014/main" val="1341326746"/>
                    </a:ext>
                  </a:extLst>
                </a:gridCol>
                <a:gridCol w="1760102">
                  <a:extLst>
                    <a:ext uri="{9D8B030D-6E8A-4147-A177-3AD203B41FA5}">
                      <a16:colId xmlns:a16="http://schemas.microsoft.com/office/drawing/2014/main" val="3486593405"/>
                    </a:ext>
                  </a:extLst>
                </a:gridCol>
                <a:gridCol w="1512074">
                  <a:extLst>
                    <a:ext uri="{9D8B030D-6E8A-4147-A177-3AD203B41FA5}">
                      <a16:colId xmlns:a16="http://schemas.microsoft.com/office/drawing/2014/main" val="819429071"/>
                    </a:ext>
                  </a:extLst>
                </a:gridCol>
              </a:tblGrid>
              <a:tr h="864541">
                <a:tc>
                  <a:txBody>
                    <a:bodyPr/>
                    <a:lstStyle/>
                    <a:p>
                      <a:pPr marL="0" marR="0" algn="ctr">
                        <a:spcBef>
                          <a:spcPts val="1200"/>
                        </a:spcBef>
                        <a:spcAft>
                          <a:spcPts val="1200"/>
                        </a:spcAft>
                      </a:pPr>
                      <a:r>
                        <a:rPr lang="en-US">
                          <a:effectLst/>
                        </a:rPr>
                        <a:t>Output</a:t>
                      </a:r>
                    </a:p>
                  </a:txBody>
                  <a:tcPr marL="68580" marR="68580" marT="0" marB="0" anchor="ctr"/>
                </a:tc>
                <a:tc>
                  <a:txBody>
                    <a:bodyPr/>
                    <a:lstStyle/>
                    <a:p>
                      <a:pPr marL="0" marR="0" algn="ctr">
                        <a:spcBef>
                          <a:spcPts val="1200"/>
                        </a:spcBef>
                        <a:spcAft>
                          <a:spcPts val="1200"/>
                        </a:spcAft>
                      </a:pPr>
                      <a:r>
                        <a:rPr lang="en-US">
                          <a:effectLst/>
                        </a:rPr>
                        <a:t>Camera Input</a:t>
                      </a:r>
                    </a:p>
                  </a:txBody>
                  <a:tcPr marL="68580" marR="68580" marT="0" marB="0" anchor="ctr"/>
                </a:tc>
                <a:tc>
                  <a:txBody>
                    <a:bodyPr/>
                    <a:lstStyle/>
                    <a:p>
                      <a:pPr marL="0" marR="0" algn="ctr">
                        <a:spcBef>
                          <a:spcPts val="1200"/>
                        </a:spcBef>
                        <a:spcAft>
                          <a:spcPts val="1200"/>
                        </a:spcAft>
                      </a:pPr>
                      <a:r>
                        <a:rPr lang="en-US">
                          <a:effectLst/>
                        </a:rPr>
                        <a:t>Light Sensor Input</a:t>
                      </a:r>
                    </a:p>
                  </a:txBody>
                  <a:tcPr marL="68580" marR="68580" marT="0" marB="0" anchor="ctr"/>
                </a:tc>
                <a:tc>
                  <a:txBody>
                    <a:bodyPr/>
                    <a:lstStyle/>
                    <a:p>
                      <a:pPr marL="0" marR="0" algn="ctr">
                        <a:spcBef>
                          <a:spcPts val="1200"/>
                        </a:spcBef>
                        <a:spcAft>
                          <a:spcPts val="1200"/>
                        </a:spcAft>
                      </a:pPr>
                      <a:r>
                        <a:rPr lang="en-US">
                          <a:effectLst/>
                        </a:rPr>
                        <a:t>Water Sensor Input</a:t>
                      </a:r>
                    </a:p>
                  </a:txBody>
                  <a:tcPr marL="68580" marR="68580" marT="0" marB="0" anchor="ctr"/>
                </a:tc>
                <a:tc>
                  <a:txBody>
                    <a:bodyPr/>
                    <a:lstStyle/>
                    <a:p>
                      <a:pPr marL="0" marR="0" algn="ctr">
                        <a:spcBef>
                          <a:spcPts val="1200"/>
                        </a:spcBef>
                        <a:spcAft>
                          <a:spcPts val="1200"/>
                        </a:spcAft>
                      </a:pPr>
                      <a:r>
                        <a:rPr lang="en-US">
                          <a:effectLst/>
                        </a:rPr>
                        <a:t>State</a:t>
                      </a:r>
                    </a:p>
                  </a:txBody>
                  <a:tcPr marL="68580" marR="68580" marT="0" marB="0" anchor="ctr"/>
                </a:tc>
                <a:extLst>
                  <a:ext uri="{0D108BD9-81ED-4DB2-BD59-A6C34878D82A}">
                    <a16:rowId xmlns:a16="http://schemas.microsoft.com/office/drawing/2014/main" val="4234538929"/>
                  </a:ext>
                </a:extLst>
              </a:tr>
              <a:tr h="864541">
                <a:tc>
                  <a:txBody>
                    <a:bodyPr/>
                    <a:lstStyle/>
                    <a:p>
                      <a:pPr marL="0" marR="0" algn="ctr">
                        <a:spcBef>
                          <a:spcPts val="1200"/>
                        </a:spcBef>
                        <a:spcAft>
                          <a:spcPts val="1200"/>
                        </a:spcAft>
                      </a:pPr>
                      <a:r>
                        <a:rPr lang="en-US">
                          <a:effectLst/>
                        </a:rPr>
                        <a:t>High Beam LEDs</a:t>
                      </a:r>
                    </a:p>
                  </a:txBody>
                  <a:tcPr marL="68580" marR="68580" marT="0" marB="0" anchor="ctr"/>
                </a:tc>
                <a:tc>
                  <a:txBody>
                    <a:bodyPr/>
                    <a:lstStyle/>
                    <a:p>
                      <a:pPr marL="0" marR="0" algn="ctr">
                        <a:spcBef>
                          <a:spcPts val="1200"/>
                        </a:spcBef>
                        <a:spcAft>
                          <a:spcPts val="1200"/>
                        </a:spcAft>
                      </a:pPr>
                      <a:r>
                        <a:rPr lang="en-US">
                          <a:effectLst/>
                        </a:rPr>
                        <a:t>111111</a:t>
                      </a:r>
                    </a:p>
                  </a:txBody>
                  <a:tcPr marL="68580" marR="68580" marT="0" marB="0"/>
                </a:tc>
                <a:tc>
                  <a:txBody>
                    <a:bodyPr/>
                    <a:lstStyle/>
                    <a:p>
                      <a:pPr marL="0" marR="0" algn="ctr">
                        <a:spcBef>
                          <a:spcPts val="1200"/>
                        </a:spcBef>
                        <a:spcAft>
                          <a:spcPts val="1200"/>
                        </a:spcAft>
                      </a:pPr>
                      <a:r>
                        <a:rPr lang="en-US">
                          <a:effectLst/>
                        </a:rPr>
                        <a:t>1</a:t>
                      </a:r>
                    </a:p>
                  </a:txBody>
                  <a:tcPr marL="68580" marR="68580" marT="0" marB="0"/>
                </a:tc>
                <a:tc>
                  <a:txBody>
                    <a:bodyPr/>
                    <a:lstStyle/>
                    <a:p>
                      <a:pPr marL="0" marR="0" algn="ctr">
                        <a:spcBef>
                          <a:spcPts val="1200"/>
                        </a:spcBef>
                        <a:spcAft>
                          <a:spcPts val="1200"/>
                        </a:spcAft>
                      </a:pPr>
                      <a:r>
                        <a:rPr lang="en-US">
                          <a:effectLst/>
                        </a:rPr>
                        <a:t>0</a:t>
                      </a:r>
                    </a:p>
                  </a:txBody>
                  <a:tcPr marL="68580" marR="68580" marT="0" marB="0"/>
                </a:tc>
                <a:tc>
                  <a:txBody>
                    <a:bodyPr/>
                    <a:lstStyle/>
                    <a:p>
                      <a:pPr marL="0" marR="0" algn="ctr">
                        <a:spcBef>
                          <a:spcPts val="1200"/>
                        </a:spcBef>
                        <a:spcAft>
                          <a:spcPts val="1200"/>
                        </a:spcAft>
                      </a:pPr>
                      <a:r>
                        <a:rPr lang="en-US">
                          <a:effectLst/>
                        </a:rPr>
                        <a:t>01111111</a:t>
                      </a:r>
                    </a:p>
                  </a:txBody>
                  <a:tcPr marL="68580" marR="68580" marT="0" marB="0"/>
                </a:tc>
                <a:extLst>
                  <a:ext uri="{0D108BD9-81ED-4DB2-BD59-A6C34878D82A}">
                    <a16:rowId xmlns:a16="http://schemas.microsoft.com/office/drawing/2014/main" val="4043184373"/>
                  </a:ext>
                </a:extLst>
              </a:tr>
              <a:tr h="432271">
                <a:tc>
                  <a:txBody>
                    <a:bodyPr/>
                    <a:lstStyle/>
                    <a:p>
                      <a:pPr marL="0" marR="0" algn="ctr">
                        <a:spcBef>
                          <a:spcPts val="1200"/>
                        </a:spcBef>
                        <a:spcAft>
                          <a:spcPts val="1200"/>
                        </a:spcAft>
                      </a:pPr>
                      <a:r>
                        <a:rPr lang="en-US">
                          <a:effectLst/>
                        </a:rPr>
                        <a:t>LED 0</a:t>
                      </a:r>
                    </a:p>
                  </a:txBody>
                  <a:tcPr marL="68580" marR="68580" marT="0" marB="0" anchor="ctr"/>
                </a:tc>
                <a:tc>
                  <a:txBody>
                    <a:bodyPr/>
                    <a:lstStyle/>
                    <a:p>
                      <a:pPr marL="0" marR="0" algn="ctr">
                        <a:spcBef>
                          <a:spcPts val="1200"/>
                        </a:spcBef>
                        <a:spcAft>
                          <a:spcPts val="1200"/>
                        </a:spcAft>
                      </a:pPr>
                      <a:r>
                        <a:rPr lang="en-US">
                          <a:effectLst/>
                        </a:rPr>
                        <a:t>XXXXX1</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XXXXXXX1</a:t>
                      </a:r>
                    </a:p>
                  </a:txBody>
                  <a:tcPr marL="68580" marR="68580" marT="0" marB="0"/>
                </a:tc>
                <a:extLst>
                  <a:ext uri="{0D108BD9-81ED-4DB2-BD59-A6C34878D82A}">
                    <a16:rowId xmlns:a16="http://schemas.microsoft.com/office/drawing/2014/main" val="2312868738"/>
                  </a:ext>
                </a:extLst>
              </a:tr>
              <a:tr h="432271">
                <a:tc>
                  <a:txBody>
                    <a:bodyPr/>
                    <a:lstStyle/>
                    <a:p>
                      <a:pPr marL="0" marR="0" algn="ctr">
                        <a:spcBef>
                          <a:spcPts val="1200"/>
                        </a:spcBef>
                        <a:spcAft>
                          <a:spcPts val="1200"/>
                        </a:spcAft>
                      </a:pPr>
                      <a:r>
                        <a:rPr lang="en-US">
                          <a:effectLst/>
                        </a:rPr>
                        <a:t>LED 1</a:t>
                      </a:r>
                    </a:p>
                  </a:txBody>
                  <a:tcPr marL="68580" marR="68580" marT="0" marB="0" anchor="ctr"/>
                </a:tc>
                <a:tc>
                  <a:txBody>
                    <a:bodyPr/>
                    <a:lstStyle/>
                    <a:p>
                      <a:pPr marL="0" marR="0" algn="ctr">
                        <a:spcBef>
                          <a:spcPts val="1200"/>
                        </a:spcBef>
                        <a:spcAft>
                          <a:spcPts val="1200"/>
                        </a:spcAft>
                      </a:pPr>
                      <a:r>
                        <a:rPr lang="en-US">
                          <a:effectLst/>
                        </a:rPr>
                        <a:t>XXXX1X</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XXXXXX1X</a:t>
                      </a:r>
                    </a:p>
                  </a:txBody>
                  <a:tcPr marL="68580" marR="68580" marT="0" marB="0"/>
                </a:tc>
                <a:extLst>
                  <a:ext uri="{0D108BD9-81ED-4DB2-BD59-A6C34878D82A}">
                    <a16:rowId xmlns:a16="http://schemas.microsoft.com/office/drawing/2014/main" val="2985498411"/>
                  </a:ext>
                </a:extLst>
              </a:tr>
              <a:tr h="432271">
                <a:tc>
                  <a:txBody>
                    <a:bodyPr/>
                    <a:lstStyle/>
                    <a:p>
                      <a:pPr marL="0" marR="0" algn="ctr">
                        <a:spcBef>
                          <a:spcPts val="1200"/>
                        </a:spcBef>
                        <a:spcAft>
                          <a:spcPts val="1200"/>
                        </a:spcAft>
                      </a:pPr>
                      <a:r>
                        <a:rPr lang="en-US">
                          <a:effectLst/>
                        </a:rPr>
                        <a:t>LED 2</a:t>
                      </a:r>
                    </a:p>
                  </a:txBody>
                  <a:tcPr marL="68580" marR="68580" marT="0" marB="0" anchor="ctr"/>
                </a:tc>
                <a:tc>
                  <a:txBody>
                    <a:bodyPr/>
                    <a:lstStyle/>
                    <a:p>
                      <a:pPr marL="0" marR="0" algn="ctr">
                        <a:spcBef>
                          <a:spcPts val="1200"/>
                        </a:spcBef>
                        <a:spcAft>
                          <a:spcPts val="1200"/>
                        </a:spcAft>
                      </a:pPr>
                      <a:r>
                        <a:rPr lang="en-US">
                          <a:effectLst/>
                        </a:rPr>
                        <a:t>XXX1XX</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XXXXX1XX</a:t>
                      </a:r>
                    </a:p>
                  </a:txBody>
                  <a:tcPr marL="68580" marR="68580" marT="0" marB="0"/>
                </a:tc>
                <a:extLst>
                  <a:ext uri="{0D108BD9-81ED-4DB2-BD59-A6C34878D82A}">
                    <a16:rowId xmlns:a16="http://schemas.microsoft.com/office/drawing/2014/main" val="2499178105"/>
                  </a:ext>
                </a:extLst>
              </a:tr>
              <a:tr h="432271">
                <a:tc>
                  <a:txBody>
                    <a:bodyPr/>
                    <a:lstStyle/>
                    <a:p>
                      <a:pPr marL="0" marR="0" algn="ctr">
                        <a:spcBef>
                          <a:spcPts val="1200"/>
                        </a:spcBef>
                        <a:spcAft>
                          <a:spcPts val="1200"/>
                        </a:spcAft>
                      </a:pPr>
                      <a:r>
                        <a:rPr lang="en-US">
                          <a:effectLst/>
                        </a:rPr>
                        <a:t>LED 3</a:t>
                      </a:r>
                    </a:p>
                  </a:txBody>
                  <a:tcPr marL="68580" marR="68580" marT="0" marB="0" anchor="ctr"/>
                </a:tc>
                <a:tc>
                  <a:txBody>
                    <a:bodyPr/>
                    <a:lstStyle/>
                    <a:p>
                      <a:pPr marL="0" marR="0" algn="ctr">
                        <a:spcBef>
                          <a:spcPts val="1200"/>
                        </a:spcBef>
                        <a:spcAft>
                          <a:spcPts val="1200"/>
                        </a:spcAft>
                      </a:pPr>
                      <a:r>
                        <a:rPr lang="en-US">
                          <a:effectLst/>
                        </a:rPr>
                        <a:t>XX1XXX</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XXXX1XXX</a:t>
                      </a:r>
                    </a:p>
                  </a:txBody>
                  <a:tcPr marL="68580" marR="68580" marT="0" marB="0"/>
                </a:tc>
                <a:extLst>
                  <a:ext uri="{0D108BD9-81ED-4DB2-BD59-A6C34878D82A}">
                    <a16:rowId xmlns:a16="http://schemas.microsoft.com/office/drawing/2014/main" val="1454203230"/>
                  </a:ext>
                </a:extLst>
              </a:tr>
              <a:tr h="432271">
                <a:tc>
                  <a:txBody>
                    <a:bodyPr/>
                    <a:lstStyle/>
                    <a:p>
                      <a:pPr marL="0" marR="0" algn="ctr">
                        <a:spcBef>
                          <a:spcPts val="1200"/>
                        </a:spcBef>
                        <a:spcAft>
                          <a:spcPts val="1200"/>
                        </a:spcAft>
                      </a:pPr>
                      <a:r>
                        <a:rPr lang="en-US">
                          <a:effectLst/>
                        </a:rPr>
                        <a:t>LED 4</a:t>
                      </a:r>
                    </a:p>
                  </a:txBody>
                  <a:tcPr marL="68580" marR="68580" marT="0" marB="0" anchor="ctr"/>
                </a:tc>
                <a:tc>
                  <a:txBody>
                    <a:bodyPr/>
                    <a:lstStyle/>
                    <a:p>
                      <a:pPr marL="0" marR="0" algn="ctr">
                        <a:spcBef>
                          <a:spcPts val="1200"/>
                        </a:spcBef>
                        <a:spcAft>
                          <a:spcPts val="1200"/>
                        </a:spcAft>
                      </a:pPr>
                      <a:r>
                        <a:rPr lang="en-US">
                          <a:effectLst/>
                        </a:rPr>
                        <a:t>X1XXXX</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a:t>
                      </a:r>
                    </a:p>
                  </a:txBody>
                  <a:tcPr marL="68580" marR="68580" marT="0" marB="0"/>
                </a:tc>
                <a:tc>
                  <a:txBody>
                    <a:bodyPr/>
                    <a:lstStyle/>
                    <a:p>
                      <a:pPr marL="0" marR="0" algn="ctr">
                        <a:spcBef>
                          <a:spcPts val="1200"/>
                        </a:spcBef>
                        <a:spcAft>
                          <a:spcPts val="1200"/>
                        </a:spcAft>
                      </a:pPr>
                      <a:r>
                        <a:rPr lang="en-US">
                          <a:effectLst/>
                        </a:rPr>
                        <a:t>XXX1XXXX</a:t>
                      </a:r>
                    </a:p>
                  </a:txBody>
                  <a:tcPr marL="68580" marR="68580" marT="0" marB="0"/>
                </a:tc>
                <a:extLst>
                  <a:ext uri="{0D108BD9-81ED-4DB2-BD59-A6C34878D82A}">
                    <a16:rowId xmlns:a16="http://schemas.microsoft.com/office/drawing/2014/main" val="1030164770"/>
                  </a:ext>
                </a:extLst>
              </a:tr>
              <a:tr h="432271">
                <a:tc>
                  <a:txBody>
                    <a:bodyPr/>
                    <a:lstStyle/>
                    <a:p>
                      <a:pPr marL="0" marR="0" algn="ctr">
                        <a:spcBef>
                          <a:spcPts val="1200"/>
                        </a:spcBef>
                        <a:spcAft>
                          <a:spcPts val="1200"/>
                        </a:spcAft>
                      </a:pPr>
                      <a:r>
                        <a:rPr lang="en-US">
                          <a:effectLst/>
                        </a:rPr>
                        <a:t>FOG LED</a:t>
                      </a:r>
                    </a:p>
                  </a:txBody>
                  <a:tcPr marL="68580" marR="68580" marT="0" marB="0" anchor="ctr"/>
                </a:tc>
                <a:tc>
                  <a:txBody>
                    <a:bodyPr/>
                    <a:lstStyle/>
                    <a:p>
                      <a:pPr marL="0" marR="0" algn="ctr">
                        <a:spcBef>
                          <a:spcPts val="1200"/>
                        </a:spcBef>
                        <a:spcAft>
                          <a:spcPts val="1200"/>
                        </a:spcAft>
                      </a:pPr>
                      <a:r>
                        <a:rPr lang="en-US">
                          <a:effectLst/>
                        </a:rPr>
                        <a:t>000000</a:t>
                      </a:r>
                    </a:p>
                    <a:p>
                      <a:pPr marL="0" marR="0" lvl="0" algn="ctr">
                        <a:spcBef>
                          <a:spcPts val="1200"/>
                        </a:spcBef>
                        <a:spcAft>
                          <a:spcPts val="1200"/>
                        </a:spcAft>
                        <a:buNone/>
                      </a:pPr>
                      <a:r>
                        <a:rPr lang="en-US">
                          <a:effectLst/>
                        </a:rPr>
                        <a:t>XXXXXX</a:t>
                      </a:r>
                    </a:p>
                  </a:txBody>
                  <a:tcPr marL="68580" marR="68580" marT="0" marB="0"/>
                </a:tc>
                <a:tc>
                  <a:txBody>
                    <a:bodyPr/>
                    <a:lstStyle/>
                    <a:p>
                      <a:pPr marL="0" marR="0" algn="ctr">
                        <a:spcBef>
                          <a:spcPts val="1200"/>
                        </a:spcBef>
                        <a:spcAft>
                          <a:spcPts val="1200"/>
                        </a:spcAft>
                      </a:pPr>
                      <a:r>
                        <a:rPr lang="en-US">
                          <a:effectLst/>
                        </a:rPr>
                        <a:t>0</a:t>
                      </a:r>
                    </a:p>
                    <a:p>
                      <a:pPr marL="0" marR="0" lvl="0" algn="ctr">
                        <a:spcBef>
                          <a:spcPts val="1200"/>
                        </a:spcBef>
                        <a:spcAft>
                          <a:spcPts val="1200"/>
                        </a:spcAft>
                        <a:buNone/>
                      </a:pPr>
                      <a:r>
                        <a:rPr lang="en-US">
                          <a:effectLst/>
                        </a:rPr>
                        <a:t>X</a:t>
                      </a:r>
                    </a:p>
                  </a:txBody>
                  <a:tcPr marL="68580" marR="68580" marT="0" marB="0"/>
                </a:tc>
                <a:tc>
                  <a:txBody>
                    <a:bodyPr/>
                    <a:lstStyle/>
                    <a:p>
                      <a:pPr marL="0" marR="0" algn="ctr">
                        <a:spcBef>
                          <a:spcPts val="1200"/>
                        </a:spcBef>
                        <a:spcAft>
                          <a:spcPts val="1200"/>
                        </a:spcAft>
                      </a:pPr>
                      <a:r>
                        <a:rPr lang="en-US">
                          <a:effectLst/>
                        </a:rPr>
                        <a:t>X</a:t>
                      </a:r>
                    </a:p>
                    <a:p>
                      <a:pPr marL="0" marR="0" lvl="0" algn="ctr">
                        <a:spcBef>
                          <a:spcPts val="1200"/>
                        </a:spcBef>
                        <a:spcAft>
                          <a:spcPts val="1200"/>
                        </a:spcAft>
                        <a:buNone/>
                      </a:pPr>
                      <a:r>
                        <a:rPr lang="en-US">
                          <a:effectLst/>
                        </a:rPr>
                        <a:t>1</a:t>
                      </a:r>
                    </a:p>
                  </a:txBody>
                  <a:tcPr marL="68580" marR="68580" marT="0" marB="0"/>
                </a:tc>
                <a:tc>
                  <a:txBody>
                    <a:bodyPr/>
                    <a:lstStyle/>
                    <a:p>
                      <a:pPr marL="0" marR="0" algn="ctr">
                        <a:spcBef>
                          <a:spcPts val="1200"/>
                        </a:spcBef>
                        <a:spcAft>
                          <a:spcPts val="1200"/>
                        </a:spcAft>
                      </a:pPr>
                      <a:r>
                        <a:rPr lang="en-US">
                          <a:effectLst/>
                        </a:rPr>
                        <a:t>X0000000</a:t>
                      </a:r>
                      <a:endParaRPr lang="en-US"/>
                    </a:p>
                    <a:p>
                      <a:pPr marL="0" marR="0" lvl="0" algn="ctr">
                        <a:spcBef>
                          <a:spcPts val="1200"/>
                        </a:spcBef>
                        <a:spcAft>
                          <a:spcPts val="1200"/>
                        </a:spcAft>
                        <a:buNone/>
                      </a:pPr>
                      <a:r>
                        <a:rPr lang="en-US">
                          <a:effectLst/>
                        </a:rPr>
                        <a:t>1XXXXXXX</a:t>
                      </a:r>
                    </a:p>
                  </a:txBody>
                  <a:tcPr marL="68580" marR="68580" marT="0" marB="0"/>
                </a:tc>
                <a:extLst>
                  <a:ext uri="{0D108BD9-81ED-4DB2-BD59-A6C34878D82A}">
                    <a16:rowId xmlns:a16="http://schemas.microsoft.com/office/drawing/2014/main" val="3024178873"/>
                  </a:ext>
                </a:extLst>
              </a:tr>
            </a:tbl>
          </a:graphicData>
        </a:graphic>
      </p:graphicFrame>
    </p:spTree>
    <p:extLst>
      <p:ext uri="{BB962C8B-B14F-4D97-AF65-F5344CB8AC3E}">
        <p14:creationId xmlns:p14="http://schemas.microsoft.com/office/powerpoint/2010/main" val="2305099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5CB0-D1A0-4467-9CC3-7B8596A400E5}"/>
              </a:ext>
            </a:extLst>
          </p:cNvPr>
          <p:cNvSpPr>
            <a:spLocks noGrp="1"/>
          </p:cNvSpPr>
          <p:nvPr>
            <p:ph type="title"/>
          </p:nvPr>
        </p:nvSpPr>
        <p:spPr/>
        <p:txBody>
          <a:bodyPr/>
          <a:lstStyle/>
          <a:p>
            <a:r>
              <a:rPr lang="en-US"/>
              <a:t>Microcontroller</a:t>
            </a:r>
          </a:p>
        </p:txBody>
      </p:sp>
      <p:sp>
        <p:nvSpPr>
          <p:cNvPr id="3" name="Content Placeholder 2">
            <a:extLst>
              <a:ext uri="{FF2B5EF4-FFF2-40B4-BE49-F238E27FC236}">
                <a16:creationId xmlns:a16="http://schemas.microsoft.com/office/drawing/2014/main" id="{03372497-F167-4B42-AF6B-27A241CA1F8C}"/>
              </a:ext>
            </a:extLst>
          </p:cNvPr>
          <p:cNvSpPr>
            <a:spLocks noGrp="1"/>
          </p:cNvSpPr>
          <p:nvPr>
            <p:ph idx="1"/>
          </p:nvPr>
        </p:nvSpPr>
        <p:spPr/>
        <p:txBody>
          <a:bodyPr vert="horz" lIns="91440" tIns="45720" rIns="91440" bIns="45720" rtlCol="0" anchor="t">
            <a:normAutofit/>
          </a:bodyPr>
          <a:lstStyle/>
          <a:p>
            <a:r>
              <a:rPr lang="en-US"/>
              <a:t>We have been using an Arduino for testing</a:t>
            </a:r>
          </a:p>
          <a:p>
            <a:r>
              <a:rPr lang="en-US"/>
              <a:t>Chip used on the board is an </a:t>
            </a:r>
            <a:r>
              <a:rPr lang="en-US">
                <a:ea typeface="+mn-lt"/>
                <a:cs typeface="+mn-lt"/>
              </a:rPr>
              <a:t>ATmega328P</a:t>
            </a:r>
          </a:p>
        </p:txBody>
      </p:sp>
      <p:graphicFrame>
        <p:nvGraphicFramePr>
          <p:cNvPr id="4" name="Table 4">
            <a:extLst>
              <a:ext uri="{FF2B5EF4-FFF2-40B4-BE49-F238E27FC236}">
                <a16:creationId xmlns:a16="http://schemas.microsoft.com/office/drawing/2014/main" id="{AA5C0CBA-56BB-4186-8910-2344D7C41703}"/>
              </a:ext>
            </a:extLst>
          </p:cNvPr>
          <p:cNvGraphicFramePr>
            <a:graphicFrameLocks noGrp="1"/>
          </p:cNvGraphicFramePr>
          <p:nvPr>
            <p:extLst>
              <p:ext uri="{D42A27DB-BD31-4B8C-83A1-F6EECF244321}">
                <p14:modId xmlns:p14="http://schemas.microsoft.com/office/powerpoint/2010/main" val="247668980"/>
              </p:ext>
            </p:extLst>
          </p:nvPr>
        </p:nvGraphicFramePr>
        <p:xfrm>
          <a:off x="668494" y="4222410"/>
          <a:ext cx="8168640" cy="741680"/>
        </p:xfrm>
        <a:graphic>
          <a:graphicData uri="http://schemas.openxmlformats.org/drawingml/2006/table">
            <a:tbl>
              <a:tblPr firstRow="1" bandRow="1">
                <a:tableStyleId>{5C22544A-7EE6-4342-B048-85BDC9FD1C3A}</a:tableStyleId>
              </a:tblPr>
              <a:tblGrid>
                <a:gridCol w="2042160">
                  <a:extLst>
                    <a:ext uri="{9D8B030D-6E8A-4147-A177-3AD203B41FA5}">
                      <a16:colId xmlns:a16="http://schemas.microsoft.com/office/drawing/2014/main" val="1527849259"/>
                    </a:ext>
                  </a:extLst>
                </a:gridCol>
                <a:gridCol w="2042160">
                  <a:extLst>
                    <a:ext uri="{9D8B030D-6E8A-4147-A177-3AD203B41FA5}">
                      <a16:colId xmlns:a16="http://schemas.microsoft.com/office/drawing/2014/main" val="2463467765"/>
                    </a:ext>
                  </a:extLst>
                </a:gridCol>
                <a:gridCol w="2042160">
                  <a:extLst>
                    <a:ext uri="{9D8B030D-6E8A-4147-A177-3AD203B41FA5}">
                      <a16:colId xmlns:a16="http://schemas.microsoft.com/office/drawing/2014/main" val="2686610796"/>
                    </a:ext>
                  </a:extLst>
                </a:gridCol>
                <a:gridCol w="2042160">
                  <a:extLst>
                    <a:ext uri="{9D8B030D-6E8A-4147-A177-3AD203B41FA5}">
                      <a16:colId xmlns:a16="http://schemas.microsoft.com/office/drawing/2014/main" val="3762888688"/>
                    </a:ext>
                  </a:extLst>
                </a:gridCol>
              </a:tblGrid>
              <a:tr h="370840">
                <a:tc>
                  <a:txBody>
                    <a:bodyPr/>
                    <a:lstStyle/>
                    <a:p>
                      <a:pPr algn="ctr"/>
                      <a:r>
                        <a:rPr lang="en-US"/>
                        <a:t>Part Number</a:t>
                      </a:r>
                    </a:p>
                  </a:txBody>
                  <a:tcPr/>
                </a:tc>
                <a:tc>
                  <a:txBody>
                    <a:bodyPr/>
                    <a:lstStyle/>
                    <a:p>
                      <a:pPr algn="ctr"/>
                      <a:r>
                        <a:rPr lang="en-US"/>
                        <a:t>Price</a:t>
                      </a:r>
                    </a:p>
                  </a:txBody>
                  <a:tcPr/>
                </a:tc>
                <a:tc>
                  <a:txBody>
                    <a:bodyPr/>
                    <a:lstStyle/>
                    <a:p>
                      <a:pPr algn="ctr"/>
                      <a:r>
                        <a:rPr lang="en-US"/>
                        <a:t>Pins</a:t>
                      </a:r>
                    </a:p>
                  </a:txBody>
                  <a:tcPr/>
                </a:tc>
                <a:tc>
                  <a:txBody>
                    <a:bodyPr/>
                    <a:lstStyle/>
                    <a:p>
                      <a:pPr algn="ctr"/>
                      <a:r>
                        <a:rPr lang="en-US"/>
                        <a:t>Bits</a:t>
                      </a:r>
                    </a:p>
                  </a:txBody>
                  <a:tcPr/>
                </a:tc>
                <a:extLst>
                  <a:ext uri="{0D108BD9-81ED-4DB2-BD59-A6C34878D82A}">
                    <a16:rowId xmlns:a16="http://schemas.microsoft.com/office/drawing/2014/main" val="1625608751"/>
                  </a:ext>
                </a:extLst>
              </a:tr>
              <a:tr h="370840">
                <a:tc>
                  <a:txBody>
                    <a:bodyPr/>
                    <a:lstStyle/>
                    <a:p>
                      <a:pPr lvl="0" algn="ctr">
                        <a:buNone/>
                      </a:pPr>
                      <a:r>
                        <a:rPr lang="en-US" sz="1800" b="0" i="0" u="none" strike="noStrike" noProof="0">
                          <a:latin typeface="Trebuchet MS"/>
                        </a:rPr>
                        <a:t>ATMEGA328P-AU</a:t>
                      </a:r>
                      <a:endParaRPr lang="en-US" b="0"/>
                    </a:p>
                  </a:txBody>
                  <a:tcPr/>
                </a:tc>
                <a:tc>
                  <a:txBody>
                    <a:bodyPr/>
                    <a:lstStyle/>
                    <a:p>
                      <a:pPr algn="ctr"/>
                      <a:r>
                        <a:rPr lang="en-US"/>
                        <a:t>$2.01</a:t>
                      </a:r>
                    </a:p>
                  </a:txBody>
                  <a:tcPr/>
                </a:tc>
                <a:tc>
                  <a:txBody>
                    <a:bodyPr/>
                    <a:lstStyle/>
                    <a:p>
                      <a:pPr algn="ctr"/>
                      <a:r>
                        <a:rPr lang="en-US"/>
                        <a:t>32</a:t>
                      </a:r>
                    </a:p>
                  </a:txBody>
                  <a:tcPr/>
                </a:tc>
                <a:tc>
                  <a:txBody>
                    <a:bodyPr/>
                    <a:lstStyle/>
                    <a:p>
                      <a:pPr algn="ctr"/>
                      <a:r>
                        <a:rPr lang="en-US"/>
                        <a:t>8</a:t>
                      </a:r>
                    </a:p>
                  </a:txBody>
                  <a:tcPr/>
                </a:tc>
                <a:extLst>
                  <a:ext uri="{0D108BD9-81ED-4DB2-BD59-A6C34878D82A}">
                    <a16:rowId xmlns:a16="http://schemas.microsoft.com/office/drawing/2014/main" val="2277318999"/>
                  </a:ext>
                </a:extLst>
              </a:tr>
            </a:tbl>
          </a:graphicData>
        </a:graphic>
      </p:graphicFrame>
      <p:pic>
        <p:nvPicPr>
          <p:cNvPr id="5" name="Picture 5" descr="A close up of a piano&#10;&#10;Description generated with very high confidence">
            <a:extLst>
              <a:ext uri="{FF2B5EF4-FFF2-40B4-BE49-F238E27FC236}">
                <a16:creationId xmlns:a16="http://schemas.microsoft.com/office/drawing/2014/main" id="{26215458-37B3-49B1-BFEE-5F466E6E9D53}"/>
              </a:ext>
            </a:extLst>
          </p:cNvPr>
          <p:cNvPicPr>
            <a:picLocks noChangeAspect="1"/>
          </p:cNvPicPr>
          <p:nvPr/>
        </p:nvPicPr>
        <p:blipFill>
          <a:blip r:embed="rId2"/>
          <a:stretch>
            <a:fillRect/>
          </a:stretch>
        </p:blipFill>
        <p:spPr>
          <a:xfrm>
            <a:off x="6543675" y="1304925"/>
            <a:ext cx="5162550" cy="2514600"/>
          </a:xfrm>
          <a:prstGeom prst="rect">
            <a:avLst/>
          </a:prstGeom>
        </p:spPr>
      </p:pic>
    </p:spTree>
    <p:extLst>
      <p:ext uri="{BB962C8B-B14F-4D97-AF65-F5344CB8AC3E}">
        <p14:creationId xmlns:p14="http://schemas.microsoft.com/office/powerpoint/2010/main" val="2664077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7A80-0883-46C4-B809-C74F6981F02F}"/>
              </a:ext>
            </a:extLst>
          </p:cNvPr>
          <p:cNvSpPr>
            <a:spLocks noGrp="1"/>
          </p:cNvSpPr>
          <p:nvPr>
            <p:ph type="title"/>
          </p:nvPr>
        </p:nvSpPr>
        <p:spPr/>
        <p:txBody>
          <a:bodyPr/>
          <a:lstStyle/>
          <a:p>
            <a:r>
              <a:rPr lang="en-US">
                <a:cs typeface="Calibri Light"/>
              </a:rPr>
              <a:t>Electrical Systems Overview</a:t>
            </a:r>
            <a:endParaRPr lang="en-US"/>
          </a:p>
        </p:txBody>
      </p:sp>
      <p:pic>
        <p:nvPicPr>
          <p:cNvPr id="8" name="Picture 7" descr="A screenshot of a cell phone&#10;&#10;Description automatically generated">
            <a:extLst>
              <a:ext uri="{FF2B5EF4-FFF2-40B4-BE49-F238E27FC236}">
                <a16:creationId xmlns:a16="http://schemas.microsoft.com/office/drawing/2014/main" id="{28439794-BDE7-4FC4-B988-6906C21CAF87}"/>
              </a:ext>
            </a:extLst>
          </p:cNvPr>
          <p:cNvPicPr>
            <a:picLocks noChangeAspect="1"/>
          </p:cNvPicPr>
          <p:nvPr/>
        </p:nvPicPr>
        <p:blipFill rotWithShape="1">
          <a:blip r:embed="rId3">
            <a:extLst>
              <a:ext uri="{28A0092B-C50C-407E-A947-70E740481C1C}">
                <a14:useLocalDpi xmlns:a14="http://schemas.microsoft.com/office/drawing/2010/main" val="0"/>
              </a:ext>
            </a:extLst>
          </a:blip>
          <a:srcRect r="17377"/>
          <a:stretch/>
        </p:blipFill>
        <p:spPr>
          <a:xfrm>
            <a:off x="677334" y="1270000"/>
            <a:ext cx="7099300" cy="5306989"/>
          </a:xfrm>
          <a:prstGeom prst="rect">
            <a:avLst/>
          </a:prstGeom>
        </p:spPr>
      </p:pic>
    </p:spTree>
    <p:extLst>
      <p:ext uri="{BB962C8B-B14F-4D97-AF65-F5344CB8AC3E}">
        <p14:creationId xmlns:p14="http://schemas.microsoft.com/office/powerpoint/2010/main" val="151252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B10F-E37D-4107-9252-1F783DF0E6D7}"/>
              </a:ext>
            </a:extLst>
          </p:cNvPr>
          <p:cNvSpPr>
            <a:spLocks noGrp="1"/>
          </p:cNvSpPr>
          <p:nvPr>
            <p:ph type="title"/>
          </p:nvPr>
        </p:nvSpPr>
        <p:spPr/>
        <p:txBody>
          <a:bodyPr/>
          <a:lstStyle/>
          <a:p>
            <a:r>
              <a:rPr lang="en-US">
                <a:cs typeface="Calibri Light"/>
              </a:rPr>
              <a:t>Motivation</a:t>
            </a:r>
            <a:endParaRPr lang="en-US"/>
          </a:p>
        </p:txBody>
      </p:sp>
      <p:sp>
        <p:nvSpPr>
          <p:cNvPr id="3" name="Content Placeholder 2">
            <a:extLst>
              <a:ext uri="{FF2B5EF4-FFF2-40B4-BE49-F238E27FC236}">
                <a16:creationId xmlns:a16="http://schemas.microsoft.com/office/drawing/2014/main" id="{8774FE1A-9D38-4BA7-8801-2174CB85E0CE}"/>
              </a:ext>
            </a:extLst>
          </p:cNvPr>
          <p:cNvSpPr>
            <a:spLocks noGrp="1"/>
          </p:cNvSpPr>
          <p:nvPr>
            <p:ph idx="1"/>
          </p:nvPr>
        </p:nvSpPr>
        <p:spPr/>
        <p:txBody>
          <a:bodyPr vert="horz" lIns="91440" tIns="45720" rIns="91440" bIns="45720" rtlCol="0" anchor="t">
            <a:normAutofit/>
          </a:bodyPr>
          <a:lstStyle/>
          <a:p>
            <a:r>
              <a:rPr lang="en-US">
                <a:cs typeface="Calibri"/>
              </a:rPr>
              <a:t>Driving at night can be up to three times more dangerous than daytime driving. This is due to decreased reaction time caused visual impairments such as lack of illumination and flash blindness.</a:t>
            </a:r>
          </a:p>
          <a:p>
            <a:r>
              <a:rPr lang="en-US">
                <a:cs typeface="Calibri"/>
              </a:rPr>
              <a:t>Lack of illumination limits the sight distance as well as depth perception and peripheral vision.</a:t>
            </a:r>
          </a:p>
          <a:p>
            <a:r>
              <a:rPr lang="en-US">
                <a:cs typeface="Calibri"/>
              </a:rPr>
              <a:t>Oncoming headlights can cause flash blindness. Which can leave an afterimage seen as a dark spot in our vision causing us to not see clearly and can even disorient drivers.</a:t>
            </a:r>
          </a:p>
          <a:p>
            <a:endParaRPr lang="en-US">
              <a:cs typeface="Calibri"/>
            </a:endParaRPr>
          </a:p>
          <a:p>
            <a:endParaRPr lang="en-US">
              <a:cs typeface="Calibri"/>
            </a:endParaRPr>
          </a:p>
          <a:p>
            <a:endParaRPr lang="en-US">
              <a:cs typeface="Calibri"/>
            </a:endParaRPr>
          </a:p>
          <a:p>
            <a:endParaRPr lang="en-US"/>
          </a:p>
        </p:txBody>
      </p:sp>
    </p:spTree>
    <p:extLst>
      <p:ext uri="{BB962C8B-B14F-4D97-AF65-F5344CB8AC3E}">
        <p14:creationId xmlns:p14="http://schemas.microsoft.com/office/powerpoint/2010/main" val="428613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37A4-A4F3-4B7B-A385-6BFF85E7ED70}"/>
              </a:ext>
            </a:extLst>
          </p:cNvPr>
          <p:cNvSpPr>
            <a:spLocks noGrp="1"/>
          </p:cNvSpPr>
          <p:nvPr>
            <p:ph type="title"/>
          </p:nvPr>
        </p:nvSpPr>
        <p:spPr/>
        <p:txBody>
          <a:bodyPr/>
          <a:lstStyle/>
          <a:p>
            <a:r>
              <a:rPr lang="en-US"/>
              <a:t>LED power requirements</a:t>
            </a:r>
          </a:p>
        </p:txBody>
      </p:sp>
      <p:sp>
        <p:nvSpPr>
          <p:cNvPr id="3" name="Content Placeholder 2">
            <a:extLst>
              <a:ext uri="{FF2B5EF4-FFF2-40B4-BE49-F238E27FC236}">
                <a16:creationId xmlns:a16="http://schemas.microsoft.com/office/drawing/2014/main" id="{42DDE3F3-3542-413E-A5F5-DCAFF9A83CA9}"/>
              </a:ext>
            </a:extLst>
          </p:cNvPr>
          <p:cNvSpPr>
            <a:spLocks noGrp="1"/>
          </p:cNvSpPr>
          <p:nvPr>
            <p:ph idx="1"/>
          </p:nvPr>
        </p:nvSpPr>
        <p:spPr>
          <a:xfrm>
            <a:off x="838200" y="1825626"/>
            <a:ext cx="5651500" cy="807699"/>
          </a:xfrm>
        </p:spPr>
        <p:txBody>
          <a:bodyPr>
            <a:normAutofit/>
          </a:bodyPr>
          <a:lstStyle/>
          <a:p>
            <a:r>
              <a:rPr lang="en-US" sz="2000"/>
              <a:t>Two configurations (6 Volts or 12 Volts)</a:t>
            </a:r>
          </a:p>
          <a:p>
            <a:endParaRPr lang="en-US"/>
          </a:p>
          <a:p>
            <a:pPr marL="0" indent="0">
              <a:buNone/>
            </a:pPr>
            <a:endParaRPr lang="en-US"/>
          </a:p>
        </p:txBody>
      </p:sp>
      <p:pic>
        <p:nvPicPr>
          <p:cNvPr id="4" name="Picture 3">
            <a:extLst>
              <a:ext uri="{FF2B5EF4-FFF2-40B4-BE49-F238E27FC236}">
                <a16:creationId xmlns:a16="http://schemas.microsoft.com/office/drawing/2014/main" id="{561B7916-7FC4-4BBF-8426-39C49B56C3F1}"/>
              </a:ext>
            </a:extLst>
          </p:cNvPr>
          <p:cNvPicPr>
            <a:picLocks noChangeAspect="1"/>
          </p:cNvPicPr>
          <p:nvPr/>
        </p:nvPicPr>
        <p:blipFill>
          <a:blip r:embed="rId3"/>
          <a:stretch>
            <a:fillRect/>
          </a:stretch>
        </p:blipFill>
        <p:spPr>
          <a:xfrm>
            <a:off x="7105876" y="1329311"/>
            <a:ext cx="4247924" cy="2303124"/>
          </a:xfrm>
          <a:prstGeom prst="rect">
            <a:avLst/>
          </a:prstGeom>
        </p:spPr>
      </p:pic>
      <p:pic>
        <p:nvPicPr>
          <p:cNvPr id="8" name="Picture 7">
            <a:extLst>
              <a:ext uri="{FF2B5EF4-FFF2-40B4-BE49-F238E27FC236}">
                <a16:creationId xmlns:a16="http://schemas.microsoft.com/office/drawing/2014/main" id="{5019F4CA-A7BD-40FA-9FA1-4896D634E824}"/>
              </a:ext>
            </a:extLst>
          </p:cNvPr>
          <p:cNvPicPr/>
          <p:nvPr/>
        </p:nvPicPr>
        <p:blipFill rotWithShape="1">
          <a:blip r:embed="rId4">
            <a:extLst>
              <a:ext uri="{28A0092B-C50C-407E-A947-70E740481C1C}">
                <a14:useLocalDpi xmlns:a14="http://schemas.microsoft.com/office/drawing/2010/main" val="0"/>
              </a:ext>
            </a:extLst>
          </a:blip>
          <a:srcRect l="6180" r="4159" b="4822"/>
          <a:stretch/>
        </p:blipFill>
        <p:spPr bwMode="auto">
          <a:xfrm>
            <a:off x="7150040" y="3945276"/>
            <a:ext cx="4247924" cy="2303124"/>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7961A58-D76D-4C15-A45E-1ADBE2401E4F}"/>
              </a:ext>
            </a:extLst>
          </p:cNvPr>
          <p:cNvPicPr>
            <a:picLocks noChangeAspect="1"/>
          </p:cNvPicPr>
          <p:nvPr/>
        </p:nvPicPr>
        <p:blipFill rotWithShape="1">
          <a:blip r:embed="rId5"/>
          <a:srcRect l="3860" t="9708" r="3620" b="7774"/>
          <a:stretch/>
        </p:blipFill>
        <p:spPr>
          <a:xfrm>
            <a:off x="2705174" y="2681549"/>
            <a:ext cx="1947862" cy="1304925"/>
          </a:xfrm>
          <a:prstGeom prst="rect">
            <a:avLst/>
          </a:prstGeom>
        </p:spPr>
      </p:pic>
      <p:pic>
        <p:nvPicPr>
          <p:cNvPr id="10" name="Picture 9">
            <a:extLst>
              <a:ext uri="{FF2B5EF4-FFF2-40B4-BE49-F238E27FC236}">
                <a16:creationId xmlns:a16="http://schemas.microsoft.com/office/drawing/2014/main" id="{F22EAE56-40C8-4F68-A93A-A5304418A284}"/>
              </a:ext>
            </a:extLst>
          </p:cNvPr>
          <p:cNvPicPr>
            <a:picLocks noChangeAspect="1"/>
          </p:cNvPicPr>
          <p:nvPr/>
        </p:nvPicPr>
        <p:blipFill rotWithShape="1">
          <a:blip r:embed="rId6"/>
          <a:srcRect l="865" t="6731" r="3715"/>
          <a:stretch/>
        </p:blipFill>
        <p:spPr>
          <a:xfrm>
            <a:off x="4961124" y="2673879"/>
            <a:ext cx="1752598" cy="1304925"/>
          </a:xfrm>
          <a:prstGeom prst="rect">
            <a:avLst/>
          </a:prstGeom>
        </p:spPr>
      </p:pic>
      <p:pic>
        <p:nvPicPr>
          <p:cNvPr id="12" name="Picture 11" descr="A picture containing yellow, meter, car, parking&#10;&#10;Description automatically generated">
            <a:extLst>
              <a:ext uri="{FF2B5EF4-FFF2-40B4-BE49-F238E27FC236}">
                <a16:creationId xmlns:a16="http://schemas.microsoft.com/office/drawing/2014/main" id="{E0B5316D-C430-400D-98FA-7CDEAFDB909A}"/>
              </a:ext>
            </a:extLst>
          </p:cNvPr>
          <p:cNvPicPr>
            <a:picLocks noChangeAspect="1"/>
          </p:cNvPicPr>
          <p:nvPr/>
        </p:nvPicPr>
        <p:blipFill rotWithShape="1">
          <a:blip r:embed="rId7">
            <a:extLst>
              <a:ext uri="{28A0092B-C50C-407E-A947-70E740481C1C}">
                <a14:useLocalDpi xmlns:a14="http://schemas.microsoft.com/office/drawing/2010/main" val="0"/>
              </a:ext>
            </a:extLst>
          </a:blip>
          <a:srcRect t="8822" b="9649"/>
          <a:stretch/>
        </p:blipFill>
        <p:spPr>
          <a:xfrm>
            <a:off x="706572" y="2649505"/>
            <a:ext cx="1457981" cy="1324377"/>
          </a:xfrm>
          <a:prstGeom prst="rect">
            <a:avLst/>
          </a:prstGeom>
        </p:spPr>
      </p:pic>
      <p:sp>
        <p:nvSpPr>
          <p:cNvPr id="11" name="Content Placeholder 2">
            <a:extLst>
              <a:ext uri="{FF2B5EF4-FFF2-40B4-BE49-F238E27FC236}">
                <a16:creationId xmlns:a16="http://schemas.microsoft.com/office/drawing/2014/main" id="{28629D5E-829C-42AA-8AB2-5353046C6B40}"/>
              </a:ext>
            </a:extLst>
          </p:cNvPr>
          <p:cNvSpPr txBox="1">
            <a:spLocks/>
          </p:cNvSpPr>
          <p:nvPr/>
        </p:nvSpPr>
        <p:spPr>
          <a:xfrm>
            <a:off x="883531" y="4574454"/>
            <a:ext cx="6266509" cy="18169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a:t>Aiming for 1.4 amps</a:t>
            </a:r>
          </a:p>
          <a:p>
            <a:endParaRPr lang="en-US" sz="2000"/>
          </a:p>
          <a:p>
            <a:r>
              <a:rPr lang="en-US" sz="2000"/>
              <a:t>Constant Voltage(CV) vs. Constant Current(CC)</a:t>
            </a:r>
          </a:p>
        </p:txBody>
      </p:sp>
    </p:spTree>
    <p:extLst>
      <p:ext uri="{BB962C8B-B14F-4D97-AF65-F5344CB8AC3E}">
        <p14:creationId xmlns:p14="http://schemas.microsoft.com/office/powerpoint/2010/main" val="4172855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6FB2-40C8-49EB-A845-B75E64456F7D}"/>
              </a:ext>
            </a:extLst>
          </p:cNvPr>
          <p:cNvSpPr>
            <a:spLocks noGrp="1"/>
          </p:cNvSpPr>
          <p:nvPr>
            <p:ph type="title"/>
          </p:nvPr>
        </p:nvSpPr>
        <p:spPr>
          <a:xfrm>
            <a:off x="772160" y="238865"/>
            <a:ext cx="3784600" cy="1092095"/>
          </a:xfrm>
        </p:spPr>
        <p:txBody>
          <a:bodyPr>
            <a:normAutofit fontScale="90000"/>
          </a:bodyPr>
          <a:lstStyle/>
          <a:p>
            <a:r>
              <a:rPr lang="en-US"/>
              <a:t>LED Drivers Rev. 1</a:t>
            </a:r>
          </a:p>
        </p:txBody>
      </p:sp>
      <p:pic>
        <p:nvPicPr>
          <p:cNvPr id="4" name="Picture 3">
            <a:extLst>
              <a:ext uri="{FF2B5EF4-FFF2-40B4-BE49-F238E27FC236}">
                <a16:creationId xmlns:a16="http://schemas.microsoft.com/office/drawing/2014/main" id="{9A61DC74-55C6-4CA3-B914-369FD9CF48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52780" y="4736077"/>
            <a:ext cx="4023360" cy="174598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C3DCE87-77E4-408E-8FA0-8190F02D79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65" r="3451"/>
          <a:stretch/>
        </p:blipFill>
        <p:spPr bwMode="auto">
          <a:xfrm>
            <a:off x="6263566" y="4736077"/>
            <a:ext cx="4023360" cy="171927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708C03E-D007-491E-BEC5-62DB61115C83}"/>
              </a:ext>
            </a:extLst>
          </p:cNvPr>
          <p:cNvPicPr>
            <a:picLocks noChangeAspect="1"/>
          </p:cNvPicPr>
          <p:nvPr/>
        </p:nvPicPr>
        <p:blipFill>
          <a:blip r:embed="rId5"/>
          <a:stretch>
            <a:fillRect/>
          </a:stretch>
        </p:blipFill>
        <p:spPr>
          <a:xfrm>
            <a:off x="652780" y="2751639"/>
            <a:ext cx="4023360" cy="163057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E0EC64C-E120-4F34-B7C3-B33524B09210}"/>
              </a:ext>
            </a:extLst>
          </p:cNvPr>
          <p:cNvPicPr>
            <a:picLocks noChangeAspect="1"/>
          </p:cNvPicPr>
          <p:nvPr/>
        </p:nvPicPr>
        <p:blipFill>
          <a:blip r:embed="rId6"/>
          <a:stretch>
            <a:fillRect/>
          </a:stretch>
        </p:blipFill>
        <p:spPr>
          <a:xfrm>
            <a:off x="6263566" y="2751639"/>
            <a:ext cx="4023360" cy="163057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DD03375-75E6-4F4B-AEB4-15301B35533C}"/>
              </a:ext>
            </a:extLst>
          </p:cNvPr>
          <p:cNvSpPr txBox="1"/>
          <p:nvPr/>
        </p:nvSpPr>
        <p:spPr>
          <a:xfrm>
            <a:off x="1927547" y="2121923"/>
            <a:ext cx="3504149" cy="369332"/>
          </a:xfrm>
          <a:prstGeom prst="rect">
            <a:avLst/>
          </a:prstGeom>
          <a:noFill/>
        </p:spPr>
        <p:txBody>
          <a:bodyPr wrap="square" rtlCol="0">
            <a:spAutoFit/>
          </a:bodyPr>
          <a:lstStyle/>
          <a:p>
            <a:r>
              <a:rPr lang="en-US"/>
              <a:t>LED2000 CC</a:t>
            </a:r>
          </a:p>
        </p:txBody>
      </p:sp>
      <p:sp>
        <p:nvSpPr>
          <p:cNvPr id="8" name="TextBox 7">
            <a:extLst>
              <a:ext uri="{FF2B5EF4-FFF2-40B4-BE49-F238E27FC236}">
                <a16:creationId xmlns:a16="http://schemas.microsoft.com/office/drawing/2014/main" id="{E5CB09CF-4A2C-4FD8-B418-54606674D784}"/>
              </a:ext>
            </a:extLst>
          </p:cNvPr>
          <p:cNvSpPr txBox="1"/>
          <p:nvPr/>
        </p:nvSpPr>
        <p:spPr>
          <a:xfrm>
            <a:off x="7123779" y="2121923"/>
            <a:ext cx="3504149" cy="369332"/>
          </a:xfrm>
          <a:prstGeom prst="rect">
            <a:avLst/>
          </a:prstGeom>
          <a:noFill/>
        </p:spPr>
        <p:txBody>
          <a:bodyPr wrap="square" rtlCol="0">
            <a:spAutoFit/>
          </a:bodyPr>
          <a:lstStyle/>
          <a:p>
            <a:r>
              <a:rPr lang="en-US"/>
              <a:t>TPS56339 6 V CV</a:t>
            </a:r>
          </a:p>
        </p:txBody>
      </p:sp>
      <p:sp>
        <p:nvSpPr>
          <p:cNvPr id="9" name="Content Placeholder 2">
            <a:extLst>
              <a:ext uri="{FF2B5EF4-FFF2-40B4-BE49-F238E27FC236}">
                <a16:creationId xmlns:a16="http://schemas.microsoft.com/office/drawing/2014/main" id="{1D57E82B-B162-4FCD-98FA-237A9F0C87FE}"/>
              </a:ext>
            </a:extLst>
          </p:cNvPr>
          <p:cNvSpPr>
            <a:spLocks noGrp="1"/>
          </p:cNvSpPr>
          <p:nvPr>
            <p:ph idx="1"/>
          </p:nvPr>
        </p:nvSpPr>
        <p:spPr>
          <a:xfrm>
            <a:off x="652779" y="949325"/>
            <a:ext cx="4900296" cy="4351338"/>
          </a:xfrm>
        </p:spPr>
        <p:txBody>
          <a:bodyPr/>
          <a:lstStyle/>
          <a:p>
            <a:r>
              <a:rPr lang="en-US">
                <a:cs typeface="Calibri"/>
              </a:rPr>
              <a:t>LED driver IC on a breakout board </a:t>
            </a:r>
          </a:p>
          <a:p>
            <a:r>
              <a:rPr lang="en-US">
                <a:cs typeface="Calibri"/>
              </a:rPr>
              <a:t>Through hole components</a:t>
            </a:r>
          </a:p>
          <a:p>
            <a:r>
              <a:rPr lang="en-US"/>
              <a:t>Issues</a:t>
            </a:r>
          </a:p>
        </p:txBody>
      </p:sp>
    </p:spTree>
    <p:extLst>
      <p:ext uri="{BB962C8B-B14F-4D97-AF65-F5344CB8AC3E}">
        <p14:creationId xmlns:p14="http://schemas.microsoft.com/office/powerpoint/2010/main" val="1195797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99A3-15DE-4782-92CD-54491408271B}"/>
              </a:ext>
            </a:extLst>
          </p:cNvPr>
          <p:cNvSpPr>
            <a:spLocks noGrp="1"/>
          </p:cNvSpPr>
          <p:nvPr>
            <p:ph type="title"/>
          </p:nvPr>
        </p:nvSpPr>
        <p:spPr/>
        <p:txBody>
          <a:bodyPr/>
          <a:lstStyle/>
          <a:p>
            <a:r>
              <a:rPr lang="en-US"/>
              <a:t>LED Drivers Rev. 2</a:t>
            </a:r>
          </a:p>
        </p:txBody>
      </p:sp>
      <p:sp>
        <p:nvSpPr>
          <p:cNvPr id="3" name="Content Placeholder 2">
            <a:extLst>
              <a:ext uri="{FF2B5EF4-FFF2-40B4-BE49-F238E27FC236}">
                <a16:creationId xmlns:a16="http://schemas.microsoft.com/office/drawing/2014/main" id="{693F2225-EEFE-4DB6-97D3-3083A261A030}"/>
              </a:ext>
            </a:extLst>
          </p:cNvPr>
          <p:cNvSpPr>
            <a:spLocks noGrp="1"/>
          </p:cNvSpPr>
          <p:nvPr>
            <p:ph idx="1"/>
          </p:nvPr>
        </p:nvSpPr>
        <p:spPr>
          <a:xfrm>
            <a:off x="305070" y="1406525"/>
            <a:ext cx="10515600" cy="4351338"/>
          </a:xfrm>
        </p:spPr>
        <p:txBody>
          <a:bodyPr/>
          <a:lstStyle/>
          <a:p>
            <a:r>
              <a:rPr lang="en-US">
                <a:cs typeface="Calibri"/>
              </a:rPr>
              <a:t>LED driver design revisions </a:t>
            </a:r>
          </a:p>
          <a:p>
            <a:r>
              <a:rPr lang="en-US">
                <a:cs typeface="Calibri"/>
              </a:rPr>
              <a:t> Added more drivers</a:t>
            </a:r>
          </a:p>
          <a:p>
            <a:r>
              <a:rPr lang="en-US">
                <a:cs typeface="Calibri"/>
              </a:rPr>
              <a:t>All SMD components</a:t>
            </a:r>
          </a:p>
          <a:p>
            <a:endParaRPr lang="en-US"/>
          </a:p>
        </p:txBody>
      </p:sp>
      <p:pic>
        <p:nvPicPr>
          <p:cNvPr id="5" name="Picture 4" descr="A picture containing red, row, group&#10;&#10;Description automatically generated">
            <a:extLst>
              <a:ext uri="{FF2B5EF4-FFF2-40B4-BE49-F238E27FC236}">
                <a16:creationId xmlns:a16="http://schemas.microsoft.com/office/drawing/2014/main" id="{FBCF1B78-258E-493D-ACFB-2F0D359D0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70" y="2878150"/>
            <a:ext cx="3614725" cy="3614725"/>
          </a:xfrm>
          <a:prstGeom prst="rect">
            <a:avLst/>
          </a:prstGeom>
          <a:ln>
            <a:noFill/>
          </a:ln>
          <a:effectLst>
            <a:outerShdw blurRad="292100" dist="139700" dir="2700000" algn="tl" rotWithShape="0">
              <a:srgbClr val="333333">
                <a:alpha val="65000"/>
              </a:srgbClr>
            </a:outerShdw>
          </a:effectLst>
        </p:spPr>
      </p:pic>
      <p:pic>
        <p:nvPicPr>
          <p:cNvPr id="7" name="Picture 6" descr="A circuit board&#10;&#10;Description automatically generated">
            <a:extLst>
              <a:ext uri="{FF2B5EF4-FFF2-40B4-BE49-F238E27FC236}">
                <a16:creationId xmlns:a16="http://schemas.microsoft.com/office/drawing/2014/main" id="{772AA78A-8105-4C2E-B0AA-4A1A0B169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124" y="2878150"/>
            <a:ext cx="3614725" cy="3614725"/>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able, computer&#10;&#10;Description automatically generated">
            <a:extLst>
              <a:ext uri="{FF2B5EF4-FFF2-40B4-BE49-F238E27FC236}">
                <a16:creationId xmlns:a16="http://schemas.microsoft.com/office/drawing/2014/main" id="{BCBE4AA8-27B3-4187-8EE8-333878008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207" y="2776097"/>
            <a:ext cx="3311184" cy="186265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B03B17D-20B4-4072-940E-A69046ECEE55}"/>
              </a:ext>
            </a:extLst>
          </p:cNvPr>
          <p:cNvSpPr txBox="1"/>
          <p:nvPr/>
        </p:nvSpPr>
        <p:spPr>
          <a:xfrm>
            <a:off x="2372951" y="6130800"/>
            <a:ext cx="684712"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LED2000 CC</a:t>
            </a:r>
          </a:p>
        </p:txBody>
      </p:sp>
      <p:sp>
        <p:nvSpPr>
          <p:cNvPr id="11" name="TextBox 10">
            <a:extLst>
              <a:ext uri="{FF2B5EF4-FFF2-40B4-BE49-F238E27FC236}">
                <a16:creationId xmlns:a16="http://schemas.microsoft.com/office/drawing/2014/main" id="{800A1C7C-8D32-45F1-8007-9E151C4715DC}"/>
              </a:ext>
            </a:extLst>
          </p:cNvPr>
          <p:cNvSpPr txBox="1"/>
          <p:nvPr/>
        </p:nvSpPr>
        <p:spPr>
          <a:xfrm>
            <a:off x="399120" y="2943020"/>
            <a:ext cx="797483"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6 VOLT CV</a:t>
            </a:r>
          </a:p>
        </p:txBody>
      </p:sp>
      <p:sp>
        <p:nvSpPr>
          <p:cNvPr id="12" name="TextBox 11">
            <a:extLst>
              <a:ext uri="{FF2B5EF4-FFF2-40B4-BE49-F238E27FC236}">
                <a16:creationId xmlns:a16="http://schemas.microsoft.com/office/drawing/2014/main" id="{3A8AA6FD-57A8-42ED-A5E5-EC2B355F8F02}"/>
              </a:ext>
            </a:extLst>
          </p:cNvPr>
          <p:cNvSpPr txBox="1"/>
          <p:nvPr/>
        </p:nvSpPr>
        <p:spPr>
          <a:xfrm>
            <a:off x="1674337" y="2947710"/>
            <a:ext cx="730472"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MP2410AG CC</a:t>
            </a:r>
          </a:p>
        </p:txBody>
      </p:sp>
      <p:sp>
        <p:nvSpPr>
          <p:cNvPr id="13" name="TextBox 12">
            <a:extLst>
              <a:ext uri="{FF2B5EF4-FFF2-40B4-BE49-F238E27FC236}">
                <a16:creationId xmlns:a16="http://schemas.microsoft.com/office/drawing/2014/main" id="{FAE56D07-5092-47E0-BD19-AB5741081775}"/>
              </a:ext>
            </a:extLst>
          </p:cNvPr>
          <p:cNvSpPr txBox="1"/>
          <p:nvPr/>
        </p:nvSpPr>
        <p:spPr>
          <a:xfrm>
            <a:off x="438478" y="4857505"/>
            <a:ext cx="600134"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5 V DC-DC</a:t>
            </a:r>
          </a:p>
        </p:txBody>
      </p:sp>
      <p:sp>
        <p:nvSpPr>
          <p:cNvPr id="14" name="TextBox 13">
            <a:extLst>
              <a:ext uri="{FF2B5EF4-FFF2-40B4-BE49-F238E27FC236}">
                <a16:creationId xmlns:a16="http://schemas.microsoft.com/office/drawing/2014/main" id="{CCD5F32E-5029-4830-AD8C-6595ADC16D1A}"/>
              </a:ext>
            </a:extLst>
          </p:cNvPr>
          <p:cNvSpPr txBox="1"/>
          <p:nvPr/>
        </p:nvSpPr>
        <p:spPr>
          <a:xfrm>
            <a:off x="3173942" y="4890849"/>
            <a:ext cx="600134"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AL8843 CC</a:t>
            </a:r>
          </a:p>
        </p:txBody>
      </p:sp>
      <p:sp>
        <p:nvSpPr>
          <p:cNvPr id="15" name="TextBox 14">
            <a:extLst>
              <a:ext uri="{FF2B5EF4-FFF2-40B4-BE49-F238E27FC236}">
                <a16:creationId xmlns:a16="http://schemas.microsoft.com/office/drawing/2014/main" id="{D5686D36-7FFA-4F9B-B455-1F743A208C1B}"/>
              </a:ext>
            </a:extLst>
          </p:cNvPr>
          <p:cNvSpPr txBox="1"/>
          <p:nvPr/>
        </p:nvSpPr>
        <p:spPr>
          <a:xfrm>
            <a:off x="1707842" y="4879809"/>
            <a:ext cx="663462"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STCS1A CC</a:t>
            </a:r>
          </a:p>
        </p:txBody>
      </p:sp>
      <p:sp>
        <p:nvSpPr>
          <p:cNvPr id="16" name="TextBox 15">
            <a:extLst>
              <a:ext uri="{FF2B5EF4-FFF2-40B4-BE49-F238E27FC236}">
                <a16:creationId xmlns:a16="http://schemas.microsoft.com/office/drawing/2014/main" id="{6469304C-D3F0-4E1B-B8FD-CE211BF20F17}"/>
              </a:ext>
            </a:extLst>
          </p:cNvPr>
          <p:cNvSpPr txBox="1"/>
          <p:nvPr/>
        </p:nvSpPr>
        <p:spPr>
          <a:xfrm>
            <a:off x="3057663" y="2947710"/>
            <a:ext cx="797483"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IS31LT3360 CC</a:t>
            </a:r>
          </a:p>
        </p:txBody>
      </p:sp>
      <p:sp>
        <p:nvSpPr>
          <p:cNvPr id="17" name="TextBox 16">
            <a:extLst>
              <a:ext uri="{FF2B5EF4-FFF2-40B4-BE49-F238E27FC236}">
                <a16:creationId xmlns:a16="http://schemas.microsoft.com/office/drawing/2014/main" id="{F7C730BE-6156-4053-A231-5C88541482A0}"/>
              </a:ext>
            </a:extLst>
          </p:cNvPr>
          <p:cNvSpPr txBox="1"/>
          <p:nvPr/>
        </p:nvSpPr>
        <p:spPr>
          <a:xfrm>
            <a:off x="1221968" y="6045957"/>
            <a:ext cx="576441"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A6211 CC</a:t>
            </a:r>
          </a:p>
        </p:txBody>
      </p:sp>
      <p:graphicFrame>
        <p:nvGraphicFramePr>
          <p:cNvPr id="4" name="Table 3">
            <a:extLst>
              <a:ext uri="{FF2B5EF4-FFF2-40B4-BE49-F238E27FC236}">
                <a16:creationId xmlns:a16="http://schemas.microsoft.com/office/drawing/2014/main" id="{F0CD3CE8-C855-4552-BEC2-741AEAF11505}"/>
              </a:ext>
            </a:extLst>
          </p:cNvPr>
          <p:cNvGraphicFramePr>
            <a:graphicFrameLocks noGrp="1"/>
          </p:cNvGraphicFramePr>
          <p:nvPr>
            <p:extLst>
              <p:ext uri="{D42A27DB-BD31-4B8C-83A1-F6EECF244321}">
                <p14:modId xmlns:p14="http://schemas.microsoft.com/office/powerpoint/2010/main" val="4293620756"/>
              </p:ext>
            </p:extLst>
          </p:nvPr>
        </p:nvGraphicFramePr>
        <p:xfrm>
          <a:off x="8272207" y="4842160"/>
          <a:ext cx="3383280" cy="182880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383280">
                  <a:extLst>
                    <a:ext uri="{9D8B030D-6E8A-4147-A177-3AD203B41FA5}">
                      <a16:colId xmlns:a16="http://schemas.microsoft.com/office/drawing/2014/main" val="4081827829"/>
                    </a:ext>
                  </a:extLst>
                </a:gridCol>
              </a:tblGrid>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PCB Detail</a:t>
                      </a:r>
                    </a:p>
                  </a:txBody>
                  <a:tcPr anchor="ctr"/>
                </a:tc>
                <a:extLst>
                  <a:ext uri="{0D108BD9-81ED-4DB2-BD59-A6C34878D82A}">
                    <a16:rowId xmlns:a16="http://schemas.microsoft.com/office/drawing/2014/main" val="2785931114"/>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Cost: 2$ + 12.70$ shipping</a:t>
                      </a:r>
                    </a:p>
                  </a:txBody>
                  <a:tcPr anchor="ctr"/>
                </a:tc>
                <a:extLst>
                  <a:ext uri="{0D108BD9-81ED-4DB2-BD59-A6C34878D82A}">
                    <a16:rowId xmlns:a16="http://schemas.microsoft.com/office/drawing/2014/main" val="3036182445"/>
                  </a:ext>
                </a:extLst>
              </a:tr>
              <a:tr h="0">
                <a:tc>
                  <a:txBody>
                    <a:bodyPr/>
                    <a:lstStyle/>
                    <a:p>
                      <a:pPr algn="ctr"/>
                      <a:r>
                        <a:rPr lang="en-US" sz="1400"/>
                        <a:t>1 oz copper</a:t>
                      </a:r>
                    </a:p>
                  </a:txBody>
                  <a:tcPr anchor="ctr"/>
                </a:tc>
                <a:extLst>
                  <a:ext uri="{0D108BD9-81ED-4DB2-BD59-A6C34878D82A}">
                    <a16:rowId xmlns:a16="http://schemas.microsoft.com/office/drawing/2014/main" val="3810656512"/>
                  </a:ext>
                </a:extLst>
              </a:tr>
              <a:tr h="0">
                <a:tc>
                  <a:txBody>
                    <a:bodyPr/>
                    <a:lstStyle/>
                    <a:p>
                      <a:pPr algn="ctr"/>
                      <a:r>
                        <a:rPr lang="en-US" sz="1400"/>
                        <a:t>2 layers</a:t>
                      </a:r>
                    </a:p>
                  </a:txBody>
                  <a:tcPr anchor="ctr"/>
                </a:tc>
                <a:extLst>
                  <a:ext uri="{0D108BD9-81ED-4DB2-BD59-A6C34878D82A}">
                    <a16:rowId xmlns:a16="http://schemas.microsoft.com/office/drawing/2014/main" val="3998751420"/>
                  </a:ext>
                </a:extLst>
              </a:tr>
              <a:tr h="0">
                <a:tc>
                  <a:txBody>
                    <a:bodyPr/>
                    <a:lstStyle/>
                    <a:p>
                      <a:pPr algn="ctr"/>
                      <a:r>
                        <a:rPr lang="en-US" sz="1400"/>
                        <a:t>Dimensions: 100mm*100mm</a:t>
                      </a:r>
                    </a:p>
                  </a:txBody>
                  <a:tcPr anchor="ctr"/>
                </a:tc>
                <a:extLst>
                  <a:ext uri="{0D108BD9-81ED-4DB2-BD59-A6C34878D82A}">
                    <a16:rowId xmlns:a16="http://schemas.microsoft.com/office/drawing/2014/main" val="3082670746"/>
                  </a:ext>
                </a:extLst>
              </a:tr>
              <a:tr h="0">
                <a:tc>
                  <a:txBody>
                    <a:bodyPr/>
                    <a:lstStyle/>
                    <a:p>
                      <a:pPr algn="ctr"/>
                      <a:r>
                        <a:rPr lang="en-US" sz="1400"/>
                        <a:t>Manufacturer: JLCPCB</a:t>
                      </a:r>
                    </a:p>
                  </a:txBody>
                  <a:tcPr anchor="ctr"/>
                </a:tc>
                <a:extLst>
                  <a:ext uri="{0D108BD9-81ED-4DB2-BD59-A6C34878D82A}">
                    <a16:rowId xmlns:a16="http://schemas.microsoft.com/office/drawing/2014/main" val="2073470716"/>
                  </a:ext>
                </a:extLst>
              </a:tr>
            </a:tbl>
          </a:graphicData>
        </a:graphic>
      </p:graphicFrame>
    </p:spTree>
    <p:extLst>
      <p:ext uri="{BB962C8B-B14F-4D97-AF65-F5344CB8AC3E}">
        <p14:creationId xmlns:p14="http://schemas.microsoft.com/office/powerpoint/2010/main" val="546613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2BBC-7A4D-4AAC-A71E-984A3FEBCDAE}"/>
              </a:ext>
            </a:extLst>
          </p:cNvPr>
          <p:cNvSpPr>
            <a:spLocks noGrp="1"/>
          </p:cNvSpPr>
          <p:nvPr>
            <p:ph type="title"/>
          </p:nvPr>
        </p:nvSpPr>
        <p:spPr/>
        <p:txBody>
          <a:bodyPr/>
          <a:lstStyle/>
          <a:p>
            <a:r>
              <a:rPr lang="en-US"/>
              <a:t>LED driver comparison</a:t>
            </a:r>
          </a:p>
        </p:txBody>
      </p:sp>
      <p:graphicFrame>
        <p:nvGraphicFramePr>
          <p:cNvPr id="4" name="Table 4">
            <a:extLst>
              <a:ext uri="{FF2B5EF4-FFF2-40B4-BE49-F238E27FC236}">
                <a16:creationId xmlns:a16="http://schemas.microsoft.com/office/drawing/2014/main" id="{DF8D8585-78A5-47D9-A8AA-F82746284033}"/>
              </a:ext>
            </a:extLst>
          </p:cNvPr>
          <p:cNvGraphicFramePr>
            <a:graphicFrameLocks noGrp="1"/>
          </p:cNvGraphicFramePr>
          <p:nvPr>
            <p:extLst>
              <p:ext uri="{D42A27DB-BD31-4B8C-83A1-F6EECF244321}">
                <p14:modId xmlns:p14="http://schemas.microsoft.com/office/powerpoint/2010/main" val="1153107742"/>
              </p:ext>
            </p:extLst>
          </p:nvPr>
        </p:nvGraphicFramePr>
        <p:xfrm>
          <a:off x="199967" y="1811046"/>
          <a:ext cx="11792066" cy="403000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707908">
                  <a:extLst>
                    <a:ext uri="{9D8B030D-6E8A-4147-A177-3AD203B41FA5}">
                      <a16:colId xmlns:a16="http://schemas.microsoft.com/office/drawing/2014/main" val="290129805"/>
                    </a:ext>
                  </a:extLst>
                </a:gridCol>
                <a:gridCol w="1403797">
                  <a:extLst>
                    <a:ext uri="{9D8B030D-6E8A-4147-A177-3AD203B41FA5}">
                      <a16:colId xmlns:a16="http://schemas.microsoft.com/office/drawing/2014/main" val="2263951048"/>
                    </a:ext>
                  </a:extLst>
                </a:gridCol>
                <a:gridCol w="1687133">
                  <a:extLst>
                    <a:ext uri="{9D8B030D-6E8A-4147-A177-3AD203B41FA5}">
                      <a16:colId xmlns:a16="http://schemas.microsoft.com/office/drawing/2014/main" val="2248001546"/>
                    </a:ext>
                  </a:extLst>
                </a:gridCol>
                <a:gridCol w="1378039">
                  <a:extLst>
                    <a:ext uri="{9D8B030D-6E8A-4147-A177-3AD203B41FA5}">
                      <a16:colId xmlns:a16="http://schemas.microsoft.com/office/drawing/2014/main" val="2771537018"/>
                    </a:ext>
                  </a:extLst>
                </a:gridCol>
                <a:gridCol w="1687132">
                  <a:extLst>
                    <a:ext uri="{9D8B030D-6E8A-4147-A177-3AD203B41FA5}">
                      <a16:colId xmlns:a16="http://schemas.microsoft.com/office/drawing/2014/main" val="692381539"/>
                    </a:ext>
                  </a:extLst>
                </a:gridCol>
                <a:gridCol w="1275009">
                  <a:extLst>
                    <a:ext uri="{9D8B030D-6E8A-4147-A177-3AD203B41FA5}">
                      <a16:colId xmlns:a16="http://schemas.microsoft.com/office/drawing/2014/main" val="3863766429"/>
                    </a:ext>
                  </a:extLst>
                </a:gridCol>
                <a:gridCol w="1326524">
                  <a:extLst>
                    <a:ext uri="{9D8B030D-6E8A-4147-A177-3AD203B41FA5}">
                      <a16:colId xmlns:a16="http://schemas.microsoft.com/office/drawing/2014/main" val="33470438"/>
                    </a:ext>
                  </a:extLst>
                </a:gridCol>
                <a:gridCol w="1326524">
                  <a:extLst>
                    <a:ext uri="{9D8B030D-6E8A-4147-A177-3AD203B41FA5}">
                      <a16:colId xmlns:a16="http://schemas.microsoft.com/office/drawing/2014/main" val="3776458824"/>
                    </a:ext>
                  </a:extLst>
                </a:gridCol>
              </a:tblGrid>
              <a:tr h="930965">
                <a:tc>
                  <a:txBody>
                    <a:bodyPr/>
                    <a:lstStyle/>
                    <a:p>
                      <a:pPr algn="ctr"/>
                      <a:endParaRPr lang="en-US"/>
                    </a:p>
                  </a:txBody>
                  <a:tcPr anchor="ctr"/>
                </a:tc>
                <a:tc>
                  <a:txBody>
                    <a:bodyPr/>
                    <a:lstStyle/>
                    <a:p>
                      <a:pPr algn="ctr"/>
                      <a:r>
                        <a:rPr lang="en-US" sz="1600">
                          <a:solidFill>
                            <a:schemeClr val="bg1"/>
                          </a:solidFill>
                        </a:rPr>
                        <a:t>A6211</a:t>
                      </a:r>
                    </a:p>
                    <a:p>
                      <a:pPr algn="ctr"/>
                      <a:r>
                        <a:rPr lang="en-US" sz="1600">
                          <a:solidFill>
                            <a:schemeClr val="bg1"/>
                          </a:solidFill>
                        </a:rPr>
                        <a:t>CC</a:t>
                      </a:r>
                    </a:p>
                  </a:txBody>
                  <a:tcPr anchor="ctr"/>
                </a:tc>
                <a:tc>
                  <a:txBody>
                    <a:bodyPr/>
                    <a:lstStyle/>
                    <a:p>
                      <a:pPr algn="ctr"/>
                      <a:r>
                        <a:rPr lang="en-US" sz="1600"/>
                        <a:t>LED2000</a:t>
                      </a:r>
                    </a:p>
                    <a:p>
                      <a:pPr algn="ctr"/>
                      <a:r>
                        <a:rPr lang="en-US" sz="1600"/>
                        <a:t>CC</a:t>
                      </a:r>
                    </a:p>
                  </a:txBody>
                  <a:tcPr anchor="ctr"/>
                </a:tc>
                <a:tc>
                  <a:txBody>
                    <a:bodyPr/>
                    <a:lstStyle/>
                    <a:p>
                      <a:pPr algn="ctr"/>
                      <a:r>
                        <a:rPr lang="en-US" sz="1600"/>
                        <a:t>AL8843</a:t>
                      </a:r>
                    </a:p>
                    <a:p>
                      <a:pPr algn="ctr"/>
                      <a:r>
                        <a:rPr lang="en-US" sz="1600"/>
                        <a:t>CC</a:t>
                      </a:r>
                    </a:p>
                  </a:txBody>
                  <a:tcPr anchor="ctr"/>
                </a:tc>
                <a:tc>
                  <a:txBody>
                    <a:bodyPr/>
                    <a:lstStyle/>
                    <a:p>
                      <a:pPr algn="ctr"/>
                      <a:r>
                        <a:rPr lang="en-US" sz="1600"/>
                        <a:t>STCS1A</a:t>
                      </a:r>
                    </a:p>
                    <a:p>
                      <a:pPr algn="ctr"/>
                      <a:r>
                        <a:rPr lang="en-US" sz="1600"/>
                        <a:t>CC</a:t>
                      </a:r>
                    </a:p>
                  </a:txBody>
                  <a:tcPr anchor="ctr"/>
                </a:tc>
                <a:tc>
                  <a:txBody>
                    <a:bodyPr/>
                    <a:lstStyle/>
                    <a:p>
                      <a:pPr algn="ctr"/>
                      <a:r>
                        <a:rPr lang="en-US" sz="1600"/>
                        <a:t>TPS56339</a:t>
                      </a:r>
                    </a:p>
                    <a:p>
                      <a:pPr algn="ctr"/>
                      <a:r>
                        <a:rPr lang="en-US" sz="1600"/>
                        <a:t>CV</a:t>
                      </a:r>
                    </a:p>
                  </a:txBody>
                  <a:tcPr anchor="ctr"/>
                </a:tc>
                <a:tc>
                  <a:txBody>
                    <a:bodyPr/>
                    <a:lstStyle/>
                    <a:p>
                      <a:pPr algn="ctr"/>
                      <a:r>
                        <a:rPr lang="en-US" sz="1600"/>
                        <a:t>MP2410AG</a:t>
                      </a:r>
                    </a:p>
                    <a:p>
                      <a:pPr algn="ctr"/>
                      <a:r>
                        <a:rPr lang="en-US" sz="1600"/>
                        <a:t>CC</a:t>
                      </a:r>
                    </a:p>
                  </a:txBody>
                  <a:tcPr anchor="ctr"/>
                </a:tc>
                <a:tc>
                  <a:txBody>
                    <a:bodyPr/>
                    <a:lstStyle/>
                    <a:p>
                      <a:pPr algn="ctr"/>
                      <a:r>
                        <a:rPr lang="en-US" sz="1600"/>
                        <a:t>IS31LT3360</a:t>
                      </a:r>
                    </a:p>
                    <a:p>
                      <a:pPr algn="ctr"/>
                      <a:r>
                        <a:rPr lang="en-US" sz="1600"/>
                        <a:t>CC</a:t>
                      </a:r>
                    </a:p>
                  </a:txBody>
                  <a:tcPr anchor="ctr"/>
                </a:tc>
                <a:extLst>
                  <a:ext uri="{0D108BD9-81ED-4DB2-BD59-A6C34878D82A}">
                    <a16:rowId xmlns:a16="http://schemas.microsoft.com/office/drawing/2014/main" val="127871989"/>
                  </a:ext>
                </a:extLst>
              </a:tr>
              <a:tr h="833026">
                <a:tc>
                  <a:txBody>
                    <a:bodyPr/>
                    <a:lstStyle/>
                    <a:p>
                      <a:pPr algn="ctr"/>
                      <a:r>
                        <a:rPr lang="en-US" sz="1600"/>
                        <a:t>MANUFATURE</a:t>
                      </a:r>
                    </a:p>
                  </a:txBody>
                  <a:tcPr anchor="ctr"/>
                </a:tc>
                <a:tc>
                  <a:txBody>
                    <a:bodyPr/>
                    <a:lstStyle/>
                    <a:p>
                      <a:pPr algn="ctr"/>
                      <a:r>
                        <a:rPr lang="en-US" sz="1600" b="0">
                          <a:latin typeface="+mj-lt"/>
                        </a:rPr>
                        <a:t>Allegro MicroSystems </a:t>
                      </a:r>
                    </a:p>
                  </a:txBody>
                  <a:tcPr anchor="ctr"/>
                </a:tc>
                <a:tc>
                  <a:txBody>
                    <a:bodyPr/>
                    <a:lstStyle/>
                    <a:p>
                      <a:pPr algn="ctr"/>
                      <a:r>
                        <a:rPr lang="en-US" sz="1400" b="0">
                          <a:latin typeface="+mj-lt"/>
                        </a:rPr>
                        <a:t>STMicroelectronics</a:t>
                      </a:r>
                      <a:endParaRPr lang="en-US" sz="1600" b="0">
                        <a:latin typeface="+mj-lt"/>
                      </a:endParaRPr>
                    </a:p>
                  </a:txBody>
                  <a:tcPr anchor="ctr"/>
                </a:tc>
                <a:tc>
                  <a:txBody>
                    <a:bodyPr/>
                    <a:lstStyle/>
                    <a:p>
                      <a:pPr algn="ctr"/>
                      <a:r>
                        <a:rPr lang="en-US" sz="1600" b="0">
                          <a:latin typeface="+mj-lt"/>
                        </a:rPr>
                        <a:t>Diodes Incorporated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latin typeface="+mj-lt"/>
                        </a:rPr>
                        <a:t>STMicroelectronics</a:t>
                      </a:r>
                      <a:endParaRPr lang="en-US" sz="1600" b="0">
                        <a:latin typeface="+mj-lt"/>
                      </a:endParaRPr>
                    </a:p>
                  </a:txBody>
                  <a:tcPr anchor="ctr"/>
                </a:tc>
                <a:tc>
                  <a:txBody>
                    <a:bodyPr/>
                    <a:lstStyle/>
                    <a:p>
                      <a:pPr algn="ctr"/>
                      <a:r>
                        <a:rPr lang="en-US" sz="1600" b="0">
                          <a:latin typeface="+mj-lt"/>
                        </a:rPr>
                        <a:t>Texas Instruments</a:t>
                      </a:r>
                    </a:p>
                  </a:txBody>
                  <a:tcPr anchor="ctr"/>
                </a:tc>
                <a:tc>
                  <a:txBody>
                    <a:bodyPr/>
                    <a:lstStyle/>
                    <a:p>
                      <a:pPr algn="ctr"/>
                      <a:r>
                        <a:rPr lang="en-US" sz="1600" b="0" i="0" kern="1200">
                          <a:solidFill>
                            <a:schemeClr val="dk1"/>
                          </a:solidFill>
                          <a:effectLst/>
                          <a:latin typeface="+mj-lt"/>
                          <a:ea typeface="+mn-ea"/>
                          <a:cs typeface="+mn-cs"/>
                        </a:rPr>
                        <a:t>Monolithic Power Systems Inc</a:t>
                      </a:r>
                      <a:endParaRPr lang="en-US" sz="1600" b="0">
                        <a:latin typeface="+mj-lt"/>
                      </a:endParaRPr>
                    </a:p>
                  </a:txBody>
                  <a:tcPr anchor="ctr"/>
                </a:tc>
                <a:tc>
                  <a:txBody>
                    <a:bodyPr/>
                    <a:lstStyle/>
                    <a:p>
                      <a:pPr algn="ctr"/>
                      <a:r>
                        <a:rPr lang="en-US" sz="1600" b="0" err="1">
                          <a:latin typeface="+mj-lt"/>
                        </a:rPr>
                        <a:t>Issi</a:t>
                      </a:r>
                      <a:endParaRPr lang="en-US" sz="1600" b="0">
                        <a:latin typeface="+mj-lt"/>
                      </a:endParaRPr>
                    </a:p>
                  </a:txBody>
                  <a:tcPr anchor="ctr"/>
                </a:tc>
                <a:extLst>
                  <a:ext uri="{0D108BD9-81ED-4DB2-BD59-A6C34878D82A}">
                    <a16:rowId xmlns:a16="http://schemas.microsoft.com/office/drawing/2014/main" val="3262261885"/>
                  </a:ext>
                </a:extLst>
              </a:tr>
              <a:tr h="647909">
                <a:tc>
                  <a:txBody>
                    <a:bodyPr/>
                    <a:lstStyle/>
                    <a:p>
                      <a:pPr algn="ctr"/>
                      <a:r>
                        <a:rPr lang="en-US" sz="1600"/>
                        <a:t>COST OF ONE DRIVER</a:t>
                      </a:r>
                    </a:p>
                  </a:txBody>
                  <a:tcPr anchor="ctr"/>
                </a:tc>
                <a:tc>
                  <a:txBody>
                    <a:bodyPr/>
                    <a:lstStyle/>
                    <a:p>
                      <a:pPr algn="ctr"/>
                      <a:r>
                        <a:rPr lang="en-US"/>
                        <a:t>$6.68</a:t>
                      </a:r>
                    </a:p>
                  </a:txBody>
                  <a:tcPr anchor="ctr"/>
                </a:tc>
                <a:tc>
                  <a:txBody>
                    <a:bodyPr/>
                    <a:lstStyle/>
                    <a:p>
                      <a:pPr algn="ctr"/>
                      <a:r>
                        <a:rPr lang="en-US"/>
                        <a:t>$4.82</a:t>
                      </a:r>
                    </a:p>
                  </a:txBody>
                  <a:tcPr anchor="ctr"/>
                </a:tc>
                <a:tc>
                  <a:txBody>
                    <a:bodyPr/>
                    <a:lstStyle/>
                    <a:p>
                      <a:pPr algn="ctr"/>
                      <a:r>
                        <a:rPr lang="en-US"/>
                        <a:t>$5.53</a:t>
                      </a:r>
                    </a:p>
                  </a:txBody>
                  <a:tcPr anchor="ctr"/>
                </a:tc>
                <a:tc>
                  <a:txBody>
                    <a:bodyPr/>
                    <a:lstStyle/>
                    <a:p>
                      <a:pPr algn="ctr"/>
                      <a:r>
                        <a:rPr lang="en-US"/>
                        <a:t>$5.37</a:t>
                      </a:r>
                    </a:p>
                  </a:txBody>
                  <a:tcPr anchor="ctr"/>
                </a:tc>
                <a:tc>
                  <a:txBody>
                    <a:bodyPr/>
                    <a:lstStyle/>
                    <a:p>
                      <a:pPr algn="ctr"/>
                      <a:r>
                        <a:rPr lang="en-US"/>
                        <a:t>$4.15</a:t>
                      </a:r>
                    </a:p>
                  </a:txBody>
                  <a:tcPr anchor="ctr"/>
                </a:tc>
                <a:tc>
                  <a:txBody>
                    <a:bodyPr/>
                    <a:lstStyle/>
                    <a:p>
                      <a:pPr algn="ctr"/>
                      <a:r>
                        <a:rPr lang="en-US"/>
                        <a:t>$4.38</a:t>
                      </a:r>
                    </a:p>
                  </a:txBody>
                  <a:tcPr anchor="ctr"/>
                </a:tc>
                <a:tc>
                  <a:txBody>
                    <a:bodyPr/>
                    <a:lstStyle/>
                    <a:p>
                      <a:pPr algn="ctr"/>
                      <a:r>
                        <a:rPr lang="en-US"/>
                        <a:t>$3.70</a:t>
                      </a:r>
                    </a:p>
                  </a:txBody>
                  <a:tcPr anchor="ctr"/>
                </a:tc>
                <a:extLst>
                  <a:ext uri="{0D108BD9-81ED-4DB2-BD59-A6C34878D82A}">
                    <a16:rowId xmlns:a16="http://schemas.microsoft.com/office/drawing/2014/main" val="2654018773"/>
                  </a:ext>
                </a:extLst>
              </a:tr>
              <a:tr h="539368">
                <a:tc>
                  <a:txBody>
                    <a:bodyPr/>
                    <a:lstStyle/>
                    <a:p>
                      <a:pPr algn="ctr"/>
                      <a:r>
                        <a:rPr lang="en-US"/>
                        <a:t>Vin (V)</a:t>
                      </a:r>
                    </a:p>
                  </a:txBody>
                  <a:tcPr anchor="ctr"/>
                </a:tc>
                <a:tc>
                  <a:txBody>
                    <a:bodyPr/>
                    <a:lstStyle/>
                    <a:p>
                      <a:pPr algn="ctr"/>
                      <a:r>
                        <a:rPr lang="en-US"/>
                        <a:t>6 - 48</a:t>
                      </a:r>
                    </a:p>
                  </a:txBody>
                  <a:tcPr anchor="ctr"/>
                </a:tc>
                <a:tc>
                  <a:txBody>
                    <a:bodyPr/>
                    <a:lstStyle/>
                    <a:p>
                      <a:pPr algn="ctr"/>
                      <a:r>
                        <a:rPr lang="en-US"/>
                        <a:t>3-18</a:t>
                      </a:r>
                    </a:p>
                  </a:txBody>
                  <a:tcPr anchor="ctr"/>
                </a:tc>
                <a:tc>
                  <a:txBody>
                    <a:bodyPr/>
                    <a:lstStyle/>
                    <a:p>
                      <a:pPr algn="ctr"/>
                      <a:r>
                        <a:rPr lang="en-US"/>
                        <a:t>4.5 – 40 </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4.5 – 40 </a:t>
                      </a:r>
                    </a:p>
                  </a:txBody>
                  <a:tcPr anchor="ctr"/>
                </a:tc>
                <a:tc>
                  <a:txBody>
                    <a:bodyPr/>
                    <a:lstStyle/>
                    <a:p>
                      <a:pPr algn="ctr"/>
                      <a:r>
                        <a:rPr lang="en-US"/>
                        <a:t>4.5 - 24</a:t>
                      </a:r>
                    </a:p>
                  </a:txBody>
                  <a:tcPr anchor="ctr"/>
                </a:tc>
                <a:tc>
                  <a:txBody>
                    <a:bodyPr/>
                    <a:lstStyle/>
                    <a:p>
                      <a:pPr algn="ctr"/>
                      <a:r>
                        <a:rPr lang="en-US"/>
                        <a:t>4.2 - 24</a:t>
                      </a:r>
                    </a:p>
                  </a:txBody>
                  <a:tcPr anchor="ctr"/>
                </a:tc>
                <a:tc>
                  <a:txBody>
                    <a:bodyPr/>
                    <a:lstStyle/>
                    <a:p>
                      <a:pPr algn="ctr"/>
                      <a:r>
                        <a:rPr lang="en-US"/>
                        <a:t>6 - 40</a:t>
                      </a:r>
                    </a:p>
                  </a:txBody>
                  <a:tcPr anchor="ctr"/>
                </a:tc>
                <a:extLst>
                  <a:ext uri="{0D108BD9-81ED-4DB2-BD59-A6C34878D82A}">
                    <a16:rowId xmlns:a16="http://schemas.microsoft.com/office/drawing/2014/main" val="4060461805"/>
                  </a:ext>
                </a:extLst>
              </a:tr>
              <a:tr h="539368">
                <a:tc>
                  <a:txBody>
                    <a:bodyPr/>
                    <a:lstStyle/>
                    <a:p>
                      <a:pPr algn="ctr"/>
                      <a:r>
                        <a:rPr lang="en-US" sz="1600"/>
                        <a:t>MAX IOUT (A)</a:t>
                      </a:r>
                    </a:p>
                  </a:txBody>
                  <a:tcPr anchor="ctr"/>
                </a:tc>
                <a:tc>
                  <a:txBody>
                    <a:bodyPr/>
                    <a:lstStyle/>
                    <a:p>
                      <a:pPr algn="ctr"/>
                      <a:r>
                        <a:rPr lang="en-US"/>
                        <a:t>3</a:t>
                      </a:r>
                    </a:p>
                  </a:txBody>
                  <a:tcPr anchor="ctr"/>
                </a:tc>
                <a:tc>
                  <a:txBody>
                    <a:bodyPr/>
                    <a:lstStyle/>
                    <a:p>
                      <a:pPr algn="ctr"/>
                      <a:r>
                        <a:rPr lang="en-US"/>
                        <a:t>3</a:t>
                      </a:r>
                    </a:p>
                  </a:txBody>
                  <a:tcPr anchor="ctr"/>
                </a:tc>
                <a:tc>
                  <a:txBody>
                    <a:bodyPr/>
                    <a:lstStyle/>
                    <a:p>
                      <a:pPr algn="ctr"/>
                      <a:r>
                        <a:rPr lang="en-US"/>
                        <a:t>3</a:t>
                      </a:r>
                    </a:p>
                  </a:txBody>
                  <a:tcPr anchor="ctr"/>
                </a:tc>
                <a:tc>
                  <a:txBody>
                    <a:bodyPr/>
                    <a:lstStyle/>
                    <a:p>
                      <a:pPr algn="ctr"/>
                      <a:r>
                        <a:rPr lang="en-US"/>
                        <a:t>1.5</a:t>
                      </a:r>
                    </a:p>
                  </a:txBody>
                  <a:tcPr anchor="ctr"/>
                </a:tc>
                <a:tc>
                  <a:txBody>
                    <a:bodyPr/>
                    <a:lstStyle/>
                    <a:p>
                      <a:pPr algn="ctr"/>
                      <a:r>
                        <a:rPr lang="en-US"/>
                        <a:t>3</a:t>
                      </a:r>
                    </a:p>
                  </a:txBody>
                  <a:tcPr anchor="ctr"/>
                </a:tc>
                <a:tc>
                  <a:txBody>
                    <a:bodyPr/>
                    <a:lstStyle/>
                    <a:p>
                      <a:pPr algn="ctr"/>
                      <a:r>
                        <a:rPr lang="en-US"/>
                        <a:t>2</a:t>
                      </a:r>
                    </a:p>
                  </a:txBody>
                  <a:tcPr anchor="ctr"/>
                </a:tc>
                <a:tc>
                  <a:txBody>
                    <a:bodyPr/>
                    <a:lstStyle/>
                    <a:p>
                      <a:pPr algn="ctr"/>
                      <a:r>
                        <a:rPr lang="en-US"/>
                        <a:t>1.2</a:t>
                      </a:r>
                    </a:p>
                  </a:txBody>
                  <a:tcPr anchor="ctr"/>
                </a:tc>
                <a:extLst>
                  <a:ext uri="{0D108BD9-81ED-4DB2-BD59-A6C34878D82A}">
                    <a16:rowId xmlns:a16="http://schemas.microsoft.com/office/drawing/2014/main" val="849054530"/>
                  </a:ext>
                </a:extLst>
              </a:tr>
              <a:tr h="539368">
                <a:tc>
                  <a:txBody>
                    <a:bodyPr/>
                    <a:lstStyle/>
                    <a:p>
                      <a:pPr algn="ctr"/>
                      <a:r>
                        <a:rPr lang="en-US" sz="1600"/>
                        <a:t>Efficiency (%)</a:t>
                      </a:r>
                    </a:p>
                  </a:txBody>
                  <a:tcPr anchor="ctr"/>
                </a:tc>
                <a:tc>
                  <a:txBody>
                    <a:bodyPr/>
                    <a:lstStyle/>
                    <a:p>
                      <a:pPr algn="ctr"/>
                      <a:r>
                        <a:rPr lang="en-US"/>
                        <a:t>87</a:t>
                      </a:r>
                    </a:p>
                  </a:txBody>
                  <a:tcPr anchor="ctr"/>
                </a:tc>
                <a:tc>
                  <a:txBody>
                    <a:bodyPr/>
                    <a:lstStyle/>
                    <a:p>
                      <a:pPr algn="ctr"/>
                      <a:r>
                        <a:rPr lang="en-US"/>
                        <a:t>92.5</a:t>
                      </a:r>
                    </a:p>
                  </a:txBody>
                  <a:tcPr anchor="ctr"/>
                </a:tc>
                <a:tc>
                  <a:txBody>
                    <a:bodyPr/>
                    <a:lstStyle/>
                    <a:p>
                      <a:pPr algn="ctr"/>
                      <a:r>
                        <a:rPr lang="en-US"/>
                        <a:t>91.2</a:t>
                      </a:r>
                    </a:p>
                  </a:txBody>
                  <a:tcPr anchor="ctr"/>
                </a:tc>
                <a:tc>
                  <a:txBody>
                    <a:bodyPr/>
                    <a:lstStyle/>
                    <a:p>
                      <a:pPr algn="ctr"/>
                      <a:r>
                        <a:rPr lang="en-US"/>
                        <a:t>90</a:t>
                      </a:r>
                    </a:p>
                  </a:txBody>
                  <a:tcPr anchor="ctr"/>
                </a:tc>
                <a:tc>
                  <a:txBody>
                    <a:bodyPr/>
                    <a:lstStyle/>
                    <a:p>
                      <a:pPr algn="ctr"/>
                      <a:r>
                        <a:rPr lang="en-US"/>
                        <a:t>93</a:t>
                      </a:r>
                    </a:p>
                  </a:txBody>
                  <a:tcPr anchor="ctr"/>
                </a:tc>
                <a:tc>
                  <a:txBody>
                    <a:bodyPr/>
                    <a:lstStyle/>
                    <a:p>
                      <a:pPr algn="ctr"/>
                      <a:r>
                        <a:rPr lang="en-US"/>
                        <a:t>94.2</a:t>
                      </a:r>
                    </a:p>
                  </a:txBody>
                  <a:tcPr anchor="ctr"/>
                </a:tc>
                <a:tc>
                  <a:txBody>
                    <a:bodyPr/>
                    <a:lstStyle/>
                    <a:p>
                      <a:pPr algn="ctr"/>
                      <a:r>
                        <a:rPr lang="en-US"/>
                        <a:t>85</a:t>
                      </a:r>
                    </a:p>
                  </a:txBody>
                  <a:tcPr anchor="ctr"/>
                </a:tc>
                <a:extLst>
                  <a:ext uri="{0D108BD9-81ED-4DB2-BD59-A6C34878D82A}">
                    <a16:rowId xmlns:a16="http://schemas.microsoft.com/office/drawing/2014/main" val="1564377539"/>
                  </a:ext>
                </a:extLst>
              </a:tr>
            </a:tbl>
          </a:graphicData>
        </a:graphic>
      </p:graphicFrame>
      <p:sp>
        <p:nvSpPr>
          <p:cNvPr id="3" name="Hexagon 2">
            <a:extLst>
              <a:ext uri="{FF2B5EF4-FFF2-40B4-BE49-F238E27FC236}">
                <a16:creationId xmlns:a16="http://schemas.microsoft.com/office/drawing/2014/main" id="{137E67BB-4C9C-413D-B338-765C94566008}"/>
              </a:ext>
            </a:extLst>
          </p:cNvPr>
          <p:cNvSpPr/>
          <p:nvPr/>
        </p:nvSpPr>
        <p:spPr>
          <a:xfrm>
            <a:off x="7840436" y="2569028"/>
            <a:ext cx="145143" cy="116115"/>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C5B8CED-B4F4-49EB-9B63-0C2546C59295}"/>
              </a:ext>
            </a:extLst>
          </p:cNvPr>
          <p:cNvSpPr/>
          <p:nvPr/>
        </p:nvSpPr>
        <p:spPr>
          <a:xfrm>
            <a:off x="9128859" y="2569029"/>
            <a:ext cx="145143" cy="116115"/>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27684862-5864-4078-BB28-ADCEDF1866D3}"/>
              </a:ext>
            </a:extLst>
          </p:cNvPr>
          <p:cNvSpPr/>
          <p:nvPr/>
        </p:nvSpPr>
        <p:spPr>
          <a:xfrm>
            <a:off x="11773692" y="2569028"/>
            <a:ext cx="145143" cy="116115"/>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45312338-2FA6-4EE1-A73E-D7CF9EE766E0}"/>
              </a:ext>
            </a:extLst>
          </p:cNvPr>
          <p:cNvSpPr/>
          <p:nvPr/>
        </p:nvSpPr>
        <p:spPr>
          <a:xfrm>
            <a:off x="3075412" y="2569027"/>
            <a:ext cx="145143" cy="11611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EE7F83BF-E54D-4139-B5C4-A54CF61E2C13}"/>
              </a:ext>
            </a:extLst>
          </p:cNvPr>
          <p:cNvSpPr/>
          <p:nvPr/>
        </p:nvSpPr>
        <p:spPr>
          <a:xfrm>
            <a:off x="4778230" y="2569026"/>
            <a:ext cx="145143" cy="11611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BF1939B5-1B7F-4990-803A-8AC74258B39C}"/>
              </a:ext>
            </a:extLst>
          </p:cNvPr>
          <p:cNvSpPr/>
          <p:nvPr/>
        </p:nvSpPr>
        <p:spPr>
          <a:xfrm>
            <a:off x="6096000" y="2569027"/>
            <a:ext cx="145143" cy="11611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6D030FF3-C282-4615-A7B3-4910E24CE6C3}"/>
              </a:ext>
            </a:extLst>
          </p:cNvPr>
          <p:cNvSpPr/>
          <p:nvPr/>
        </p:nvSpPr>
        <p:spPr>
          <a:xfrm>
            <a:off x="10485269" y="2569027"/>
            <a:ext cx="145143" cy="116115"/>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399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99A3-15DE-4782-92CD-54491408271B}"/>
              </a:ext>
            </a:extLst>
          </p:cNvPr>
          <p:cNvSpPr>
            <a:spLocks noGrp="1"/>
          </p:cNvSpPr>
          <p:nvPr>
            <p:ph type="title"/>
          </p:nvPr>
        </p:nvSpPr>
        <p:spPr/>
        <p:txBody>
          <a:bodyPr/>
          <a:lstStyle/>
          <a:p>
            <a:r>
              <a:rPr lang="en-US"/>
              <a:t>Sensor and MCU power supply</a:t>
            </a:r>
          </a:p>
        </p:txBody>
      </p:sp>
      <p:graphicFrame>
        <p:nvGraphicFramePr>
          <p:cNvPr id="4" name="Table 3">
            <a:extLst>
              <a:ext uri="{FF2B5EF4-FFF2-40B4-BE49-F238E27FC236}">
                <a16:creationId xmlns:a16="http://schemas.microsoft.com/office/drawing/2014/main" id="{2853BF88-23A9-4BB5-8C64-B2D33D7F32D1}"/>
              </a:ext>
            </a:extLst>
          </p:cNvPr>
          <p:cNvGraphicFramePr>
            <a:graphicFrameLocks noGrp="1"/>
          </p:cNvGraphicFramePr>
          <p:nvPr>
            <p:extLst>
              <p:ext uri="{D42A27DB-BD31-4B8C-83A1-F6EECF244321}">
                <p14:modId xmlns:p14="http://schemas.microsoft.com/office/powerpoint/2010/main" val="104596275"/>
              </p:ext>
            </p:extLst>
          </p:nvPr>
        </p:nvGraphicFramePr>
        <p:xfrm>
          <a:off x="6293693" y="2539716"/>
          <a:ext cx="4396745" cy="3394066"/>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409190">
                  <a:extLst>
                    <a:ext uri="{9D8B030D-6E8A-4147-A177-3AD203B41FA5}">
                      <a16:colId xmlns:a16="http://schemas.microsoft.com/office/drawing/2014/main" val="3821170013"/>
                    </a:ext>
                  </a:extLst>
                </a:gridCol>
                <a:gridCol w="1987555">
                  <a:extLst>
                    <a:ext uri="{9D8B030D-6E8A-4147-A177-3AD203B41FA5}">
                      <a16:colId xmlns:a16="http://schemas.microsoft.com/office/drawing/2014/main" val="242565740"/>
                    </a:ext>
                  </a:extLst>
                </a:gridCol>
              </a:tblGrid>
              <a:tr h="683542">
                <a:tc>
                  <a:txBody>
                    <a:bodyPr/>
                    <a:lstStyle/>
                    <a:p>
                      <a:pPr algn="ctr"/>
                      <a:endParaRPr lang="en-US"/>
                    </a:p>
                  </a:txBody>
                  <a:tcPr anchor="ctr"/>
                </a:tc>
                <a:tc>
                  <a:txBody>
                    <a:bodyPr/>
                    <a:lstStyle/>
                    <a:p>
                      <a:pPr algn="ctr"/>
                      <a:r>
                        <a:rPr lang="en-US"/>
                        <a:t>TPS563240DDCT</a:t>
                      </a:r>
                    </a:p>
                  </a:txBody>
                  <a:tcPr anchor="ctr"/>
                </a:tc>
                <a:extLst>
                  <a:ext uri="{0D108BD9-81ED-4DB2-BD59-A6C34878D82A}">
                    <a16:rowId xmlns:a16="http://schemas.microsoft.com/office/drawing/2014/main" val="3401970525"/>
                  </a:ext>
                </a:extLst>
              </a:tr>
              <a:tr h="532851">
                <a:tc>
                  <a:txBody>
                    <a:bodyPr/>
                    <a:lstStyle/>
                    <a:p>
                      <a:pPr algn="ctr"/>
                      <a:r>
                        <a:rPr lang="en-US"/>
                        <a:t>MANUFATURE</a:t>
                      </a:r>
                    </a:p>
                  </a:txBody>
                  <a:tcPr anchor="ctr"/>
                </a:tc>
                <a:tc>
                  <a:txBody>
                    <a:bodyPr/>
                    <a:lstStyle/>
                    <a:p>
                      <a:pPr algn="ctr"/>
                      <a:r>
                        <a:rPr lang="en-US" sz="1600"/>
                        <a:t>Texas Instruments</a:t>
                      </a:r>
                    </a:p>
                  </a:txBody>
                  <a:tcPr anchor="ctr"/>
                </a:tc>
                <a:extLst>
                  <a:ext uri="{0D108BD9-81ED-4DB2-BD59-A6C34878D82A}">
                    <a16:rowId xmlns:a16="http://schemas.microsoft.com/office/drawing/2014/main" val="1760890088"/>
                  </a:ext>
                </a:extLst>
              </a:tr>
              <a:tr h="532851">
                <a:tc>
                  <a:txBody>
                    <a:bodyPr/>
                    <a:lstStyle/>
                    <a:p>
                      <a:pPr algn="ctr"/>
                      <a:r>
                        <a:rPr lang="en-US"/>
                        <a:t>COST OF ONE DRIVER</a:t>
                      </a:r>
                    </a:p>
                  </a:txBody>
                  <a:tcPr anchor="ctr"/>
                </a:tc>
                <a:tc>
                  <a:txBody>
                    <a:bodyPr/>
                    <a:lstStyle/>
                    <a:p>
                      <a:pPr algn="ctr"/>
                      <a:r>
                        <a:rPr lang="en-US" sz="1600"/>
                        <a:t>3.55</a:t>
                      </a:r>
                    </a:p>
                  </a:txBody>
                  <a:tcPr anchor="ctr"/>
                </a:tc>
                <a:extLst>
                  <a:ext uri="{0D108BD9-81ED-4DB2-BD59-A6C34878D82A}">
                    <a16:rowId xmlns:a16="http://schemas.microsoft.com/office/drawing/2014/main" val="1267113933"/>
                  </a:ext>
                </a:extLst>
              </a:tr>
              <a:tr h="532851">
                <a:tc>
                  <a:txBody>
                    <a:bodyPr/>
                    <a:lstStyle/>
                    <a:p>
                      <a:pPr algn="ctr"/>
                      <a:r>
                        <a:rPr lang="en-US"/>
                        <a:t>MAX IOUT (A)</a:t>
                      </a:r>
                    </a:p>
                  </a:txBody>
                  <a:tcPr anchor="ctr"/>
                </a:tc>
                <a:tc>
                  <a:txBody>
                    <a:bodyPr/>
                    <a:lstStyle/>
                    <a:p>
                      <a:pPr algn="ctr"/>
                      <a:r>
                        <a:rPr lang="en-US" sz="1600"/>
                        <a:t>3.5</a:t>
                      </a:r>
                    </a:p>
                  </a:txBody>
                  <a:tcPr anchor="ctr"/>
                </a:tc>
                <a:extLst>
                  <a:ext uri="{0D108BD9-81ED-4DB2-BD59-A6C34878D82A}">
                    <a16:rowId xmlns:a16="http://schemas.microsoft.com/office/drawing/2014/main" val="617164037"/>
                  </a:ext>
                </a:extLst>
              </a:tr>
              <a:tr h="532851">
                <a:tc>
                  <a:txBody>
                    <a:bodyPr/>
                    <a:lstStyle/>
                    <a:p>
                      <a:pPr algn="ctr"/>
                      <a:r>
                        <a:rPr lang="en-US"/>
                        <a:t>Efficiency </a:t>
                      </a:r>
                    </a:p>
                  </a:txBody>
                  <a:tcPr anchor="ctr"/>
                </a:tc>
                <a:tc>
                  <a:txBody>
                    <a:bodyPr/>
                    <a:lstStyle/>
                    <a:p>
                      <a:pPr algn="ctr"/>
                      <a:r>
                        <a:rPr lang="en-US" sz="1600"/>
                        <a:t>91.3</a:t>
                      </a:r>
                    </a:p>
                  </a:txBody>
                  <a:tcPr anchor="ctr"/>
                </a:tc>
                <a:extLst>
                  <a:ext uri="{0D108BD9-81ED-4DB2-BD59-A6C34878D82A}">
                    <a16:rowId xmlns:a16="http://schemas.microsoft.com/office/drawing/2014/main" val="3659869232"/>
                  </a:ext>
                </a:extLst>
              </a:tr>
              <a:tr h="532851">
                <a:tc>
                  <a:txBody>
                    <a:bodyPr/>
                    <a:lstStyle/>
                    <a:p>
                      <a:pPr algn="ctr"/>
                      <a:r>
                        <a:rPr lang="en-US" err="1"/>
                        <a:t>Vout</a:t>
                      </a:r>
                      <a:r>
                        <a:rPr lang="en-US"/>
                        <a:t>(V)</a:t>
                      </a:r>
                    </a:p>
                  </a:txBody>
                  <a:tcPr anchor="ctr"/>
                </a:tc>
                <a:tc>
                  <a:txBody>
                    <a:bodyPr/>
                    <a:lstStyle/>
                    <a:p>
                      <a:pPr algn="ctr"/>
                      <a:r>
                        <a:rPr lang="en-US" sz="1600"/>
                        <a:t>0.6 - 7</a:t>
                      </a:r>
                    </a:p>
                    <a:p>
                      <a:pPr algn="ctr"/>
                      <a:r>
                        <a:rPr lang="en-US" sz="1600"/>
                        <a:t>(Adjustable)</a:t>
                      </a:r>
                    </a:p>
                  </a:txBody>
                  <a:tcPr anchor="ctr"/>
                </a:tc>
                <a:extLst>
                  <a:ext uri="{0D108BD9-81ED-4DB2-BD59-A6C34878D82A}">
                    <a16:rowId xmlns:a16="http://schemas.microsoft.com/office/drawing/2014/main" val="3080965924"/>
                  </a:ext>
                </a:extLst>
              </a:tr>
            </a:tbl>
          </a:graphicData>
        </a:graphic>
      </p:graphicFrame>
      <p:sp>
        <p:nvSpPr>
          <p:cNvPr id="5" name="Rectangle 4">
            <a:extLst>
              <a:ext uri="{FF2B5EF4-FFF2-40B4-BE49-F238E27FC236}">
                <a16:creationId xmlns:a16="http://schemas.microsoft.com/office/drawing/2014/main" id="{FA9A3BCA-AFDC-4AD4-B9C1-B2FFED5AD91F}"/>
              </a:ext>
            </a:extLst>
          </p:cNvPr>
          <p:cNvSpPr/>
          <p:nvPr/>
        </p:nvSpPr>
        <p:spPr>
          <a:xfrm>
            <a:off x="7253554" y="2050392"/>
            <a:ext cx="2477025" cy="369332"/>
          </a:xfrm>
          <a:prstGeom prst="rect">
            <a:avLst/>
          </a:prstGeom>
        </p:spPr>
        <p:txBody>
          <a:bodyPr wrap="none">
            <a:spAutoFit/>
          </a:bodyPr>
          <a:lstStyle/>
          <a:p>
            <a:r>
              <a:rPr lang="en-US"/>
              <a:t>DC to DC Buck converter</a:t>
            </a:r>
          </a:p>
        </p:txBody>
      </p:sp>
      <p:graphicFrame>
        <p:nvGraphicFramePr>
          <p:cNvPr id="7" name="Table 6">
            <a:extLst>
              <a:ext uri="{FF2B5EF4-FFF2-40B4-BE49-F238E27FC236}">
                <a16:creationId xmlns:a16="http://schemas.microsoft.com/office/drawing/2014/main" id="{E5268BC5-E942-414A-A205-3E69F1F965AC}"/>
              </a:ext>
            </a:extLst>
          </p:cNvPr>
          <p:cNvGraphicFramePr>
            <a:graphicFrameLocks noGrp="1"/>
          </p:cNvGraphicFramePr>
          <p:nvPr>
            <p:extLst>
              <p:ext uri="{D42A27DB-BD31-4B8C-83A1-F6EECF244321}">
                <p14:modId xmlns:p14="http://schemas.microsoft.com/office/powerpoint/2010/main" val="1560343282"/>
              </p:ext>
            </p:extLst>
          </p:nvPr>
        </p:nvGraphicFramePr>
        <p:xfrm>
          <a:off x="801648" y="2539716"/>
          <a:ext cx="4396745" cy="302940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409190">
                  <a:extLst>
                    <a:ext uri="{9D8B030D-6E8A-4147-A177-3AD203B41FA5}">
                      <a16:colId xmlns:a16="http://schemas.microsoft.com/office/drawing/2014/main" val="3821170013"/>
                    </a:ext>
                  </a:extLst>
                </a:gridCol>
                <a:gridCol w="1987555">
                  <a:extLst>
                    <a:ext uri="{9D8B030D-6E8A-4147-A177-3AD203B41FA5}">
                      <a16:colId xmlns:a16="http://schemas.microsoft.com/office/drawing/2014/main" val="242565740"/>
                    </a:ext>
                  </a:extLst>
                </a:gridCol>
              </a:tblGrid>
              <a:tr h="683542">
                <a:tc>
                  <a:txBody>
                    <a:bodyPr/>
                    <a:lstStyle/>
                    <a:p>
                      <a:pPr algn="ctr"/>
                      <a:endParaRPr lang="en-US"/>
                    </a:p>
                  </a:txBody>
                  <a:tcPr anchor="ctr"/>
                </a:tc>
                <a:tc>
                  <a:txBody>
                    <a:bodyPr/>
                    <a:lstStyle/>
                    <a:p>
                      <a:pPr algn="ctr"/>
                      <a:r>
                        <a:rPr lang="en-US"/>
                        <a:t>Operational Voltage</a:t>
                      </a:r>
                    </a:p>
                  </a:txBody>
                  <a:tcPr anchor="ctr"/>
                </a:tc>
                <a:extLst>
                  <a:ext uri="{0D108BD9-81ED-4DB2-BD59-A6C34878D82A}">
                    <a16:rowId xmlns:a16="http://schemas.microsoft.com/office/drawing/2014/main" val="3401970525"/>
                  </a:ext>
                </a:extLst>
              </a:tr>
              <a:tr h="53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t>Laser Diode</a:t>
                      </a:r>
                    </a:p>
                    <a:p>
                      <a:pPr algn="ctr"/>
                      <a:endParaRPr lang="en-US"/>
                    </a:p>
                  </a:txBody>
                  <a:tcPr anchor="ctr"/>
                </a:tc>
                <a:tc>
                  <a:txBody>
                    <a:bodyPr/>
                    <a:lstStyle/>
                    <a:p>
                      <a:pPr algn="ctr"/>
                      <a:r>
                        <a:rPr lang="en-US" sz="1600"/>
                        <a:t>5</a:t>
                      </a:r>
                    </a:p>
                  </a:txBody>
                  <a:tcPr anchor="ctr"/>
                </a:tc>
                <a:extLst>
                  <a:ext uri="{0D108BD9-81ED-4DB2-BD59-A6C34878D82A}">
                    <a16:rowId xmlns:a16="http://schemas.microsoft.com/office/drawing/2014/main" val="1760890088"/>
                  </a:ext>
                </a:extLst>
              </a:tr>
              <a:tr h="532851">
                <a:tc>
                  <a:txBody>
                    <a:bodyPr/>
                    <a:lstStyle/>
                    <a:p>
                      <a:pPr algn="ctr"/>
                      <a:r>
                        <a:rPr lang="en-US" sz="1800"/>
                        <a:t>Light sensors (photoresistor) </a:t>
                      </a:r>
                    </a:p>
                  </a:txBody>
                  <a:tcPr anchor="ctr"/>
                </a:tc>
                <a:tc>
                  <a:txBody>
                    <a:bodyPr/>
                    <a:lstStyle/>
                    <a:p>
                      <a:pPr algn="ctr"/>
                      <a:r>
                        <a:rPr lang="en-US" sz="1600"/>
                        <a:t>5</a:t>
                      </a:r>
                    </a:p>
                  </a:txBody>
                  <a:tcPr anchor="ctr"/>
                </a:tc>
                <a:extLst>
                  <a:ext uri="{0D108BD9-81ED-4DB2-BD59-A6C34878D82A}">
                    <a16:rowId xmlns:a16="http://schemas.microsoft.com/office/drawing/2014/main" val="1267113933"/>
                  </a:ext>
                </a:extLst>
              </a:tr>
              <a:tr h="532851">
                <a:tc>
                  <a:txBody>
                    <a:bodyPr/>
                    <a:lstStyle/>
                    <a:p>
                      <a:pPr algn="ctr"/>
                      <a:r>
                        <a:rPr lang="en-US" sz="1800"/>
                        <a:t>Camera (TTL)</a:t>
                      </a:r>
                    </a:p>
                  </a:txBody>
                  <a:tcPr anchor="ctr"/>
                </a:tc>
                <a:tc>
                  <a:txBody>
                    <a:bodyPr/>
                    <a:lstStyle/>
                    <a:p>
                      <a:pPr algn="ctr"/>
                      <a:r>
                        <a:rPr lang="en-US" sz="1600"/>
                        <a:t>5</a:t>
                      </a:r>
                    </a:p>
                  </a:txBody>
                  <a:tcPr anchor="ctr"/>
                </a:tc>
                <a:extLst>
                  <a:ext uri="{0D108BD9-81ED-4DB2-BD59-A6C34878D82A}">
                    <a16:rowId xmlns:a16="http://schemas.microsoft.com/office/drawing/2014/main" val="617164037"/>
                  </a:ext>
                </a:extLst>
              </a:tr>
              <a:tr h="532851">
                <a:tc>
                  <a:txBody>
                    <a:bodyPr/>
                    <a:lstStyle/>
                    <a:p>
                      <a:pPr algn="ctr"/>
                      <a:r>
                        <a:rPr lang="en-US" sz="1800"/>
                        <a:t>MCU (ATMEGA328P)</a:t>
                      </a:r>
                    </a:p>
                  </a:txBody>
                  <a:tcPr anchor="ctr"/>
                </a:tc>
                <a:tc>
                  <a:txBody>
                    <a:bodyPr/>
                    <a:lstStyle/>
                    <a:p>
                      <a:pPr algn="ctr"/>
                      <a:r>
                        <a:rPr lang="en-US" sz="1600"/>
                        <a:t>1.8 – 5.5 </a:t>
                      </a:r>
                    </a:p>
                  </a:txBody>
                  <a:tcPr anchor="ctr"/>
                </a:tc>
                <a:extLst>
                  <a:ext uri="{0D108BD9-81ED-4DB2-BD59-A6C34878D82A}">
                    <a16:rowId xmlns:a16="http://schemas.microsoft.com/office/drawing/2014/main" val="3659869232"/>
                  </a:ext>
                </a:extLst>
              </a:tr>
            </a:tbl>
          </a:graphicData>
        </a:graphic>
      </p:graphicFrame>
    </p:spTree>
    <p:extLst>
      <p:ext uri="{BB962C8B-B14F-4D97-AF65-F5344CB8AC3E}">
        <p14:creationId xmlns:p14="http://schemas.microsoft.com/office/powerpoint/2010/main" val="130382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2D29-CDE0-4730-AEF3-8D86408DAF8C}"/>
              </a:ext>
            </a:extLst>
          </p:cNvPr>
          <p:cNvSpPr>
            <a:spLocks noGrp="1"/>
          </p:cNvSpPr>
          <p:nvPr>
            <p:ph type="title"/>
          </p:nvPr>
        </p:nvSpPr>
        <p:spPr>
          <a:xfrm>
            <a:off x="1534885" y="212234"/>
            <a:ext cx="10515600" cy="1325563"/>
          </a:xfrm>
        </p:spPr>
        <p:txBody>
          <a:bodyPr/>
          <a:lstStyle/>
          <a:p>
            <a:r>
              <a:rPr lang="en-US"/>
              <a:t>Final PCB Design</a:t>
            </a:r>
          </a:p>
        </p:txBody>
      </p:sp>
      <p:sp>
        <p:nvSpPr>
          <p:cNvPr id="6" name="Content Placeholder 2">
            <a:extLst>
              <a:ext uri="{FF2B5EF4-FFF2-40B4-BE49-F238E27FC236}">
                <a16:creationId xmlns:a16="http://schemas.microsoft.com/office/drawing/2014/main" id="{C0B27754-E465-4277-A9C7-949DFA2F3E1C}"/>
              </a:ext>
            </a:extLst>
          </p:cNvPr>
          <p:cNvSpPr>
            <a:spLocks noGrp="1"/>
          </p:cNvSpPr>
          <p:nvPr>
            <p:ph idx="1"/>
          </p:nvPr>
        </p:nvSpPr>
        <p:spPr>
          <a:xfrm>
            <a:off x="489176" y="1537797"/>
            <a:ext cx="5088467" cy="4829175"/>
          </a:xfrm>
        </p:spPr>
        <p:txBody>
          <a:bodyPr>
            <a:normAutofit/>
          </a:bodyPr>
          <a:lstStyle/>
          <a:p>
            <a:r>
              <a:rPr lang="en-US" sz="2400"/>
              <a:t>Modular design</a:t>
            </a:r>
          </a:p>
          <a:p>
            <a:endParaRPr lang="en-US" sz="2400"/>
          </a:p>
          <a:p>
            <a:r>
              <a:rPr lang="en-US" sz="2400"/>
              <a:t>PCB Details</a:t>
            </a:r>
          </a:p>
          <a:p>
            <a:pPr lvl="1">
              <a:buFont typeface="Courier New" panose="02070309020205020404" pitchFamily="49" charset="0"/>
              <a:buChar char="o"/>
            </a:pPr>
            <a:r>
              <a:rPr lang="en-US" sz="2200"/>
              <a:t>1oz copper</a:t>
            </a:r>
          </a:p>
          <a:p>
            <a:pPr lvl="1">
              <a:buFont typeface="Courier New" panose="02070309020205020404" pitchFamily="49" charset="0"/>
              <a:buChar char="o"/>
            </a:pPr>
            <a:r>
              <a:rPr lang="en-US" sz="2200"/>
              <a:t>2 layer</a:t>
            </a:r>
          </a:p>
          <a:p>
            <a:pPr lvl="1">
              <a:buFont typeface="Courier New" panose="02070309020205020404" pitchFamily="49" charset="0"/>
              <a:buChar char="o"/>
            </a:pPr>
            <a:r>
              <a:rPr lang="en-US" sz="2200"/>
              <a:t>100x100 mm </a:t>
            </a:r>
          </a:p>
          <a:p>
            <a:endParaRPr lang="en-US" sz="2400"/>
          </a:p>
          <a:p>
            <a:r>
              <a:rPr lang="en-US" sz="2400"/>
              <a:t>Each LED driver outputs around 10 watts</a:t>
            </a:r>
          </a:p>
          <a:p>
            <a:pPr lvl="1">
              <a:buFont typeface="Courier New" panose="02070309020205020404" pitchFamily="49" charset="0"/>
              <a:buChar char="o"/>
            </a:pPr>
            <a:r>
              <a:rPr lang="en-US" sz="2200"/>
              <a:t>	90 watts in total</a:t>
            </a:r>
          </a:p>
          <a:p>
            <a:pPr marL="0" indent="0">
              <a:lnSpc>
                <a:spcPct val="100000"/>
              </a:lnSpc>
              <a:buNone/>
            </a:pPr>
            <a:endParaRPr lang="en-US" sz="2400"/>
          </a:p>
        </p:txBody>
      </p:sp>
      <p:pic>
        <p:nvPicPr>
          <p:cNvPr id="4" name="Picture 3" descr="A picture containing clock, drawing&#10;&#10;Description automatically generated">
            <a:extLst>
              <a:ext uri="{FF2B5EF4-FFF2-40B4-BE49-F238E27FC236}">
                <a16:creationId xmlns:a16="http://schemas.microsoft.com/office/drawing/2014/main" id="{99121AB4-EF56-4850-A03D-280833EAC59C}"/>
              </a:ext>
            </a:extLst>
          </p:cNvPr>
          <p:cNvPicPr>
            <a:picLocks noChangeAspect="1"/>
          </p:cNvPicPr>
          <p:nvPr/>
        </p:nvPicPr>
        <p:blipFill rotWithShape="1">
          <a:blip r:embed="rId3">
            <a:extLst>
              <a:ext uri="{28A0092B-C50C-407E-A947-70E740481C1C}">
                <a14:useLocalDpi xmlns:a14="http://schemas.microsoft.com/office/drawing/2010/main" val="0"/>
              </a:ext>
            </a:extLst>
          </a:blip>
          <a:srcRect r="15879"/>
          <a:stretch/>
        </p:blipFill>
        <p:spPr>
          <a:xfrm>
            <a:off x="5922025" y="667746"/>
            <a:ext cx="5539870" cy="5165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9370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688A-CF25-4A7D-8B8B-D2CAABE759BA}"/>
              </a:ext>
            </a:extLst>
          </p:cNvPr>
          <p:cNvSpPr>
            <a:spLocks noGrp="1"/>
          </p:cNvSpPr>
          <p:nvPr>
            <p:ph type="title"/>
          </p:nvPr>
        </p:nvSpPr>
        <p:spPr>
          <a:xfrm>
            <a:off x="-751416" y="2850777"/>
            <a:ext cx="11454168" cy="1158315"/>
          </a:xfrm>
        </p:spPr>
        <p:txBody>
          <a:bodyPr>
            <a:normAutofit fontScale="90000"/>
          </a:bodyPr>
          <a:lstStyle/>
          <a:p>
            <a:pPr algn="ctr"/>
            <a:r>
              <a:rPr lang="en-US" sz="7200">
                <a:cs typeface="Calibri Light"/>
              </a:rPr>
              <a:t>Administrative Content</a:t>
            </a:r>
            <a:endParaRPr lang="en-US" sz="7200"/>
          </a:p>
        </p:txBody>
      </p:sp>
      <p:sp>
        <p:nvSpPr>
          <p:cNvPr id="3" name="Content Placeholder 2">
            <a:extLst>
              <a:ext uri="{FF2B5EF4-FFF2-40B4-BE49-F238E27FC236}">
                <a16:creationId xmlns:a16="http://schemas.microsoft.com/office/drawing/2014/main" id="{E90A1F0E-724D-4F27-AC05-6BC85209AC6C}"/>
              </a:ext>
            </a:extLst>
          </p:cNvPr>
          <p:cNvSpPr>
            <a:spLocks noGrp="1"/>
          </p:cNvSpPr>
          <p:nvPr>
            <p:ph idx="1"/>
          </p:nvPr>
        </p:nvSpPr>
        <p:spPr/>
        <p:txBody>
          <a:bodyPr vert="horz" lIns="91440" tIns="45720" rIns="91440" bIns="45720" rtlCol="0" anchor="t">
            <a:normAutofit/>
          </a:bodyPr>
          <a:lstStyle/>
          <a:p>
            <a:endParaRPr lang="en-US">
              <a:cs typeface="Calibri"/>
            </a:endParaRPr>
          </a:p>
          <a:p>
            <a:pPr marL="0" indent="0">
              <a:buNone/>
            </a:pPr>
            <a:endParaRPr lang="en-US">
              <a:cs typeface="Calibri"/>
            </a:endParaRPr>
          </a:p>
        </p:txBody>
      </p:sp>
    </p:spTree>
    <p:extLst>
      <p:ext uri="{BB962C8B-B14F-4D97-AF65-F5344CB8AC3E}">
        <p14:creationId xmlns:p14="http://schemas.microsoft.com/office/powerpoint/2010/main" val="114649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E9B-3A19-4CAC-B151-AFF4A91E7CE1}"/>
              </a:ext>
            </a:extLst>
          </p:cNvPr>
          <p:cNvSpPr>
            <a:spLocks noGrp="1"/>
          </p:cNvSpPr>
          <p:nvPr>
            <p:ph type="title"/>
          </p:nvPr>
        </p:nvSpPr>
        <p:spPr/>
        <p:txBody>
          <a:bodyPr/>
          <a:lstStyle/>
          <a:p>
            <a:r>
              <a:rPr lang="en-US">
                <a:cs typeface="Calibri Light"/>
              </a:rPr>
              <a:t>Work Distribution</a:t>
            </a:r>
            <a:endParaRPr lang="en-US"/>
          </a:p>
        </p:txBody>
      </p:sp>
      <p:graphicFrame>
        <p:nvGraphicFramePr>
          <p:cNvPr id="4" name="Table 4">
            <a:extLst>
              <a:ext uri="{FF2B5EF4-FFF2-40B4-BE49-F238E27FC236}">
                <a16:creationId xmlns:a16="http://schemas.microsoft.com/office/drawing/2014/main" id="{AB18CB56-C820-4107-954F-4DC8E4289245}"/>
              </a:ext>
            </a:extLst>
          </p:cNvPr>
          <p:cNvGraphicFramePr>
            <a:graphicFrameLocks noGrp="1"/>
          </p:cNvGraphicFramePr>
          <p:nvPr>
            <p:extLst>
              <p:ext uri="{D42A27DB-BD31-4B8C-83A1-F6EECF244321}">
                <p14:modId xmlns:p14="http://schemas.microsoft.com/office/powerpoint/2010/main" val="3344885123"/>
              </p:ext>
            </p:extLst>
          </p:nvPr>
        </p:nvGraphicFramePr>
        <p:xfrm>
          <a:off x="677334" y="1633163"/>
          <a:ext cx="8822260" cy="4617713"/>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764452">
                  <a:extLst>
                    <a:ext uri="{9D8B030D-6E8A-4147-A177-3AD203B41FA5}">
                      <a16:colId xmlns:a16="http://schemas.microsoft.com/office/drawing/2014/main" val="1563338092"/>
                    </a:ext>
                  </a:extLst>
                </a:gridCol>
                <a:gridCol w="1764452">
                  <a:extLst>
                    <a:ext uri="{9D8B030D-6E8A-4147-A177-3AD203B41FA5}">
                      <a16:colId xmlns:a16="http://schemas.microsoft.com/office/drawing/2014/main" val="30958894"/>
                    </a:ext>
                  </a:extLst>
                </a:gridCol>
                <a:gridCol w="1764452">
                  <a:extLst>
                    <a:ext uri="{9D8B030D-6E8A-4147-A177-3AD203B41FA5}">
                      <a16:colId xmlns:a16="http://schemas.microsoft.com/office/drawing/2014/main" val="1487432850"/>
                    </a:ext>
                  </a:extLst>
                </a:gridCol>
                <a:gridCol w="1764452">
                  <a:extLst>
                    <a:ext uri="{9D8B030D-6E8A-4147-A177-3AD203B41FA5}">
                      <a16:colId xmlns:a16="http://schemas.microsoft.com/office/drawing/2014/main" val="2393132410"/>
                    </a:ext>
                  </a:extLst>
                </a:gridCol>
                <a:gridCol w="1764452">
                  <a:extLst>
                    <a:ext uri="{9D8B030D-6E8A-4147-A177-3AD203B41FA5}">
                      <a16:colId xmlns:a16="http://schemas.microsoft.com/office/drawing/2014/main" val="2619754726"/>
                    </a:ext>
                  </a:extLst>
                </a:gridCol>
              </a:tblGrid>
              <a:tr h="370840">
                <a:tc>
                  <a:txBody>
                    <a:bodyPr/>
                    <a:lstStyle/>
                    <a:p>
                      <a:pPr algn="ctr"/>
                      <a:endParaRPr lang="en-US"/>
                    </a:p>
                  </a:txBody>
                  <a:tcPr anchor="ctr"/>
                </a:tc>
                <a:tc>
                  <a:txBody>
                    <a:bodyPr/>
                    <a:lstStyle/>
                    <a:p>
                      <a:pPr algn="ctr"/>
                      <a:r>
                        <a:rPr lang="en-US"/>
                        <a:t>Justin Kleier</a:t>
                      </a:r>
                    </a:p>
                  </a:txBody>
                  <a:tcPr anchor="ctr"/>
                </a:tc>
                <a:tc>
                  <a:txBody>
                    <a:bodyPr/>
                    <a:lstStyle/>
                    <a:p>
                      <a:pPr algn="ctr"/>
                      <a:r>
                        <a:rPr lang="en-US"/>
                        <a:t>Michael Zeiher</a:t>
                      </a:r>
                      <a:endParaRPr lang="en-US" err="1"/>
                    </a:p>
                  </a:txBody>
                  <a:tcPr anchor="ctr"/>
                </a:tc>
                <a:tc>
                  <a:txBody>
                    <a:bodyPr/>
                    <a:lstStyle/>
                    <a:p>
                      <a:pPr algn="ctr"/>
                      <a:r>
                        <a:rPr lang="en-US"/>
                        <a:t>Justin Owle</a:t>
                      </a:r>
                    </a:p>
                  </a:txBody>
                  <a:tcPr anchor="ctr"/>
                </a:tc>
                <a:tc>
                  <a:txBody>
                    <a:bodyPr/>
                    <a:lstStyle/>
                    <a:p>
                      <a:pPr algn="ctr"/>
                      <a:r>
                        <a:rPr lang="en-US"/>
                        <a:t>Ivan Bernal Garcia</a:t>
                      </a:r>
                    </a:p>
                  </a:txBody>
                  <a:tcPr anchor="ctr"/>
                </a:tc>
                <a:extLst>
                  <a:ext uri="{0D108BD9-81ED-4DB2-BD59-A6C34878D82A}">
                    <a16:rowId xmlns:a16="http://schemas.microsoft.com/office/drawing/2014/main" val="2882477339"/>
                  </a:ext>
                </a:extLst>
              </a:tr>
              <a:tr h="370840">
                <a:tc>
                  <a:txBody>
                    <a:bodyPr/>
                    <a:lstStyle/>
                    <a:p>
                      <a:pPr algn="ctr"/>
                      <a:r>
                        <a:rPr lang="en-US"/>
                        <a:t>LEDs</a:t>
                      </a:r>
                    </a:p>
                  </a:txBody>
                  <a:tcPr anchor="ctr"/>
                </a:tc>
                <a:tc>
                  <a:txBody>
                    <a:bodyPr/>
                    <a:lstStyle/>
                    <a:p>
                      <a:pPr algn="ctr"/>
                      <a:r>
                        <a:rPr lang="en-US"/>
                        <a:t>X</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364646214"/>
                  </a:ext>
                </a:extLst>
              </a:tr>
              <a:tr h="370840">
                <a:tc>
                  <a:txBody>
                    <a:bodyPr/>
                    <a:lstStyle/>
                    <a:p>
                      <a:pPr algn="ctr"/>
                      <a:r>
                        <a:rPr lang="en-US"/>
                        <a:t>Low Beams</a:t>
                      </a:r>
                    </a:p>
                  </a:txBody>
                  <a:tcPr anchor="ctr"/>
                </a:tc>
                <a:tc>
                  <a:txBody>
                    <a:bodyPr/>
                    <a:lstStyle/>
                    <a:p>
                      <a:pPr algn="ctr"/>
                      <a:r>
                        <a:rPr lang="en-US"/>
                        <a:t>X</a:t>
                      </a:r>
                    </a:p>
                  </a:txBody>
                  <a:tcPr anchor="ctr"/>
                </a:tc>
                <a:tc>
                  <a:txBody>
                    <a:bodyPr/>
                    <a:lstStyle/>
                    <a:p>
                      <a:pPr algn="ctr"/>
                      <a:r>
                        <a:rPr lang="en-US"/>
                        <a:t>X</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234015294"/>
                  </a:ext>
                </a:extLst>
              </a:tr>
              <a:tr h="370840">
                <a:tc>
                  <a:txBody>
                    <a:bodyPr/>
                    <a:lstStyle/>
                    <a:p>
                      <a:pPr algn="ctr"/>
                      <a:r>
                        <a:rPr lang="en-US"/>
                        <a:t>High beams</a:t>
                      </a:r>
                    </a:p>
                  </a:txBody>
                  <a:tcPr anchor="ctr"/>
                </a:tc>
                <a:tc>
                  <a:txBody>
                    <a:bodyPr/>
                    <a:lstStyle/>
                    <a:p>
                      <a:pPr algn="ctr"/>
                      <a:endParaRPr lang="en-US"/>
                    </a:p>
                  </a:txBody>
                  <a:tcPr anchor="ctr"/>
                </a:tc>
                <a:tc>
                  <a:txBody>
                    <a:bodyPr/>
                    <a:lstStyle/>
                    <a:p>
                      <a:pPr algn="ctr"/>
                      <a:r>
                        <a:rPr lang="en-US"/>
                        <a:t>X</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391956315"/>
                  </a:ext>
                </a:extLst>
              </a:tr>
              <a:tr h="370840">
                <a:tc>
                  <a:txBody>
                    <a:bodyPr/>
                    <a:lstStyle/>
                    <a:p>
                      <a:pPr algn="ctr"/>
                      <a:r>
                        <a:rPr lang="en-US"/>
                        <a:t>Rain Sensor</a:t>
                      </a:r>
                    </a:p>
                  </a:txBody>
                  <a:tcPr anchor="ctr"/>
                </a:tc>
                <a:tc>
                  <a:txBody>
                    <a:bodyPr/>
                    <a:lstStyle/>
                    <a:p>
                      <a:pPr algn="ctr"/>
                      <a:r>
                        <a:rPr lang="en-US"/>
                        <a:t>X</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544553081"/>
                  </a:ext>
                </a:extLst>
              </a:tr>
              <a:tr h="370840">
                <a:tc>
                  <a:txBody>
                    <a:bodyPr/>
                    <a:lstStyle/>
                    <a:p>
                      <a:pPr algn="ctr"/>
                      <a:r>
                        <a:rPr lang="en-US"/>
                        <a:t>Fog lights</a:t>
                      </a:r>
                    </a:p>
                  </a:txBody>
                  <a:tcPr anchor="ctr"/>
                </a:tc>
                <a:tc>
                  <a:txBody>
                    <a:bodyPr/>
                    <a:lstStyle/>
                    <a:p>
                      <a:pPr algn="ctr"/>
                      <a:endParaRPr lang="en-US"/>
                    </a:p>
                  </a:txBody>
                  <a:tcPr anchor="ctr"/>
                </a:tc>
                <a:tc>
                  <a:txBody>
                    <a:bodyPr/>
                    <a:lstStyle/>
                    <a:p>
                      <a:pPr algn="ctr"/>
                      <a:r>
                        <a:rPr lang="en-US"/>
                        <a:t>X</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285707650"/>
                  </a:ext>
                </a:extLst>
              </a:tr>
              <a:tr h="370839">
                <a:tc>
                  <a:txBody>
                    <a:bodyPr/>
                    <a:lstStyle/>
                    <a:p>
                      <a:pPr lvl="0" algn="ctr">
                        <a:buNone/>
                      </a:pPr>
                      <a:r>
                        <a:rPr lang="en-US"/>
                        <a:t>LED Drivers</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X</a:t>
                      </a:r>
                    </a:p>
                  </a:txBody>
                  <a:tcPr anchor="ctr"/>
                </a:tc>
                <a:extLst>
                  <a:ext uri="{0D108BD9-81ED-4DB2-BD59-A6C34878D82A}">
                    <a16:rowId xmlns:a16="http://schemas.microsoft.com/office/drawing/2014/main" val="1771620781"/>
                  </a:ext>
                </a:extLst>
              </a:tr>
              <a:tr h="370838">
                <a:tc>
                  <a:txBody>
                    <a:bodyPr/>
                    <a:lstStyle/>
                    <a:p>
                      <a:pPr lvl="0" algn="ctr">
                        <a:buNone/>
                      </a:pPr>
                      <a:r>
                        <a:rPr lang="en-US"/>
                        <a:t>PCB</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X</a:t>
                      </a:r>
                    </a:p>
                  </a:txBody>
                  <a:tcPr anchor="ctr"/>
                </a:tc>
                <a:extLst>
                  <a:ext uri="{0D108BD9-81ED-4DB2-BD59-A6C34878D82A}">
                    <a16:rowId xmlns:a16="http://schemas.microsoft.com/office/drawing/2014/main" val="1116211061"/>
                  </a:ext>
                </a:extLst>
              </a:tr>
              <a:tr h="370838">
                <a:tc>
                  <a:txBody>
                    <a:bodyPr/>
                    <a:lstStyle/>
                    <a:p>
                      <a:pPr lvl="0" algn="ctr">
                        <a:buNone/>
                      </a:pPr>
                      <a:r>
                        <a:rPr lang="en-US"/>
                        <a:t>MCU</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X</a:t>
                      </a:r>
                    </a:p>
                  </a:txBody>
                  <a:tcPr anchor="ctr"/>
                </a:tc>
                <a:tc>
                  <a:txBody>
                    <a:bodyPr/>
                    <a:lstStyle/>
                    <a:p>
                      <a:pPr lvl="0" algn="ctr">
                        <a:buNone/>
                      </a:pPr>
                      <a:endParaRPr lang="en-US"/>
                    </a:p>
                  </a:txBody>
                  <a:tcPr anchor="ctr"/>
                </a:tc>
                <a:extLst>
                  <a:ext uri="{0D108BD9-81ED-4DB2-BD59-A6C34878D82A}">
                    <a16:rowId xmlns:a16="http://schemas.microsoft.com/office/drawing/2014/main" val="2885841789"/>
                  </a:ext>
                </a:extLst>
              </a:tr>
              <a:tr h="370838">
                <a:tc>
                  <a:txBody>
                    <a:bodyPr/>
                    <a:lstStyle/>
                    <a:p>
                      <a:pPr lvl="0" algn="ctr">
                        <a:buNone/>
                      </a:pPr>
                      <a:r>
                        <a:rPr lang="en-US"/>
                        <a:t>Camera</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X</a:t>
                      </a:r>
                    </a:p>
                  </a:txBody>
                  <a:tcPr anchor="ctr"/>
                </a:tc>
                <a:tc>
                  <a:txBody>
                    <a:bodyPr/>
                    <a:lstStyle/>
                    <a:p>
                      <a:pPr lvl="0" algn="ctr">
                        <a:buNone/>
                      </a:pPr>
                      <a:endParaRPr lang="en-US"/>
                    </a:p>
                  </a:txBody>
                  <a:tcPr anchor="ctr"/>
                </a:tc>
                <a:extLst>
                  <a:ext uri="{0D108BD9-81ED-4DB2-BD59-A6C34878D82A}">
                    <a16:rowId xmlns:a16="http://schemas.microsoft.com/office/drawing/2014/main" val="41564118"/>
                  </a:ext>
                </a:extLst>
              </a:tr>
              <a:tr h="370838">
                <a:tc>
                  <a:txBody>
                    <a:bodyPr/>
                    <a:lstStyle/>
                    <a:p>
                      <a:pPr lvl="0" algn="ctr">
                        <a:buNone/>
                      </a:pPr>
                      <a:r>
                        <a:rPr lang="en-US"/>
                        <a:t>Image Processing</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X</a:t>
                      </a:r>
                    </a:p>
                  </a:txBody>
                  <a:tcPr anchor="ctr"/>
                </a:tc>
                <a:tc>
                  <a:txBody>
                    <a:bodyPr/>
                    <a:lstStyle/>
                    <a:p>
                      <a:pPr lvl="0" algn="ctr">
                        <a:buNone/>
                      </a:pPr>
                      <a:endParaRPr lang="en-US"/>
                    </a:p>
                  </a:txBody>
                  <a:tcPr anchor="ctr"/>
                </a:tc>
                <a:extLst>
                  <a:ext uri="{0D108BD9-81ED-4DB2-BD59-A6C34878D82A}">
                    <a16:rowId xmlns:a16="http://schemas.microsoft.com/office/drawing/2014/main" val="715755407"/>
                  </a:ext>
                </a:extLst>
              </a:tr>
            </a:tbl>
          </a:graphicData>
        </a:graphic>
      </p:graphicFrame>
    </p:spTree>
    <p:extLst>
      <p:ext uri="{BB962C8B-B14F-4D97-AF65-F5344CB8AC3E}">
        <p14:creationId xmlns:p14="http://schemas.microsoft.com/office/powerpoint/2010/main" val="1656538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5914E-E57F-42B1-BF36-D2FD9D9E9162}"/>
              </a:ext>
            </a:extLst>
          </p:cNvPr>
          <p:cNvSpPr>
            <a:spLocks noGrp="1"/>
          </p:cNvSpPr>
          <p:nvPr>
            <p:ph type="title"/>
          </p:nvPr>
        </p:nvSpPr>
        <p:spPr/>
        <p:txBody>
          <a:bodyPr/>
          <a:lstStyle/>
          <a:p>
            <a:r>
              <a:rPr lang="en-US">
                <a:cs typeface="Calibri Light"/>
              </a:rPr>
              <a:t>Financing</a:t>
            </a:r>
            <a:endParaRPr lang="en-US"/>
          </a:p>
        </p:txBody>
      </p:sp>
      <p:sp>
        <p:nvSpPr>
          <p:cNvPr id="3" name="Content Placeholder 2">
            <a:extLst>
              <a:ext uri="{FF2B5EF4-FFF2-40B4-BE49-F238E27FC236}">
                <a16:creationId xmlns:a16="http://schemas.microsoft.com/office/drawing/2014/main" id="{56E387B9-126D-4D5B-B93B-E1B6E0FE8EC0}"/>
              </a:ext>
            </a:extLst>
          </p:cNvPr>
          <p:cNvSpPr>
            <a:spLocks noGrp="1"/>
          </p:cNvSpPr>
          <p:nvPr>
            <p:ph idx="1"/>
          </p:nvPr>
        </p:nvSpPr>
        <p:spPr/>
        <p:txBody>
          <a:bodyPr vert="horz" lIns="91440" tIns="45720" rIns="91440" bIns="45720" rtlCol="0" anchor="t">
            <a:normAutofit/>
          </a:bodyPr>
          <a:lstStyle/>
          <a:p>
            <a:r>
              <a:rPr lang="en-US">
                <a:cs typeface="Calibri"/>
              </a:rPr>
              <a:t>This project is funded entirely by the group. Our goal is to keep the cost of the project below $500. </a:t>
            </a:r>
          </a:p>
          <a:p>
            <a:r>
              <a:rPr lang="en-US">
                <a:cs typeface="Calibri"/>
              </a:rPr>
              <a:t>Total spent this far $432.86</a:t>
            </a:r>
          </a:p>
          <a:p>
            <a:r>
              <a:rPr lang="en-US">
                <a:cs typeface="Calibri"/>
              </a:rPr>
              <a:t>All components ordered and in final testing. Projected additional cost to be $70.</a:t>
            </a:r>
          </a:p>
          <a:p>
            <a:r>
              <a:rPr lang="en-US">
                <a:cs typeface="Calibri"/>
              </a:rPr>
              <a:t>Overall cost is projected to be slightly over budget but as some components were personally loaned to the project from members, the amount truly spent is currently $392.91.</a:t>
            </a:r>
            <a:endParaRPr lang="en-US"/>
          </a:p>
        </p:txBody>
      </p:sp>
    </p:spTree>
    <p:extLst>
      <p:ext uri="{BB962C8B-B14F-4D97-AF65-F5344CB8AC3E}">
        <p14:creationId xmlns:p14="http://schemas.microsoft.com/office/powerpoint/2010/main" val="1749036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067E7E-8617-4F96-BC50-7C3C89F0992A}"/>
              </a:ext>
            </a:extLst>
          </p:cNvPr>
          <p:cNvPicPr>
            <a:picLocks noChangeAspect="1"/>
          </p:cNvPicPr>
          <p:nvPr/>
        </p:nvPicPr>
        <p:blipFill rotWithShape="1">
          <a:blip r:embed="rId2"/>
          <a:srcRect l="882" t="1802" r="19298" b="2025"/>
          <a:stretch/>
        </p:blipFill>
        <p:spPr>
          <a:xfrm>
            <a:off x="1648178" y="1072444"/>
            <a:ext cx="6141155" cy="5520267"/>
          </a:xfrm>
          <a:prstGeom prst="rect">
            <a:avLst/>
          </a:prstGeom>
        </p:spPr>
      </p:pic>
      <p:sp>
        <p:nvSpPr>
          <p:cNvPr id="2" name="Title 1">
            <a:extLst>
              <a:ext uri="{FF2B5EF4-FFF2-40B4-BE49-F238E27FC236}">
                <a16:creationId xmlns:a16="http://schemas.microsoft.com/office/drawing/2014/main" id="{EB3BB10F-E37D-4107-9252-1F783DF0E6D7}"/>
              </a:ext>
            </a:extLst>
          </p:cNvPr>
          <p:cNvSpPr>
            <a:spLocks noGrp="1"/>
          </p:cNvSpPr>
          <p:nvPr>
            <p:ph type="title"/>
          </p:nvPr>
        </p:nvSpPr>
        <p:spPr/>
        <p:txBody>
          <a:bodyPr/>
          <a:lstStyle/>
          <a:p>
            <a:r>
              <a:rPr lang="en-US">
                <a:cs typeface="Calibri Light"/>
              </a:rPr>
              <a:t>Budget</a:t>
            </a:r>
            <a:endParaRPr lang="en-US"/>
          </a:p>
        </p:txBody>
      </p:sp>
    </p:spTree>
    <p:extLst>
      <p:ext uri="{BB962C8B-B14F-4D97-AF65-F5344CB8AC3E}">
        <p14:creationId xmlns:p14="http://schemas.microsoft.com/office/powerpoint/2010/main" val="372860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B10F-E37D-4107-9252-1F783DF0E6D7}"/>
              </a:ext>
            </a:extLst>
          </p:cNvPr>
          <p:cNvSpPr>
            <a:spLocks noGrp="1"/>
          </p:cNvSpPr>
          <p:nvPr>
            <p:ph type="title"/>
          </p:nvPr>
        </p:nvSpPr>
        <p:spPr/>
        <p:txBody>
          <a:bodyPr/>
          <a:lstStyle/>
          <a:p>
            <a:r>
              <a:rPr lang="en-US">
                <a:cs typeface="Calibri Light"/>
              </a:rPr>
              <a:t>Goals and Objectives</a:t>
            </a:r>
            <a:endParaRPr lang="en-US"/>
          </a:p>
        </p:txBody>
      </p:sp>
      <p:graphicFrame>
        <p:nvGraphicFramePr>
          <p:cNvPr id="4" name="Table 4">
            <a:extLst>
              <a:ext uri="{FF2B5EF4-FFF2-40B4-BE49-F238E27FC236}">
                <a16:creationId xmlns:a16="http://schemas.microsoft.com/office/drawing/2014/main" id="{D1880928-EDE1-415C-80C1-9072B99AAD35}"/>
              </a:ext>
            </a:extLst>
          </p:cNvPr>
          <p:cNvGraphicFramePr>
            <a:graphicFrameLocks noGrp="1"/>
          </p:cNvGraphicFramePr>
          <p:nvPr>
            <p:ph idx="1"/>
            <p:extLst>
              <p:ext uri="{D42A27DB-BD31-4B8C-83A1-F6EECF244321}">
                <p14:modId xmlns:p14="http://schemas.microsoft.com/office/powerpoint/2010/main" val="1978657828"/>
              </p:ext>
            </p:extLst>
          </p:nvPr>
        </p:nvGraphicFramePr>
        <p:xfrm>
          <a:off x="852036" y="1784061"/>
          <a:ext cx="10515600" cy="33883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378502262"/>
                    </a:ext>
                  </a:extLst>
                </a:gridCol>
                <a:gridCol w="5257800">
                  <a:extLst>
                    <a:ext uri="{9D8B030D-6E8A-4147-A177-3AD203B41FA5}">
                      <a16:colId xmlns:a16="http://schemas.microsoft.com/office/drawing/2014/main" val="2104577314"/>
                    </a:ext>
                  </a:extLst>
                </a:gridCol>
              </a:tblGrid>
              <a:tr h="370840">
                <a:tc>
                  <a:txBody>
                    <a:bodyPr/>
                    <a:lstStyle/>
                    <a:p>
                      <a:r>
                        <a:rPr lang="en-US"/>
                        <a:t>Goals</a:t>
                      </a:r>
                    </a:p>
                  </a:txBody>
                  <a:tcPr/>
                </a:tc>
                <a:tc>
                  <a:txBody>
                    <a:bodyPr/>
                    <a:lstStyle/>
                    <a:p>
                      <a:r>
                        <a:rPr lang="en-US"/>
                        <a:t>Objectives</a:t>
                      </a:r>
                    </a:p>
                  </a:txBody>
                  <a:tcPr/>
                </a:tc>
                <a:extLst>
                  <a:ext uri="{0D108BD9-81ED-4DB2-BD59-A6C34878D82A}">
                    <a16:rowId xmlns:a16="http://schemas.microsoft.com/office/drawing/2014/main" val="3485645148"/>
                  </a:ext>
                </a:extLst>
              </a:tr>
              <a:tr h="370840">
                <a:tc>
                  <a:txBody>
                    <a:bodyPr/>
                    <a:lstStyle/>
                    <a:p>
                      <a:r>
                        <a:rPr lang="en-US"/>
                        <a:t>Increase safety for the driver</a:t>
                      </a:r>
                    </a:p>
                  </a:txBody>
                  <a:tcPr/>
                </a:tc>
                <a:tc>
                  <a:txBody>
                    <a:bodyPr/>
                    <a:lstStyle/>
                    <a:p>
                      <a:pPr marL="285750" indent="-285750">
                        <a:buFont typeface="Arial"/>
                        <a:buChar char="•"/>
                      </a:pPr>
                      <a:r>
                        <a:rPr lang="en-US"/>
                        <a:t>Increase light output for better sight clarity</a:t>
                      </a:r>
                    </a:p>
                    <a:p>
                      <a:pPr marL="285750" lvl="0" indent="-285750">
                        <a:buFont typeface="Arial"/>
                        <a:buChar char="•"/>
                      </a:pPr>
                      <a:r>
                        <a:rPr lang="en-US" sz="1800" b="0" i="0" u="none" strike="noStrike" noProof="0">
                          <a:latin typeface="Calibri"/>
                        </a:rPr>
                        <a:t>Increase sight distance (farther light throw)</a:t>
                      </a:r>
                    </a:p>
                    <a:p>
                      <a:pPr marL="285750" lvl="0" indent="-285750">
                        <a:buFont typeface="Arial"/>
                        <a:buChar char="•"/>
                      </a:pPr>
                      <a:r>
                        <a:rPr lang="en-US" sz="1800" b="0" i="0" u="none" strike="noStrike" noProof="0">
                          <a:latin typeface="Calibri"/>
                        </a:rPr>
                        <a:t>Proper beam selection (I.e. High, Low and Fog light)</a:t>
                      </a:r>
                    </a:p>
                  </a:txBody>
                  <a:tcPr/>
                </a:tc>
                <a:extLst>
                  <a:ext uri="{0D108BD9-81ED-4DB2-BD59-A6C34878D82A}">
                    <a16:rowId xmlns:a16="http://schemas.microsoft.com/office/drawing/2014/main" val="1882889476"/>
                  </a:ext>
                </a:extLst>
              </a:tr>
              <a:tr h="370840">
                <a:tc>
                  <a:txBody>
                    <a:bodyPr/>
                    <a:lstStyle/>
                    <a:p>
                      <a:r>
                        <a:rPr lang="en-US"/>
                        <a:t>Increase safety for oncoming drivers</a:t>
                      </a:r>
                    </a:p>
                  </a:txBody>
                  <a:tcPr/>
                </a:tc>
                <a:tc>
                  <a:txBody>
                    <a:bodyPr/>
                    <a:lstStyle/>
                    <a:p>
                      <a:pPr marL="285750" indent="-285750">
                        <a:buFont typeface="Arial"/>
                        <a:buChar char="•"/>
                      </a:pPr>
                      <a:r>
                        <a:rPr lang="en-US"/>
                        <a:t>Adaptive beam to decrease glare and effects of flash blindness/afterimage</a:t>
                      </a:r>
                    </a:p>
                  </a:txBody>
                  <a:tcPr/>
                </a:tc>
                <a:extLst>
                  <a:ext uri="{0D108BD9-81ED-4DB2-BD59-A6C34878D82A}">
                    <a16:rowId xmlns:a16="http://schemas.microsoft.com/office/drawing/2014/main" val="3984026371"/>
                  </a:ext>
                </a:extLst>
              </a:tr>
              <a:tr h="370840">
                <a:tc>
                  <a:txBody>
                    <a:bodyPr/>
                    <a:lstStyle/>
                    <a:p>
                      <a:r>
                        <a:rPr lang="en-US"/>
                        <a:t>Abide by Florida Laws on lighting requirements during specific weather conditions</a:t>
                      </a:r>
                    </a:p>
                  </a:txBody>
                  <a:tcPr/>
                </a:tc>
                <a:tc>
                  <a:txBody>
                    <a:bodyPr/>
                    <a:lstStyle/>
                    <a:p>
                      <a:pPr marL="285750" indent="-285750">
                        <a:buFont typeface="Arial"/>
                        <a:buChar char="•"/>
                      </a:pPr>
                      <a:r>
                        <a:rPr lang="en-US"/>
                        <a:t>Turn on Headlights with rain, fog or smoke</a:t>
                      </a:r>
                    </a:p>
                    <a:p>
                      <a:pPr marL="285750" lvl="0" indent="-285750">
                        <a:buFont typeface="Arial"/>
                        <a:buChar char="•"/>
                      </a:pPr>
                      <a:r>
                        <a:rPr lang="en-US"/>
                        <a:t>Only use Low beams and Fog lights during rain, fog and smoke conditions (Eliminates tunnel effect)</a:t>
                      </a:r>
                    </a:p>
                    <a:p>
                      <a:pPr marL="285750" lvl="0" indent="-285750">
                        <a:buFont typeface="Arial"/>
                        <a:buChar char="•"/>
                      </a:pPr>
                      <a:r>
                        <a:rPr lang="en-US"/>
                        <a:t>Lights on from dusk to dawn hours</a:t>
                      </a:r>
                    </a:p>
                  </a:txBody>
                  <a:tcPr/>
                </a:tc>
                <a:extLst>
                  <a:ext uri="{0D108BD9-81ED-4DB2-BD59-A6C34878D82A}">
                    <a16:rowId xmlns:a16="http://schemas.microsoft.com/office/drawing/2014/main" val="945593780"/>
                  </a:ext>
                </a:extLst>
              </a:tr>
            </a:tbl>
          </a:graphicData>
        </a:graphic>
      </p:graphicFrame>
    </p:spTree>
    <p:extLst>
      <p:ext uri="{BB962C8B-B14F-4D97-AF65-F5344CB8AC3E}">
        <p14:creationId xmlns:p14="http://schemas.microsoft.com/office/powerpoint/2010/main" val="6628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FAE2-48CC-46F3-BF51-BBEEA0436671}"/>
              </a:ext>
            </a:extLst>
          </p:cNvPr>
          <p:cNvSpPr>
            <a:spLocks noGrp="1"/>
          </p:cNvSpPr>
          <p:nvPr>
            <p:ph type="title"/>
          </p:nvPr>
        </p:nvSpPr>
        <p:spPr>
          <a:xfrm>
            <a:off x="4450727" y="2965044"/>
            <a:ext cx="3290546" cy="927911"/>
          </a:xfrm>
        </p:spPr>
        <p:txBody>
          <a:bodyPr>
            <a:normAutofit/>
          </a:bodyPr>
          <a:lstStyle/>
          <a:p>
            <a:r>
              <a:rPr lang="en-US" sz="5400">
                <a:cs typeface="Calibri Light"/>
              </a:rPr>
              <a:t>Questions</a:t>
            </a:r>
            <a:endParaRPr lang="en-US" sz="5400"/>
          </a:p>
        </p:txBody>
      </p:sp>
    </p:spTree>
    <p:extLst>
      <p:ext uri="{BB962C8B-B14F-4D97-AF65-F5344CB8AC3E}">
        <p14:creationId xmlns:p14="http://schemas.microsoft.com/office/powerpoint/2010/main" val="880440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C523-A1CA-4DF0-9AF2-4C3A4ECF1B23}"/>
              </a:ext>
            </a:extLst>
          </p:cNvPr>
          <p:cNvSpPr>
            <a:spLocks noGrp="1"/>
          </p:cNvSpPr>
          <p:nvPr>
            <p:ph type="title"/>
          </p:nvPr>
        </p:nvSpPr>
        <p:spPr/>
        <p:txBody>
          <a:bodyPr/>
          <a:lstStyle/>
          <a:p>
            <a:r>
              <a:rPr lang="en-US">
                <a:cs typeface="Calibri Light"/>
              </a:rPr>
              <a:t>Progress</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63A202DC-5D39-4C85-A322-B080694E3CBC}"/>
              </a:ext>
            </a:extLst>
          </p:cNvPr>
          <p:cNvPicPr>
            <a:picLocks noGrp="1" noChangeAspect="1"/>
          </p:cNvPicPr>
          <p:nvPr>
            <p:ph idx="1"/>
          </p:nvPr>
        </p:nvPicPr>
        <p:blipFill>
          <a:blip r:embed="rId2"/>
          <a:stretch>
            <a:fillRect/>
          </a:stretch>
        </p:blipFill>
        <p:spPr>
          <a:xfrm>
            <a:off x="1002529" y="1854740"/>
            <a:ext cx="7312631" cy="4393660"/>
          </a:xfrm>
        </p:spPr>
      </p:pic>
    </p:spTree>
    <p:extLst>
      <p:ext uri="{BB962C8B-B14F-4D97-AF65-F5344CB8AC3E}">
        <p14:creationId xmlns:p14="http://schemas.microsoft.com/office/powerpoint/2010/main" val="248922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BF3D-AD49-4914-B7BB-DC0AA4B0985F}"/>
              </a:ext>
            </a:extLst>
          </p:cNvPr>
          <p:cNvSpPr>
            <a:spLocks noGrp="1"/>
          </p:cNvSpPr>
          <p:nvPr>
            <p:ph type="title"/>
          </p:nvPr>
        </p:nvSpPr>
        <p:spPr/>
        <p:txBody>
          <a:bodyPr/>
          <a:lstStyle/>
          <a:p>
            <a:r>
              <a:rPr lang="en-US">
                <a:cs typeface="Calibri Light"/>
              </a:rPr>
              <a:t>Specification</a:t>
            </a:r>
            <a:endParaRPr lang="en-US"/>
          </a:p>
        </p:txBody>
      </p:sp>
      <p:graphicFrame>
        <p:nvGraphicFramePr>
          <p:cNvPr id="4" name="Table 4">
            <a:extLst>
              <a:ext uri="{FF2B5EF4-FFF2-40B4-BE49-F238E27FC236}">
                <a16:creationId xmlns:a16="http://schemas.microsoft.com/office/drawing/2014/main" id="{EC03E655-5A1F-41A5-9C9C-EE5AE6E07076}"/>
              </a:ext>
            </a:extLst>
          </p:cNvPr>
          <p:cNvGraphicFramePr>
            <a:graphicFrameLocks noGrp="1"/>
          </p:cNvGraphicFramePr>
          <p:nvPr>
            <p:ph idx="1"/>
            <p:extLst>
              <p:ext uri="{D42A27DB-BD31-4B8C-83A1-F6EECF244321}">
                <p14:modId xmlns:p14="http://schemas.microsoft.com/office/powerpoint/2010/main" val="3010270995"/>
              </p:ext>
            </p:extLst>
          </p:nvPr>
        </p:nvGraphicFramePr>
        <p:xfrm>
          <a:off x="949139" y="1524921"/>
          <a:ext cx="9470288" cy="4023360"/>
        </p:xfrm>
        <a:graphic>
          <a:graphicData uri="http://schemas.openxmlformats.org/drawingml/2006/table">
            <a:tbl>
              <a:tblPr bandRow="1">
                <a:tableStyleId>{5C22544A-7EE6-4342-B048-85BDC9FD1C3A}</a:tableStyleId>
              </a:tblPr>
              <a:tblGrid>
                <a:gridCol w="581890">
                  <a:extLst>
                    <a:ext uri="{9D8B030D-6E8A-4147-A177-3AD203B41FA5}">
                      <a16:colId xmlns:a16="http://schemas.microsoft.com/office/drawing/2014/main" val="3129394545"/>
                    </a:ext>
                  </a:extLst>
                </a:gridCol>
                <a:gridCol w="8888398">
                  <a:extLst>
                    <a:ext uri="{9D8B030D-6E8A-4147-A177-3AD203B41FA5}">
                      <a16:colId xmlns:a16="http://schemas.microsoft.com/office/drawing/2014/main" val="4112058030"/>
                    </a:ext>
                  </a:extLst>
                </a:gridCol>
              </a:tblGrid>
              <a:tr h="343424">
                <a:tc>
                  <a:txBody>
                    <a:bodyPr/>
                    <a:lstStyle/>
                    <a:p>
                      <a:r>
                        <a:rPr lang="en-US"/>
                        <a:t>1.</a:t>
                      </a:r>
                    </a:p>
                  </a:txBody>
                  <a:tcPr/>
                </a:tc>
                <a:tc>
                  <a:txBody>
                    <a:bodyPr/>
                    <a:lstStyle/>
                    <a:p>
                      <a:pPr lvl="0">
                        <a:buNone/>
                      </a:pPr>
                      <a:r>
                        <a:rPr lang="en-US" sz="1800" b="0" i="0" u="none" strike="noStrike" noProof="0">
                          <a:latin typeface="Calibri"/>
                        </a:rPr>
                        <a:t>FDOT (Florida Department of Transportation) standards</a:t>
                      </a:r>
                      <a:endParaRPr lang="en-US"/>
                    </a:p>
                  </a:txBody>
                  <a:tcPr/>
                </a:tc>
                <a:extLst>
                  <a:ext uri="{0D108BD9-81ED-4DB2-BD59-A6C34878D82A}">
                    <a16:rowId xmlns:a16="http://schemas.microsoft.com/office/drawing/2014/main" val="3695415626"/>
                  </a:ext>
                </a:extLst>
              </a:tr>
              <a:tr h="343424">
                <a:tc>
                  <a:txBody>
                    <a:bodyPr/>
                    <a:lstStyle/>
                    <a:p>
                      <a:r>
                        <a:rPr lang="en-US"/>
                        <a:t>2.</a:t>
                      </a:r>
                    </a:p>
                  </a:txBody>
                  <a:tcPr/>
                </a:tc>
                <a:tc>
                  <a:txBody>
                    <a:bodyPr/>
                    <a:lstStyle/>
                    <a:p>
                      <a:pPr lvl="0">
                        <a:buNone/>
                      </a:pPr>
                      <a:r>
                        <a:rPr lang="en-US" sz="1800" b="0" i="0" u="none" strike="noStrike" noProof="0">
                          <a:latin typeface="Calibri"/>
                        </a:rPr>
                        <a:t>Rain, fog and ambient light sensor to signal headlights to turn on</a:t>
                      </a:r>
                      <a:endParaRPr lang="en-US"/>
                    </a:p>
                  </a:txBody>
                  <a:tcPr/>
                </a:tc>
                <a:extLst>
                  <a:ext uri="{0D108BD9-81ED-4DB2-BD59-A6C34878D82A}">
                    <a16:rowId xmlns:a16="http://schemas.microsoft.com/office/drawing/2014/main" val="1820361428"/>
                  </a:ext>
                </a:extLst>
              </a:tr>
              <a:tr h="343424">
                <a:tc>
                  <a:txBody>
                    <a:bodyPr/>
                    <a:lstStyle/>
                    <a:p>
                      <a:r>
                        <a:rPr lang="en-US"/>
                        <a:t>3.</a:t>
                      </a:r>
                    </a:p>
                  </a:txBody>
                  <a:tcPr/>
                </a:tc>
                <a:tc>
                  <a:txBody>
                    <a:bodyPr/>
                    <a:lstStyle/>
                    <a:p>
                      <a:pPr lvl="0">
                        <a:buNone/>
                      </a:pPr>
                      <a:r>
                        <a:rPr lang="en-US" sz="1800" b="0" i="0" u="none" strike="noStrike" noProof="0">
                          <a:latin typeface="Calibri"/>
                        </a:rPr>
                        <a:t>Image processing/ software to control the LED brightness and on off state</a:t>
                      </a:r>
                      <a:endParaRPr lang="en-US"/>
                    </a:p>
                  </a:txBody>
                  <a:tcPr/>
                </a:tc>
                <a:extLst>
                  <a:ext uri="{0D108BD9-81ED-4DB2-BD59-A6C34878D82A}">
                    <a16:rowId xmlns:a16="http://schemas.microsoft.com/office/drawing/2014/main" val="1528284568"/>
                  </a:ext>
                </a:extLst>
              </a:tr>
              <a:tr h="343424">
                <a:tc>
                  <a:txBody>
                    <a:bodyPr/>
                    <a:lstStyle/>
                    <a:p>
                      <a:r>
                        <a:rPr lang="en-US"/>
                        <a:t>5.</a:t>
                      </a:r>
                    </a:p>
                  </a:txBody>
                  <a:tcPr/>
                </a:tc>
                <a:tc>
                  <a:txBody>
                    <a:bodyPr/>
                    <a:lstStyle/>
                    <a:p>
                      <a:pPr lvl="0">
                        <a:buNone/>
                      </a:pPr>
                      <a:r>
                        <a:rPr lang="en-US" sz="1800" b="0" i="0" u="none" strike="noStrike" noProof="0">
                          <a:latin typeface="Calibri"/>
                        </a:rPr>
                        <a:t>12V at 20 Amps supply limit from car battery (Measure both turn on and constant state)</a:t>
                      </a:r>
                      <a:endParaRPr lang="en-US"/>
                    </a:p>
                  </a:txBody>
                  <a:tcPr/>
                </a:tc>
                <a:extLst>
                  <a:ext uri="{0D108BD9-81ED-4DB2-BD59-A6C34878D82A}">
                    <a16:rowId xmlns:a16="http://schemas.microsoft.com/office/drawing/2014/main" val="918942067"/>
                  </a:ext>
                </a:extLst>
              </a:tr>
              <a:tr h="343424">
                <a:tc>
                  <a:txBody>
                    <a:bodyPr/>
                    <a:lstStyle/>
                    <a:p>
                      <a:r>
                        <a:rPr lang="en-US"/>
                        <a:t>6.</a:t>
                      </a:r>
                    </a:p>
                  </a:txBody>
                  <a:tcPr/>
                </a:tc>
                <a:tc>
                  <a:txBody>
                    <a:bodyPr/>
                    <a:lstStyle/>
                    <a:p>
                      <a:pPr lvl="0">
                        <a:buNone/>
                      </a:pPr>
                      <a:r>
                        <a:rPr lang="en-US" sz="1800" b="0" i="0" u="none" strike="noStrike" noProof="0">
                          <a:latin typeface="Calibri"/>
                        </a:rPr>
                        <a:t>Low beam LEDs Controlled by a microcontroller</a:t>
                      </a:r>
                      <a:endParaRPr lang="en-US"/>
                    </a:p>
                  </a:txBody>
                  <a:tcPr/>
                </a:tc>
                <a:extLst>
                  <a:ext uri="{0D108BD9-81ED-4DB2-BD59-A6C34878D82A}">
                    <a16:rowId xmlns:a16="http://schemas.microsoft.com/office/drawing/2014/main" val="2797393851"/>
                  </a:ext>
                </a:extLst>
              </a:tr>
              <a:tr h="343424">
                <a:tc>
                  <a:txBody>
                    <a:bodyPr/>
                    <a:lstStyle/>
                    <a:p>
                      <a:r>
                        <a:rPr lang="en-US"/>
                        <a:t>7.</a:t>
                      </a:r>
                    </a:p>
                  </a:txBody>
                  <a:tcPr/>
                </a:tc>
                <a:tc>
                  <a:txBody>
                    <a:bodyPr/>
                    <a:lstStyle/>
                    <a:p>
                      <a:pPr lvl="0">
                        <a:buNone/>
                      </a:pPr>
                      <a:r>
                        <a:rPr lang="en-US" sz="1800" b="0" i="0" u="none" strike="noStrike" noProof="0">
                          <a:latin typeface="Calibri"/>
                        </a:rPr>
                        <a:t>Sensor sampling 2 - 5 Hz</a:t>
                      </a:r>
                      <a:endParaRPr lang="en-US"/>
                    </a:p>
                  </a:txBody>
                  <a:tcPr/>
                </a:tc>
                <a:extLst>
                  <a:ext uri="{0D108BD9-81ED-4DB2-BD59-A6C34878D82A}">
                    <a16:rowId xmlns:a16="http://schemas.microsoft.com/office/drawing/2014/main" val="177391558"/>
                  </a:ext>
                </a:extLst>
              </a:tr>
              <a:tr h="343424">
                <a:tc>
                  <a:txBody>
                    <a:bodyPr/>
                    <a:lstStyle/>
                    <a:p>
                      <a:r>
                        <a:rPr lang="en-US"/>
                        <a:t>8.</a:t>
                      </a:r>
                    </a:p>
                  </a:txBody>
                  <a:tcPr/>
                </a:tc>
                <a:tc>
                  <a:txBody>
                    <a:bodyPr/>
                    <a:lstStyle/>
                    <a:p>
                      <a:pPr lvl="0">
                        <a:buNone/>
                      </a:pPr>
                      <a:r>
                        <a:rPr lang="en-US" sz="1800" b="0" i="0" u="none" strike="noStrike" noProof="0">
                          <a:latin typeface="Calibri"/>
                        </a:rPr>
                        <a:t>Must determine if there is an oncoming car</a:t>
                      </a:r>
                      <a:endParaRPr lang="en-US"/>
                    </a:p>
                  </a:txBody>
                  <a:tcPr/>
                </a:tc>
                <a:extLst>
                  <a:ext uri="{0D108BD9-81ED-4DB2-BD59-A6C34878D82A}">
                    <a16:rowId xmlns:a16="http://schemas.microsoft.com/office/drawing/2014/main" val="3841700569"/>
                  </a:ext>
                </a:extLst>
              </a:tr>
              <a:tr h="343424">
                <a:tc>
                  <a:txBody>
                    <a:bodyPr/>
                    <a:lstStyle/>
                    <a:p>
                      <a:r>
                        <a:rPr lang="en-US"/>
                        <a:t>9.</a:t>
                      </a:r>
                    </a:p>
                  </a:txBody>
                  <a:tcPr/>
                </a:tc>
                <a:tc>
                  <a:txBody>
                    <a:bodyPr/>
                    <a:lstStyle/>
                    <a:p>
                      <a:pPr lvl="0">
                        <a:buNone/>
                      </a:pPr>
                      <a:r>
                        <a:rPr lang="en-US" sz="1800" b="0" i="0" u="none" strike="noStrike" noProof="0">
                          <a:latin typeface="Calibri"/>
                        </a:rPr>
                        <a:t>Determine the position of the car or light source</a:t>
                      </a:r>
                      <a:endParaRPr lang="en-US"/>
                    </a:p>
                  </a:txBody>
                  <a:tcPr/>
                </a:tc>
                <a:extLst>
                  <a:ext uri="{0D108BD9-81ED-4DB2-BD59-A6C34878D82A}">
                    <a16:rowId xmlns:a16="http://schemas.microsoft.com/office/drawing/2014/main" val="2524491344"/>
                  </a:ext>
                </a:extLst>
              </a:tr>
              <a:tr h="343424">
                <a:tc>
                  <a:txBody>
                    <a:bodyPr/>
                    <a:lstStyle/>
                    <a:p>
                      <a:r>
                        <a:rPr lang="en-US"/>
                        <a:t>10.</a:t>
                      </a:r>
                    </a:p>
                  </a:txBody>
                  <a:tcPr/>
                </a:tc>
                <a:tc>
                  <a:txBody>
                    <a:bodyPr/>
                    <a:lstStyle/>
                    <a:p>
                      <a:pPr lvl="0">
                        <a:buNone/>
                      </a:pPr>
                      <a:r>
                        <a:rPr lang="en-US" sz="1800" b="0" i="0" u="none" strike="noStrike" noProof="0">
                          <a:latin typeface="Calibri"/>
                        </a:rPr>
                        <a:t>Consider back scatter from the headlight to help determine weather</a:t>
                      </a:r>
                      <a:endParaRPr lang="en-US"/>
                    </a:p>
                  </a:txBody>
                  <a:tcPr/>
                </a:tc>
                <a:extLst>
                  <a:ext uri="{0D108BD9-81ED-4DB2-BD59-A6C34878D82A}">
                    <a16:rowId xmlns:a16="http://schemas.microsoft.com/office/drawing/2014/main" val="323205760"/>
                  </a:ext>
                </a:extLst>
              </a:tr>
              <a:tr h="343424">
                <a:tc>
                  <a:txBody>
                    <a:bodyPr/>
                    <a:lstStyle/>
                    <a:p>
                      <a:pPr lvl="0">
                        <a:buNone/>
                      </a:pPr>
                      <a:r>
                        <a:rPr lang="en-US"/>
                        <a:t>11.</a:t>
                      </a:r>
                    </a:p>
                  </a:txBody>
                  <a:tcPr/>
                </a:tc>
                <a:tc>
                  <a:txBody>
                    <a:bodyPr/>
                    <a:lstStyle/>
                    <a:p>
                      <a:pPr lvl="0">
                        <a:buNone/>
                      </a:pPr>
                      <a:r>
                        <a:rPr lang="en-US" sz="1800" b="0" i="0" u="none" strike="noStrike" noProof="0">
                          <a:latin typeface="Calibri"/>
                        </a:rPr>
                        <a:t>Measure effective sensing distance</a:t>
                      </a:r>
                      <a:endParaRPr lang="en-US"/>
                    </a:p>
                  </a:txBody>
                  <a:tcPr/>
                </a:tc>
                <a:extLst>
                  <a:ext uri="{0D108BD9-81ED-4DB2-BD59-A6C34878D82A}">
                    <a16:rowId xmlns:a16="http://schemas.microsoft.com/office/drawing/2014/main" val="2643474557"/>
                  </a:ext>
                </a:extLst>
              </a:tr>
              <a:tr h="343424">
                <a:tc>
                  <a:txBody>
                    <a:bodyPr/>
                    <a:lstStyle/>
                    <a:p>
                      <a:r>
                        <a:rPr lang="en-US"/>
                        <a:t>12.</a:t>
                      </a:r>
                    </a:p>
                  </a:txBody>
                  <a:tcPr/>
                </a:tc>
                <a:tc>
                  <a:txBody>
                    <a:bodyPr/>
                    <a:lstStyle/>
                    <a:p>
                      <a:pPr lvl="0">
                        <a:buNone/>
                      </a:pPr>
                      <a:r>
                        <a:rPr lang="en-US" sz="1800" b="0" i="0" u="none" strike="noStrike" noProof="0">
                          <a:latin typeface="Calibri"/>
                        </a:rPr>
                        <a:t>Measure effective response time</a:t>
                      </a:r>
                      <a:endParaRPr lang="en-US"/>
                    </a:p>
                  </a:txBody>
                  <a:tcPr/>
                </a:tc>
                <a:extLst>
                  <a:ext uri="{0D108BD9-81ED-4DB2-BD59-A6C34878D82A}">
                    <a16:rowId xmlns:a16="http://schemas.microsoft.com/office/drawing/2014/main" val="1744933992"/>
                  </a:ext>
                </a:extLst>
              </a:tr>
            </a:tbl>
          </a:graphicData>
        </a:graphic>
      </p:graphicFrame>
    </p:spTree>
    <p:extLst>
      <p:ext uri="{BB962C8B-B14F-4D97-AF65-F5344CB8AC3E}">
        <p14:creationId xmlns:p14="http://schemas.microsoft.com/office/powerpoint/2010/main" val="361479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2518-2F83-419A-B3CC-DEF8DADF836A}"/>
              </a:ext>
            </a:extLst>
          </p:cNvPr>
          <p:cNvSpPr>
            <a:spLocks noGrp="1"/>
          </p:cNvSpPr>
          <p:nvPr>
            <p:ph type="title"/>
          </p:nvPr>
        </p:nvSpPr>
        <p:spPr/>
        <p:txBody>
          <a:bodyPr/>
          <a:lstStyle/>
          <a:p>
            <a:r>
              <a:rPr lang="en-US">
                <a:cs typeface="Calibri Light"/>
              </a:rPr>
              <a:t>System Block Diagram</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C7225C7D-CED2-4582-85A4-3503D0B066D8}"/>
              </a:ext>
            </a:extLst>
          </p:cNvPr>
          <p:cNvPicPr>
            <a:picLocks noChangeAspect="1"/>
          </p:cNvPicPr>
          <p:nvPr/>
        </p:nvPicPr>
        <p:blipFill rotWithShape="1">
          <a:blip r:embed="rId2"/>
          <a:srcRect l="7262" r="20595" b="20127"/>
          <a:stretch/>
        </p:blipFill>
        <p:spPr>
          <a:xfrm>
            <a:off x="1600200" y="1466850"/>
            <a:ext cx="8143880" cy="5029201"/>
          </a:xfrm>
          <a:prstGeom prst="rect">
            <a:avLst/>
          </a:prstGeom>
        </p:spPr>
      </p:pic>
    </p:spTree>
    <p:extLst>
      <p:ext uri="{BB962C8B-B14F-4D97-AF65-F5344CB8AC3E}">
        <p14:creationId xmlns:p14="http://schemas.microsoft.com/office/powerpoint/2010/main" val="2657590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538B-9736-448B-9092-0D1C7DE69613}"/>
              </a:ext>
            </a:extLst>
          </p:cNvPr>
          <p:cNvSpPr>
            <a:spLocks noGrp="1"/>
          </p:cNvSpPr>
          <p:nvPr>
            <p:ph type="title"/>
          </p:nvPr>
        </p:nvSpPr>
        <p:spPr/>
        <p:txBody>
          <a:bodyPr/>
          <a:lstStyle/>
          <a:p>
            <a:r>
              <a:rPr lang="en-US">
                <a:cs typeface="Calibri Light"/>
              </a:rPr>
              <a:t>Optical Systems</a:t>
            </a:r>
            <a:endParaRPr lang="en-US"/>
          </a:p>
        </p:txBody>
      </p:sp>
      <p:sp>
        <p:nvSpPr>
          <p:cNvPr id="3" name="Content Placeholder 2">
            <a:extLst>
              <a:ext uri="{FF2B5EF4-FFF2-40B4-BE49-F238E27FC236}">
                <a16:creationId xmlns:a16="http://schemas.microsoft.com/office/drawing/2014/main" id="{6BF372C4-25C4-4AD7-AAF8-AC5E83A89AF5}"/>
              </a:ext>
            </a:extLst>
          </p:cNvPr>
          <p:cNvSpPr>
            <a:spLocks noGrp="1"/>
          </p:cNvSpPr>
          <p:nvPr>
            <p:ph idx="1"/>
          </p:nvPr>
        </p:nvSpPr>
        <p:spPr/>
        <p:txBody>
          <a:bodyPr vert="horz" lIns="91440" tIns="45720" rIns="91440" bIns="45720" rtlCol="0" anchor="t">
            <a:normAutofit/>
          </a:bodyPr>
          <a:lstStyle/>
          <a:p>
            <a:r>
              <a:rPr lang="en-US">
                <a:cs typeface="Calibri"/>
              </a:rPr>
              <a:t>Low Beam</a:t>
            </a:r>
          </a:p>
          <a:p>
            <a:r>
              <a:rPr lang="en-US">
                <a:cs typeface="Calibri"/>
              </a:rPr>
              <a:t>High Beam</a:t>
            </a:r>
          </a:p>
          <a:p>
            <a:r>
              <a:rPr lang="en-US">
                <a:cs typeface="Calibri"/>
              </a:rPr>
              <a:t>Fog Light</a:t>
            </a:r>
          </a:p>
          <a:p>
            <a:r>
              <a:rPr lang="en-US">
                <a:cs typeface="Calibri"/>
              </a:rPr>
              <a:t>Rain sensor</a:t>
            </a:r>
          </a:p>
        </p:txBody>
      </p:sp>
    </p:spTree>
    <p:extLst>
      <p:ext uri="{BB962C8B-B14F-4D97-AF65-F5344CB8AC3E}">
        <p14:creationId xmlns:p14="http://schemas.microsoft.com/office/powerpoint/2010/main" val="278480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61F0-4A34-4FDB-BCCA-3AED650D510B}"/>
              </a:ext>
            </a:extLst>
          </p:cNvPr>
          <p:cNvSpPr>
            <a:spLocks noGrp="1"/>
          </p:cNvSpPr>
          <p:nvPr>
            <p:ph type="title"/>
          </p:nvPr>
        </p:nvSpPr>
        <p:spPr/>
        <p:txBody>
          <a:bodyPr/>
          <a:lstStyle/>
          <a:p>
            <a:r>
              <a:rPr lang="en-US"/>
              <a:t>Low Beam</a:t>
            </a:r>
          </a:p>
        </p:txBody>
      </p:sp>
      <p:sp>
        <p:nvSpPr>
          <p:cNvPr id="3" name="Content Placeholder 2">
            <a:extLst>
              <a:ext uri="{FF2B5EF4-FFF2-40B4-BE49-F238E27FC236}">
                <a16:creationId xmlns:a16="http://schemas.microsoft.com/office/drawing/2014/main" id="{4D5B8054-7F90-4653-9283-8AC82C91CC6F}"/>
              </a:ext>
            </a:extLst>
          </p:cNvPr>
          <p:cNvSpPr>
            <a:spLocks noGrp="1"/>
          </p:cNvSpPr>
          <p:nvPr>
            <p:ph idx="1"/>
          </p:nvPr>
        </p:nvSpPr>
        <p:spPr>
          <a:xfrm>
            <a:off x="546706" y="1610860"/>
            <a:ext cx="8596668" cy="3880773"/>
          </a:xfrm>
        </p:spPr>
        <p:txBody>
          <a:bodyPr/>
          <a:lstStyle/>
          <a:p>
            <a:r>
              <a:rPr lang="en-US"/>
              <a:t>Our low beam is the adaptive part of the system consisting of 5 LEDs each projecting an equal portion of the systems full field of view (FOV)</a:t>
            </a:r>
          </a:p>
          <a:p>
            <a:pPr marL="0" indent="0">
              <a:buNone/>
            </a:pPr>
            <a:endParaRPr lang="en-US"/>
          </a:p>
          <a:p>
            <a:endParaRPr lang="en-US"/>
          </a:p>
          <a:p>
            <a:endParaRPr lang="en-US"/>
          </a:p>
        </p:txBody>
      </p:sp>
      <p:pic>
        <p:nvPicPr>
          <p:cNvPr id="5" name="Picture 4" descr="A picture containing sitting, black, water, ball&#10;&#10;Description automatically generated">
            <a:extLst>
              <a:ext uri="{FF2B5EF4-FFF2-40B4-BE49-F238E27FC236}">
                <a16:creationId xmlns:a16="http://schemas.microsoft.com/office/drawing/2014/main" id="{0C1EC4EA-205C-4F84-98BB-751C5C990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48" y="2931660"/>
            <a:ext cx="8443692" cy="3261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794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9CAB6-7E95-4C26-B41C-E7745BAA583F}"/>
              </a:ext>
            </a:extLst>
          </p:cNvPr>
          <p:cNvSpPr>
            <a:spLocks noGrp="1"/>
          </p:cNvSpPr>
          <p:nvPr>
            <p:ph type="title"/>
          </p:nvPr>
        </p:nvSpPr>
        <p:spPr/>
        <p:txBody>
          <a:bodyPr/>
          <a:lstStyle/>
          <a:p>
            <a:r>
              <a:rPr lang="en-US"/>
              <a:t>Low Beam design </a:t>
            </a:r>
          </a:p>
        </p:txBody>
      </p:sp>
      <p:sp>
        <p:nvSpPr>
          <p:cNvPr id="3" name="Content Placeholder 2">
            <a:extLst>
              <a:ext uri="{FF2B5EF4-FFF2-40B4-BE49-F238E27FC236}">
                <a16:creationId xmlns:a16="http://schemas.microsoft.com/office/drawing/2014/main" id="{2DCE1A39-4EC7-4CC9-BCD9-5957CDEFA7F4}"/>
              </a:ext>
            </a:extLst>
          </p:cNvPr>
          <p:cNvSpPr>
            <a:spLocks noGrp="1"/>
          </p:cNvSpPr>
          <p:nvPr>
            <p:ph idx="1"/>
          </p:nvPr>
        </p:nvSpPr>
        <p:spPr>
          <a:xfrm>
            <a:off x="838200" y="1816958"/>
            <a:ext cx="5767973" cy="4476266"/>
          </a:xfrm>
        </p:spPr>
        <p:txBody>
          <a:bodyPr vert="horz" lIns="91440" tIns="45720" rIns="91440" bIns="45720" rtlCol="0" anchor="t">
            <a:normAutofit/>
          </a:bodyPr>
          <a:lstStyle/>
          <a:p>
            <a:r>
              <a:rPr lang="en-US"/>
              <a:t>Projector style assembly </a:t>
            </a:r>
          </a:p>
          <a:p>
            <a:pPr lvl="1">
              <a:buFont typeface="Courier New" panose="02070309020205020404" pitchFamily="49" charset="0"/>
              <a:buChar char="o"/>
            </a:pPr>
            <a:r>
              <a:rPr lang="en-US"/>
              <a:t>Used to magnify the LED array and easily control the beam divergence.</a:t>
            </a:r>
          </a:p>
          <a:p>
            <a:r>
              <a:rPr lang="en-US"/>
              <a:t>LED color selection</a:t>
            </a:r>
            <a:endParaRPr lang="en-US">
              <a:cs typeface="Calibri"/>
            </a:endParaRPr>
          </a:p>
          <a:p>
            <a:pPr lvl="1">
              <a:buFont typeface="Courier New" panose="02070309020205020404" pitchFamily="49" charset="0"/>
              <a:buChar char="o"/>
            </a:pPr>
            <a:r>
              <a:rPr lang="en-US"/>
              <a:t>A white source similar in color to halogen bulbs provides the best balance of comfort and visibility characteristics.</a:t>
            </a:r>
            <a:endParaRPr lang="en-US">
              <a:cs typeface="Calibri"/>
            </a:endParaRPr>
          </a:p>
          <a:p>
            <a:endParaRPr lang="en-US"/>
          </a:p>
          <a:p>
            <a:pPr marL="0" indent="0">
              <a:buNone/>
            </a:pPr>
            <a:endParaRPr lang="en-US"/>
          </a:p>
        </p:txBody>
      </p:sp>
      <p:pic>
        <p:nvPicPr>
          <p:cNvPr id="5" name="Picture 4" descr="A picture containing sport, game, basketball&#10;&#10;Description automatically generated">
            <a:extLst>
              <a:ext uri="{FF2B5EF4-FFF2-40B4-BE49-F238E27FC236}">
                <a16:creationId xmlns:a16="http://schemas.microsoft.com/office/drawing/2014/main" id="{B20A09A5-D88C-49B7-86A6-1C97EF6F9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742" y="1328840"/>
            <a:ext cx="5946128" cy="5287113"/>
          </a:xfrm>
          <a:prstGeom prst="rect">
            <a:avLst/>
          </a:prstGeom>
        </p:spPr>
      </p:pic>
      <p:graphicFrame>
        <p:nvGraphicFramePr>
          <p:cNvPr id="6" name="Table 5">
            <a:extLst>
              <a:ext uri="{FF2B5EF4-FFF2-40B4-BE49-F238E27FC236}">
                <a16:creationId xmlns:a16="http://schemas.microsoft.com/office/drawing/2014/main" id="{C6CA22B5-8859-4193-9C8A-C681091ED175}"/>
              </a:ext>
            </a:extLst>
          </p:cNvPr>
          <p:cNvGraphicFramePr>
            <a:graphicFrameLocks noGrp="1"/>
          </p:cNvGraphicFramePr>
          <p:nvPr>
            <p:extLst>
              <p:ext uri="{D42A27DB-BD31-4B8C-83A1-F6EECF244321}">
                <p14:modId xmlns:p14="http://schemas.microsoft.com/office/powerpoint/2010/main" val="626935313"/>
              </p:ext>
            </p:extLst>
          </p:nvPr>
        </p:nvGraphicFramePr>
        <p:xfrm>
          <a:off x="612420" y="4842154"/>
          <a:ext cx="6033307" cy="1341120"/>
        </p:xfrm>
        <a:graphic>
          <a:graphicData uri="http://schemas.openxmlformats.org/drawingml/2006/table">
            <a:tbl>
              <a:tblPr firstRow="1" bandRow="1">
                <a:tableStyleId>{5C22544A-7EE6-4342-B048-85BDC9FD1C3A}</a:tableStyleId>
              </a:tblPr>
              <a:tblGrid>
                <a:gridCol w="861901">
                  <a:extLst>
                    <a:ext uri="{9D8B030D-6E8A-4147-A177-3AD203B41FA5}">
                      <a16:colId xmlns:a16="http://schemas.microsoft.com/office/drawing/2014/main" val="576472481"/>
                    </a:ext>
                  </a:extLst>
                </a:gridCol>
                <a:gridCol w="861901">
                  <a:extLst>
                    <a:ext uri="{9D8B030D-6E8A-4147-A177-3AD203B41FA5}">
                      <a16:colId xmlns:a16="http://schemas.microsoft.com/office/drawing/2014/main" val="1497793955"/>
                    </a:ext>
                  </a:extLst>
                </a:gridCol>
                <a:gridCol w="861901">
                  <a:extLst>
                    <a:ext uri="{9D8B030D-6E8A-4147-A177-3AD203B41FA5}">
                      <a16:colId xmlns:a16="http://schemas.microsoft.com/office/drawing/2014/main" val="798278204"/>
                    </a:ext>
                  </a:extLst>
                </a:gridCol>
                <a:gridCol w="861901">
                  <a:extLst>
                    <a:ext uri="{9D8B030D-6E8A-4147-A177-3AD203B41FA5}">
                      <a16:colId xmlns:a16="http://schemas.microsoft.com/office/drawing/2014/main" val="2995766703"/>
                    </a:ext>
                  </a:extLst>
                </a:gridCol>
                <a:gridCol w="861901">
                  <a:extLst>
                    <a:ext uri="{9D8B030D-6E8A-4147-A177-3AD203B41FA5}">
                      <a16:colId xmlns:a16="http://schemas.microsoft.com/office/drawing/2014/main" val="2384322166"/>
                    </a:ext>
                  </a:extLst>
                </a:gridCol>
                <a:gridCol w="861901">
                  <a:extLst>
                    <a:ext uri="{9D8B030D-6E8A-4147-A177-3AD203B41FA5}">
                      <a16:colId xmlns:a16="http://schemas.microsoft.com/office/drawing/2014/main" val="3276031223"/>
                    </a:ext>
                  </a:extLst>
                </a:gridCol>
                <a:gridCol w="861901">
                  <a:extLst>
                    <a:ext uri="{9D8B030D-6E8A-4147-A177-3AD203B41FA5}">
                      <a16:colId xmlns:a16="http://schemas.microsoft.com/office/drawing/2014/main" val="1434459356"/>
                    </a:ext>
                  </a:extLst>
                </a:gridCol>
              </a:tblGrid>
              <a:tr h="443982">
                <a:tc>
                  <a:txBody>
                    <a:bodyPr/>
                    <a:lstStyle/>
                    <a:p>
                      <a:pPr lvl="0" algn="l" rtl="0">
                        <a:buNone/>
                      </a:pPr>
                      <a:r>
                        <a:rPr lang="en-US" sz="1400">
                          <a:effectLst/>
                        </a:rPr>
                        <a:t>Part Number​</a:t>
                      </a:r>
                      <a:endParaRPr lang="en-US" sz="1400" b="1" i="0">
                        <a:solidFill>
                          <a:srgbClr val="FFFFFF"/>
                        </a:solidFill>
                        <a:effectLst/>
                      </a:endParaRPr>
                    </a:p>
                  </a:txBody>
                  <a:tcPr/>
                </a:tc>
                <a:tc>
                  <a:txBody>
                    <a:bodyPr/>
                    <a:lstStyle/>
                    <a:p>
                      <a:pPr lvl="0" algn="l" rtl="0">
                        <a:buNone/>
                      </a:pPr>
                      <a:r>
                        <a:rPr lang="en-US" sz="1400">
                          <a:effectLst/>
                        </a:rPr>
                        <a:t>Vendor​</a:t>
                      </a:r>
                      <a:endParaRPr lang="en-US" sz="1400" b="1" i="0">
                        <a:solidFill>
                          <a:srgbClr val="FFFFFF"/>
                        </a:solidFill>
                        <a:effectLst/>
                      </a:endParaRPr>
                    </a:p>
                  </a:txBody>
                  <a:tcPr/>
                </a:tc>
                <a:tc>
                  <a:txBody>
                    <a:bodyPr/>
                    <a:lstStyle/>
                    <a:p>
                      <a:pPr lvl="0" algn="l" rtl="0">
                        <a:buNone/>
                      </a:pPr>
                      <a:r>
                        <a:rPr lang="en-US" sz="1400">
                          <a:effectLst/>
                        </a:rPr>
                        <a:t>Lumens​</a:t>
                      </a:r>
                      <a:endParaRPr lang="en-US" sz="1400" b="1" i="0">
                        <a:solidFill>
                          <a:srgbClr val="FFFFFF"/>
                        </a:solidFill>
                        <a:effectLst/>
                      </a:endParaRPr>
                    </a:p>
                  </a:txBody>
                  <a:tcPr/>
                </a:tc>
                <a:tc>
                  <a:txBody>
                    <a:bodyPr/>
                    <a:lstStyle/>
                    <a:p>
                      <a:pPr lvl="0" algn="l">
                        <a:buNone/>
                      </a:pPr>
                      <a:r>
                        <a:rPr lang="en-US" sz="1400">
                          <a:effectLst/>
                        </a:rPr>
                        <a:t>Viewing Angle</a:t>
                      </a:r>
                    </a:p>
                  </a:txBody>
                  <a:tcPr/>
                </a:tc>
                <a:tc>
                  <a:txBody>
                    <a:bodyPr/>
                    <a:lstStyle/>
                    <a:p>
                      <a:pPr lvl="0" algn="l" rtl="0">
                        <a:buNone/>
                      </a:pPr>
                      <a:r>
                        <a:rPr lang="en-US" sz="1400">
                          <a:effectLst/>
                        </a:rPr>
                        <a:t>Size (mm)​</a:t>
                      </a:r>
                      <a:endParaRPr lang="en-US" sz="1400" b="1" i="0">
                        <a:solidFill>
                          <a:srgbClr val="FFFFFF"/>
                        </a:solidFill>
                        <a:effectLst/>
                      </a:endParaRPr>
                    </a:p>
                  </a:txBody>
                  <a:tcPr/>
                </a:tc>
                <a:tc>
                  <a:txBody>
                    <a:bodyPr/>
                    <a:lstStyle/>
                    <a:p>
                      <a:pPr lvl="0" algn="l" rtl="0">
                        <a:buNone/>
                      </a:pPr>
                      <a:r>
                        <a:rPr lang="en-US" sz="1400">
                          <a:effectLst/>
                        </a:rPr>
                        <a:t>Price​</a:t>
                      </a:r>
                      <a:endParaRPr lang="en-US" sz="1400" b="1" i="0">
                        <a:solidFill>
                          <a:srgbClr val="FFFFFF"/>
                        </a:solidFill>
                        <a:effectLst/>
                      </a:endParaRPr>
                    </a:p>
                  </a:txBody>
                  <a:tcPr/>
                </a:tc>
                <a:tc>
                  <a:txBody>
                    <a:bodyPr/>
                    <a:lstStyle/>
                    <a:p>
                      <a:pPr lvl="0" algn="l" rtl="0">
                        <a:buNone/>
                      </a:pPr>
                      <a:r>
                        <a:rPr lang="en-US" sz="1400" b="1" i="0">
                          <a:solidFill>
                            <a:srgbClr val="FFFFFF"/>
                          </a:solidFill>
                          <a:effectLst/>
                        </a:rPr>
                        <a:t>Color Temp.</a:t>
                      </a:r>
                    </a:p>
                  </a:txBody>
                  <a:tcPr/>
                </a:tc>
                <a:extLst>
                  <a:ext uri="{0D108BD9-81ED-4DB2-BD59-A6C34878D82A}">
                    <a16:rowId xmlns:a16="http://schemas.microsoft.com/office/drawing/2014/main" val="4228551500"/>
                  </a:ext>
                </a:extLst>
              </a:tr>
              <a:tr h="615522">
                <a:tc>
                  <a:txBody>
                    <a:bodyPr/>
                    <a:lstStyle/>
                    <a:p>
                      <a:pPr lvl="0">
                        <a:buNone/>
                      </a:pPr>
                      <a:r>
                        <a:rPr lang="en-US" sz="1200" b="0" i="0" u="none" strike="noStrike" noProof="0"/>
                        <a:t>MKRAWT-00-0000-0B0HG440F</a:t>
                      </a:r>
                      <a:endParaRPr lang="en-US" sz="1200"/>
                    </a:p>
                  </a:txBody>
                  <a:tcPr/>
                </a:tc>
                <a:tc>
                  <a:txBody>
                    <a:bodyPr/>
                    <a:lstStyle/>
                    <a:p>
                      <a:pPr lvl="0">
                        <a:buNone/>
                      </a:pPr>
                      <a:r>
                        <a:rPr lang="en-US" sz="1400"/>
                        <a:t>Mouser</a:t>
                      </a:r>
                    </a:p>
                  </a:txBody>
                  <a:tcPr/>
                </a:tc>
                <a:tc>
                  <a:txBody>
                    <a:bodyPr/>
                    <a:lstStyle/>
                    <a:p>
                      <a:pPr lvl="0">
                        <a:buNone/>
                      </a:pPr>
                      <a:r>
                        <a:rPr lang="en-US" sz="1400"/>
                        <a:t>840</a:t>
                      </a:r>
                    </a:p>
                  </a:txBody>
                  <a:tcPr/>
                </a:tc>
                <a:tc>
                  <a:txBody>
                    <a:bodyPr/>
                    <a:lstStyle/>
                    <a:p>
                      <a:pPr lvl="0">
                        <a:buNone/>
                      </a:pPr>
                      <a:r>
                        <a:rPr lang="en-US" sz="1400"/>
                        <a:t>120</a:t>
                      </a:r>
                    </a:p>
                  </a:txBody>
                  <a:tcPr/>
                </a:tc>
                <a:tc>
                  <a:txBody>
                    <a:bodyPr/>
                    <a:lstStyle/>
                    <a:p>
                      <a:pPr lvl="0">
                        <a:buNone/>
                      </a:pPr>
                      <a:r>
                        <a:rPr lang="en-US" sz="1400"/>
                        <a:t>7 x 7</a:t>
                      </a:r>
                    </a:p>
                  </a:txBody>
                  <a:tcPr/>
                </a:tc>
                <a:tc>
                  <a:txBody>
                    <a:bodyPr/>
                    <a:lstStyle/>
                    <a:p>
                      <a:pPr lvl="0">
                        <a:buNone/>
                      </a:pPr>
                      <a:r>
                        <a:rPr lang="en-US" sz="1400"/>
                        <a:t>$ 5.90</a:t>
                      </a:r>
                    </a:p>
                  </a:txBody>
                  <a:tcPr/>
                </a:tc>
                <a:tc>
                  <a:txBody>
                    <a:bodyPr/>
                    <a:lstStyle/>
                    <a:p>
                      <a:pPr lvl="0">
                        <a:buNone/>
                      </a:pPr>
                      <a:r>
                        <a:rPr lang="en-US" sz="1400"/>
                        <a:t>4000 K</a:t>
                      </a:r>
                    </a:p>
                  </a:txBody>
                  <a:tcPr/>
                </a:tc>
                <a:extLst>
                  <a:ext uri="{0D108BD9-81ED-4DB2-BD59-A6C34878D82A}">
                    <a16:rowId xmlns:a16="http://schemas.microsoft.com/office/drawing/2014/main" val="1654651784"/>
                  </a:ext>
                </a:extLst>
              </a:tr>
            </a:tbl>
          </a:graphicData>
        </a:graphic>
      </p:graphicFrame>
    </p:spTree>
    <p:extLst>
      <p:ext uri="{BB962C8B-B14F-4D97-AF65-F5344CB8AC3E}">
        <p14:creationId xmlns:p14="http://schemas.microsoft.com/office/powerpoint/2010/main" val="209418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0562-A7E3-42CB-B814-2086EF520F51}"/>
              </a:ext>
            </a:extLst>
          </p:cNvPr>
          <p:cNvSpPr>
            <a:spLocks noGrp="1"/>
          </p:cNvSpPr>
          <p:nvPr>
            <p:ph type="title"/>
          </p:nvPr>
        </p:nvSpPr>
        <p:spPr/>
        <p:txBody>
          <a:bodyPr/>
          <a:lstStyle/>
          <a:p>
            <a:r>
              <a:rPr lang="en-US"/>
              <a:t>Lenses </a:t>
            </a:r>
          </a:p>
        </p:txBody>
      </p:sp>
      <p:sp>
        <p:nvSpPr>
          <p:cNvPr id="3" name="Content Placeholder 2">
            <a:extLst>
              <a:ext uri="{FF2B5EF4-FFF2-40B4-BE49-F238E27FC236}">
                <a16:creationId xmlns:a16="http://schemas.microsoft.com/office/drawing/2014/main" id="{E830486C-B24D-4102-8A0E-19F69FCB6B45}"/>
              </a:ext>
            </a:extLst>
          </p:cNvPr>
          <p:cNvSpPr>
            <a:spLocks noGrp="1"/>
          </p:cNvSpPr>
          <p:nvPr>
            <p:ph idx="1"/>
          </p:nvPr>
        </p:nvSpPr>
        <p:spPr>
          <a:xfrm>
            <a:off x="459509" y="1448270"/>
            <a:ext cx="10515600" cy="4351338"/>
          </a:xfrm>
        </p:spPr>
        <p:txBody>
          <a:bodyPr/>
          <a:lstStyle/>
          <a:p>
            <a:r>
              <a:rPr lang="en-US"/>
              <a:t>We are testing two lens diameters</a:t>
            </a:r>
          </a:p>
          <a:p>
            <a:endParaRPr lang="en-US"/>
          </a:p>
        </p:txBody>
      </p:sp>
      <p:graphicFrame>
        <p:nvGraphicFramePr>
          <p:cNvPr id="4" name="Table 4">
            <a:extLst>
              <a:ext uri="{FF2B5EF4-FFF2-40B4-BE49-F238E27FC236}">
                <a16:creationId xmlns:a16="http://schemas.microsoft.com/office/drawing/2014/main" id="{B27FD936-74EA-4756-9F01-325206CCB9E9}"/>
              </a:ext>
            </a:extLst>
          </p:cNvPr>
          <p:cNvGraphicFramePr>
            <a:graphicFrameLocks noGrp="1"/>
          </p:cNvGraphicFramePr>
          <p:nvPr>
            <p:extLst>
              <p:ext uri="{D42A27DB-BD31-4B8C-83A1-F6EECF244321}">
                <p14:modId xmlns:p14="http://schemas.microsoft.com/office/powerpoint/2010/main" val="2047093605"/>
              </p:ext>
            </p:extLst>
          </p:nvPr>
        </p:nvGraphicFramePr>
        <p:xfrm>
          <a:off x="1338740" y="2367433"/>
          <a:ext cx="9266738" cy="3651449"/>
        </p:xfrm>
        <a:graphic>
          <a:graphicData uri="http://schemas.openxmlformats.org/drawingml/2006/table">
            <a:tbl>
              <a:tblPr firstRow="1" bandRow="1">
                <a:tableStyleId>{5C22544A-7EE6-4342-B048-85BDC9FD1C3A}</a:tableStyleId>
              </a:tblPr>
              <a:tblGrid>
                <a:gridCol w="1337778">
                  <a:extLst>
                    <a:ext uri="{9D8B030D-6E8A-4147-A177-3AD203B41FA5}">
                      <a16:colId xmlns:a16="http://schemas.microsoft.com/office/drawing/2014/main" val="4144821352"/>
                    </a:ext>
                  </a:extLst>
                </a:gridCol>
                <a:gridCol w="3849328">
                  <a:extLst>
                    <a:ext uri="{9D8B030D-6E8A-4147-A177-3AD203B41FA5}">
                      <a16:colId xmlns:a16="http://schemas.microsoft.com/office/drawing/2014/main" val="2368522957"/>
                    </a:ext>
                  </a:extLst>
                </a:gridCol>
                <a:gridCol w="4079632">
                  <a:extLst>
                    <a:ext uri="{9D8B030D-6E8A-4147-A177-3AD203B41FA5}">
                      <a16:colId xmlns:a16="http://schemas.microsoft.com/office/drawing/2014/main" val="3495621837"/>
                    </a:ext>
                  </a:extLst>
                </a:gridCol>
              </a:tblGrid>
              <a:tr h="811521">
                <a:tc>
                  <a:txBody>
                    <a:bodyPr/>
                    <a:lstStyle/>
                    <a:p>
                      <a:pPr algn="ctr"/>
                      <a:r>
                        <a:rPr lang="en-US"/>
                        <a:t>Diameter</a:t>
                      </a:r>
                    </a:p>
                  </a:txBody>
                  <a:tcPr anchor="ctr"/>
                </a:tc>
                <a:tc>
                  <a:txBody>
                    <a:bodyPr/>
                    <a:lstStyle/>
                    <a:p>
                      <a:pPr algn="ctr"/>
                      <a:r>
                        <a:rPr lang="en-US"/>
                        <a:t>10 mm</a:t>
                      </a:r>
                    </a:p>
                  </a:txBody>
                  <a:tcPr anchor="ctr"/>
                </a:tc>
                <a:tc>
                  <a:txBody>
                    <a:bodyPr/>
                    <a:lstStyle/>
                    <a:p>
                      <a:pPr algn="ctr"/>
                      <a:r>
                        <a:rPr lang="en-US"/>
                        <a:t>20 mm</a:t>
                      </a:r>
                    </a:p>
                  </a:txBody>
                  <a:tcPr anchor="ctr"/>
                </a:tc>
                <a:extLst>
                  <a:ext uri="{0D108BD9-81ED-4DB2-BD59-A6C34878D82A}">
                    <a16:rowId xmlns:a16="http://schemas.microsoft.com/office/drawing/2014/main" val="3824407860"/>
                  </a:ext>
                </a:extLst>
              </a:tr>
              <a:tr h="811521">
                <a:tc>
                  <a:txBody>
                    <a:bodyPr/>
                    <a:lstStyle/>
                    <a:p>
                      <a:pPr algn="ctr"/>
                      <a:r>
                        <a:rPr lang="en-US"/>
                        <a:t>Focal Length</a:t>
                      </a:r>
                    </a:p>
                  </a:txBody>
                  <a:tcPr anchor="ctr"/>
                </a:tc>
                <a:tc>
                  <a:txBody>
                    <a:bodyPr/>
                    <a:lstStyle/>
                    <a:p>
                      <a:pPr algn="ctr"/>
                      <a:r>
                        <a:rPr lang="en-US"/>
                        <a:t>7 mm (Seller reference only) </a:t>
                      </a:r>
                    </a:p>
                  </a:txBody>
                  <a:tcPr anchor="ctr"/>
                </a:tc>
                <a:tc>
                  <a:txBody>
                    <a:bodyPr/>
                    <a:lstStyle/>
                    <a:p>
                      <a:pPr algn="ctr"/>
                      <a:r>
                        <a:rPr lang="en-US"/>
                        <a:t>16.5 mm</a:t>
                      </a:r>
                    </a:p>
                  </a:txBody>
                  <a:tcPr anchor="ctr"/>
                </a:tc>
                <a:extLst>
                  <a:ext uri="{0D108BD9-81ED-4DB2-BD59-A6C34878D82A}">
                    <a16:rowId xmlns:a16="http://schemas.microsoft.com/office/drawing/2014/main" val="1127002989"/>
                  </a:ext>
                </a:extLst>
              </a:tr>
              <a:tr h="410298">
                <a:tc>
                  <a:txBody>
                    <a:bodyPr/>
                    <a:lstStyle/>
                    <a:p>
                      <a:pPr algn="ctr"/>
                      <a:r>
                        <a:rPr lang="en-US"/>
                        <a:t>Cost </a:t>
                      </a:r>
                    </a:p>
                  </a:txBody>
                  <a:tcPr anchor="ctr"/>
                </a:tc>
                <a:tc>
                  <a:txBody>
                    <a:bodyPr/>
                    <a:lstStyle/>
                    <a:p>
                      <a:pPr algn="ctr"/>
                      <a:r>
                        <a:rPr lang="en-US"/>
                        <a:t>$0.85 </a:t>
                      </a:r>
                    </a:p>
                  </a:txBody>
                  <a:tcPr anchor="ctr"/>
                </a:tc>
                <a:tc>
                  <a:txBody>
                    <a:bodyPr/>
                    <a:lstStyle/>
                    <a:p>
                      <a:pPr algn="ctr"/>
                      <a:r>
                        <a:rPr lang="en-US"/>
                        <a:t>$1.00</a:t>
                      </a:r>
                    </a:p>
                  </a:txBody>
                  <a:tcPr anchor="ctr"/>
                </a:tc>
                <a:extLst>
                  <a:ext uri="{0D108BD9-81ED-4DB2-BD59-A6C34878D82A}">
                    <a16:rowId xmlns:a16="http://schemas.microsoft.com/office/drawing/2014/main" val="225403408"/>
                  </a:ext>
                </a:extLst>
              </a:tr>
              <a:tr h="1618109">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0604907"/>
                  </a:ext>
                </a:extLst>
              </a:tr>
            </a:tbl>
          </a:graphicData>
        </a:graphic>
      </p:graphicFrame>
      <p:pic>
        <p:nvPicPr>
          <p:cNvPr id="8" name="Picture 7" descr="A picture containing table, wooden, game&#10;&#10;Description automatically generated">
            <a:extLst>
              <a:ext uri="{FF2B5EF4-FFF2-40B4-BE49-F238E27FC236}">
                <a16:creationId xmlns:a16="http://schemas.microsoft.com/office/drawing/2014/main" id="{F6FDF79B-674D-4422-932A-8E39656A1395}"/>
              </a:ext>
            </a:extLst>
          </p:cNvPr>
          <p:cNvPicPr>
            <a:picLocks noChangeAspect="1"/>
          </p:cNvPicPr>
          <p:nvPr/>
        </p:nvPicPr>
        <p:blipFill rotWithShape="1">
          <a:blip r:embed="rId2">
            <a:extLst>
              <a:ext uri="{28A0092B-C50C-407E-A947-70E740481C1C}">
                <a14:useLocalDpi xmlns:a14="http://schemas.microsoft.com/office/drawing/2010/main" val="0"/>
              </a:ext>
            </a:extLst>
          </a:blip>
          <a:srcRect l="33509" t="14445" r="50599" b="20550"/>
          <a:stretch/>
        </p:blipFill>
        <p:spPr>
          <a:xfrm rot="5400000">
            <a:off x="8014502" y="3511690"/>
            <a:ext cx="1089888" cy="3343564"/>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sitting, wooden, computer&#10;&#10;Description automatically generated">
            <a:extLst>
              <a:ext uri="{FF2B5EF4-FFF2-40B4-BE49-F238E27FC236}">
                <a16:creationId xmlns:a16="http://schemas.microsoft.com/office/drawing/2014/main" id="{1CC9DDE0-8465-4DB0-B843-67EF8FF62E18}"/>
              </a:ext>
            </a:extLst>
          </p:cNvPr>
          <p:cNvPicPr>
            <a:picLocks noChangeAspect="1"/>
          </p:cNvPicPr>
          <p:nvPr/>
        </p:nvPicPr>
        <p:blipFill rotWithShape="1">
          <a:blip r:embed="rId3">
            <a:extLst>
              <a:ext uri="{28A0092B-C50C-407E-A947-70E740481C1C}">
                <a14:useLocalDpi xmlns:a14="http://schemas.microsoft.com/office/drawing/2010/main" val="0"/>
              </a:ext>
            </a:extLst>
          </a:blip>
          <a:srcRect l="30602" t="6156" r="44924" b="4846"/>
          <a:stretch/>
        </p:blipFill>
        <p:spPr>
          <a:xfrm rot="5400000">
            <a:off x="3966312" y="3604406"/>
            <a:ext cx="1175126" cy="3205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8962706"/>
      </p:ext>
    </p:extLst>
  </p:cSld>
  <p:clrMapOvr>
    <a:masterClrMapping/>
  </p:clrMapOvr>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7391000B630C4B929B009451E06787" ma:contentTypeVersion="13" ma:contentTypeDescription="Create a new document." ma:contentTypeScope="" ma:versionID="9e031eb52897559377b0c3bcfbdb766f">
  <xsd:schema xmlns:xsd="http://www.w3.org/2001/XMLSchema" xmlns:xs="http://www.w3.org/2001/XMLSchema" xmlns:p="http://schemas.microsoft.com/office/2006/metadata/properties" xmlns:ns3="acb0e762-b97a-4ce4-aa4e-881190f243ba" xmlns:ns4="252eb997-1184-4236-8539-3a3a6728b4fa" targetNamespace="http://schemas.microsoft.com/office/2006/metadata/properties" ma:root="true" ma:fieldsID="f7def73ad05793a86efdf0469a5de48a" ns3:_="" ns4:_="">
    <xsd:import namespace="acb0e762-b97a-4ce4-aa4e-881190f243ba"/>
    <xsd:import namespace="252eb997-1184-4236-8539-3a3a6728b4f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b0e762-b97a-4ce4-aa4e-881190f243b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2eb997-1184-4236-8539-3a3a6728b4f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18A864-1733-4647-9070-F3CE94A065DC}">
  <ds:schemaRefs>
    <ds:schemaRef ds:uri="http://schemas.microsoft.com/sharepoint/v3/contenttype/forms"/>
  </ds:schemaRefs>
</ds:datastoreItem>
</file>

<file path=customXml/itemProps2.xml><?xml version="1.0" encoding="utf-8"?>
<ds:datastoreItem xmlns:ds="http://schemas.openxmlformats.org/officeDocument/2006/customXml" ds:itemID="{ED50CA25-5937-4618-B5F4-724991B7B654}">
  <ds:schemaRefs>
    <ds:schemaRef ds:uri="252eb997-1184-4236-8539-3a3a6728b4fa"/>
    <ds:schemaRef ds:uri="acb0e762-b97a-4ce4-aa4e-881190f243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1F64E9C-506B-4DEA-BCAC-CE87F17170C7}">
  <ds:schemaRefs>
    <ds:schemaRef ds:uri="252eb997-1184-4236-8539-3a3a6728b4fa"/>
    <ds:schemaRef ds:uri="acb0e762-b97a-4ce4-aa4e-881190f243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Widescreen</PresentationFormat>
  <Slides>31</Slides>
  <Notes>8</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Facet</vt:lpstr>
      <vt:lpstr>Environment Adaptive Automotive Headlight</vt:lpstr>
      <vt:lpstr>Motivation</vt:lpstr>
      <vt:lpstr>Goals and Objectives</vt:lpstr>
      <vt:lpstr>Specification</vt:lpstr>
      <vt:lpstr>System Block Diagram</vt:lpstr>
      <vt:lpstr>Optical Systems</vt:lpstr>
      <vt:lpstr>Low Beam</vt:lpstr>
      <vt:lpstr>Low Beam design </vt:lpstr>
      <vt:lpstr>Lenses </vt:lpstr>
      <vt:lpstr>Projected Beam Shape </vt:lpstr>
      <vt:lpstr>High Beam</vt:lpstr>
      <vt:lpstr>Fog Light</vt:lpstr>
      <vt:lpstr>Rain Sensor</vt:lpstr>
      <vt:lpstr>Camera system</vt:lpstr>
      <vt:lpstr>What the controller sees</vt:lpstr>
      <vt:lpstr>How the LED data is stored</vt:lpstr>
      <vt:lpstr>How the data is interpreted</vt:lpstr>
      <vt:lpstr>Microcontroller</vt:lpstr>
      <vt:lpstr>Electrical Systems Overview</vt:lpstr>
      <vt:lpstr>LED power requirements</vt:lpstr>
      <vt:lpstr>LED Drivers Rev. 1</vt:lpstr>
      <vt:lpstr>LED Drivers Rev. 2</vt:lpstr>
      <vt:lpstr>LED driver comparison</vt:lpstr>
      <vt:lpstr>Sensor and MCU power supply</vt:lpstr>
      <vt:lpstr>Final PCB Design</vt:lpstr>
      <vt:lpstr>Administrative Content</vt:lpstr>
      <vt:lpstr>Work Distribution</vt:lpstr>
      <vt:lpstr>Financing</vt:lpstr>
      <vt:lpstr>Budget</vt:lpstr>
      <vt:lpstr>Questions</vt:lpstr>
      <vt:lpstr>Progress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Bernal Garcia</dc:creator>
  <cp:revision>1</cp:revision>
  <dcterms:created xsi:type="dcterms:W3CDTF">2020-01-09T20:40:11Z</dcterms:created>
  <dcterms:modified xsi:type="dcterms:W3CDTF">2020-01-30T13:36:44Z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0x010100907391000B630C4B929B009451E06787</vt:lpwstr>
  </property>
</Properties>
</file>