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3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316" r:id="rId6"/>
    <p:sldId id="299" r:id="rId7"/>
    <p:sldId id="273" r:id="rId8"/>
    <p:sldId id="295" r:id="rId9"/>
    <p:sldId id="296" r:id="rId10"/>
    <p:sldId id="287" r:id="rId11"/>
    <p:sldId id="292" r:id="rId12"/>
    <p:sldId id="294" r:id="rId13"/>
    <p:sldId id="309" r:id="rId14"/>
    <p:sldId id="272" r:id="rId15"/>
    <p:sldId id="280" r:id="rId16"/>
    <p:sldId id="281" r:id="rId17"/>
    <p:sldId id="285" r:id="rId18"/>
    <p:sldId id="283" r:id="rId19"/>
    <p:sldId id="300" r:id="rId20"/>
    <p:sldId id="286" r:id="rId21"/>
    <p:sldId id="301" r:id="rId22"/>
    <p:sldId id="274" r:id="rId23"/>
    <p:sldId id="304" r:id="rId24"/>
    <p:sldId id="308" r:id="rId25"/>
    <p:sldId id="307" r:id="rId26"/>
    <p:sldId id="305" r:id="rId27"/>
    <p:sldId id="306" r:id="rId28"/>
    <p:sldId id="265" r:id="rId29"/>
    <p:sldId id="302" r:id="rId30"/>
    <p:sldId id="303" r:id="rId31"/>
    <p:sldId id="315" r:id="rId32"/>
    <p:sldId id="276" r:id="rId33"/>
    <p:sldId id="313" r:id="rId34"/>
    <p:sldId id="314" r:id="rId35"/>
    <p:sldId id="312" r:id="rId36"/>
    <p:sldId id="311" r:id="rId37"/>
    <p:sldId id="275" r:id="rId38"/>
    <p:sldId id="284" r:id="rId39"/>
    <p:sldId id="277" r:id="rId40"/>
    <p:sldId id="266" r:id="rId41"/>
    <p:sldId id="267" r:id="rId42"/>
    <p:sldId id="278" r:id="rId43"/>
    <p:sldId id="268" r:id="rId44"/>
    <p:sldId id="269" r:id="rId45"/>
    <p:sldId id="270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1FAEF671-B43C-4408-A514-27F593AD6438}">
          <p14:sldIdLst>
            <p14:sldId id="256"/>
            <p14:sldId id="257"/>
            <p14:sldId id="258"/>
          </p14:sldIdLst>
        </p14:section>
        <p14:section name="Egn Specs" id="{12C3A58B-4853-4BAA-B60A-13886CB61618}">
          <p14:sldIdLst>
            <p14:sldId id="259"/>
          </p14:sldIdLst>
        </p14:section>
        <p14:section name="Parts&amp;Schematics" id="{583A51AD-CF29-487B-B294-54DF21B9BD37}">
          <p14:sldIdLst>
            <p14:sldId id="316"/>
            <p14:sldId id="299"/>
            <p14:sldId id="273"/>
            <p14:sldId id="295"/>
            <p14:sldId id="296"/>
            <p14:sldId id="287"/>
            <p14:sldId id="292"/>
            <p14:sldId id="294"/>
            <p14:sldId id="309"/>
            <p14:sldId id="272"/>
            <p14:sldId id="280"/>
            <p14:sldId id="281"/>
            <p14:sldId id="285"/>
            <p14:sldId id="283"/>
            <p14:sldId id="300"/>
            <p14:sldId id="286"/>
          </p14:sldIdLst>
        </p14:section>
        <p14:section name="CompEng" id="{737B1354-A0A0-4CEE-8BEA-ACF71B3E9F0E}">
          <p14:sldIdLst>
            <p14:sldId id="301"/>
            <p14:sldId id="274"/>
            <p14:sldId id="304"/>
            <p14:sldId id="308"/>
            <p14:sldId id="307"/>
            <p14:sldId id="305"/>
            <p14:sldId id="306"/>
            <p14:sldId id="265"/>
          </p14:sldIdLst>
        </p14:section>
        <p14:section name="Power" id="{6CA8D6A8-9BCA-434F-A6AA-E201072BC0C5}">
          <p14:sldIdLst>
            <p14:sldId id="302"/>
            <p14:sldId id="303"/>
            <p14:sldId id="315"/>
          </p14:sldIdLst>
        </p14:section>
        <p14:section name="Prototype Development" id="{B28BCCA1-82BE-40AD-B7A0-A53AD2FB83AC}">
          <p14:sldIdLst>
            <p14:sldId id="276"/>
            <p14:sldId id="313"/>
            <p14:sldId id="314"/>
            <p14:sldId id="312"/>
            <p14:sldId id="311"/>
            <p14:sldId id="275"/>
            <p14:sldId id="284"/>
          </p14:sldIdLst>
        </p14:section>
        <p14:section name="Administrative" id="{FA9E326D-5FF5-4BC9-B2F6-06E849E6570F}">
          <p14:sldIdLst>
            <p14:sldId id="277"/>
            <p14:sldId id="266"/>
            <p14:sldId id="267"/>
            <p14:sldId id="278"/>
            <p14:sldId id="268"/>
            <p14:sldId id="269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Maria" initials="DM" lastIdx="4" clrIdx="0">
    <p:extLst>
      <p:ext uri="{19B8F6BF-5375-455C-9EA6-DF929625EA0E}">
        <p15:presenceInfo xmlns:p15="http://schemas.microsoft.com/office/powerpoint/2012/main" userId="David Mar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3109B2-B6EA-4A4B-8DA7-67BD5B950141}" v="2" dt="2020-01-24T17:18:38.559"/>
    <p1510:client id="{39F3A9C4-1E89-4B37-A5E8-45270B79BB9D}" v="1012" dt="2020-01-27T16:19:20.931"/>
    <p1510:client id="{4634AF7E-9D09-48D3-97EA-4157D20BEC97}" v="112" dt="2020-01-27T15:26:16.802"/>
    <p1510:client id="{B44650FF-4B41-8E5B-4637-51DE387C9DC0}" v="14" dt="2020-01-28T13:34:44.5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0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uel Knight" userId="S::knightsc@knights.ucf.edu::b0e4ed59-65b5-4afc-9610-f3c059ef6330" providerId="AD" clId="Web-{811FB5F7-6509-89BB-7C40-9C74B49A99A6}"/>
    <pc:docChg chg="delSld modSld sldOrd modSection">
      <pc:chgData name="Samuel Knight" userId="S::knightsc@knights.ucf.edu::b0e4ed59-65b5-4afc-9610-f3c059ef6330" providerId="AD" clId="Web-{811FB5F7-6509-89BB-7C40-9C74B49A99A6}" dt="2020-01-21T20:59:17.836" v="518" actId="20577"/>
      <pc:docMkLst>
        <pc:docMk/>
      </pc:docMkLst>
      <pc:sldChg chg="modSp">
        <pc:chgData name="Samuel Knight" userId="S::knightsc@knights.ucf.edu::b0e4ed59-65b5-4afc-9610-f3c059ef6330" providerId="AD" clId="Web-{811FB5F7-6509-89BB-7C40-9C74B49A99A6}" dt="2020-01-21T20:14:42.006" v="102" actId="20577"/>
        <pc:sldMkLst>
          <pc:docMk/>
          <pc:sldMk cId="2280635514" sldId="257"/>
        </pc:sldMkLst>
        <pc:spChg chg="mod">
          <ac:chgData name="Samuel Knight" userId="S::knightsc@knights.ucf.edu::b0e4ed59-65b5-4afc-9610-f3c059ef6330" providerId="AD" clId="Web-{811FB5F7-6509-89BB-7C40-9C74B49A99A6}" dt="2020-01-21T20:14:42.006" v="102" actId="20577"/>
          <ac:spMkLst>
            <pc:docMk/>
            <pc:sldMk cId="2280635514" sldId="257"/>
            <ac:spMk id="3" creationId="{15ED2A1F-44C0-45C0-8762-33B177947DD0}"/>
          </ac:spMkLst>
        </pc:spChg>
      </pc:sldChg>
      <pc:sldChg chg="modSp">
        <pc:chgData name="Samuel Knight" userId="S::knightsc@knights.ucf.edu::b0e4ed59-65b5-4afc-9610-f3c059ef6330" providerId="AD" clId="Web-{811FB5F7-6509-89BB-7C40-9C74B49A99A6}" dt="2020-01-21T20:20:39.380" v="422" actId="20577"/>
        <pc:sldMkLst>
          <pc:docMk/>
          <pc:sldMk cId="3265605212" sldId="259"/>
        </pc:sldMkLst>
        <pc:spChg chg="mod">
          <ac:chgData name="Samuel Knight" userId="S::knightsc@knights.ucf.edu::b0e4ed59-65b5-4afc-9610-f3c059ef6330" providerId="AD" clId="Web-{811FB5F7-6509-89BB-7C40-9C74B49A99A6}" dt="2020-01-21T20:20:39.380" v="422" actId="20577"/>
          <ac:spMkLst>
            <pc:docMk/>
            <pc:sldMk cId="3265605212" sldId="259"/>
            <ac:spMk id="3" creationId="{11B9ED5E-2002-414A-9D0E-0DD0DBD7A29E}"/>
          </ac:spMkLst>
        </pc:spChg>
        <pc:graphicFrameChg chg="mod modGraphic">
          <ac:chgData name="Samuel Knight" userId="S::knightsc@knights.ucf.edu::b0e4ed59-65b5-4afc-9610-f3c059ef6330" providerId="AD" clId="Web-{811FB5F7-6509-89BB-7C40-9C74B49A99A6}" dt="2020-01-21T20:19:32.002" v="268"/>
          <ac:graphicFrameMkLst>
            <pc:docMk/>
            <pc:sldMk cId="3265605212" sldId="259"/>
            <ac:graphicFrameMk id="4" creationId="{0C32DAEE-C051-4A33-931C-FFC34C3DC186}"/>
          </ac:graphicFrameMkLst>
        </pc:graphicFrameChg>
      </pc:sldChg>
      <pc:sldChg chg="del">
        <pc:chgData name="Samuel Knight" userId="S::knightsc@knights.ucf.edu::b0e4ed59-65b5-4afc-9610-f3c059ef6330" providerId="AD" clId="Web-{811FB5F7-6509-89BB-7C40-9C74B49A99A6}" dt="2020-01-21T20:52:15.569" v="451"/>
        <pc:sldMkLst>
          <pc:docMk/>
          <pc:sldMk cId="3096865065" sldId="262"/>
        </pc:sldMkLst>
      </pc:sldChg>
      <pc:sldChg chg="modSp">
        <pc:chgData name="Samuel Knight" userId="S::knightsc@knights.ucf.edu::b0e4ed59-65b5-4afc-9610-f3c059ef6330" providerId="AD" clId="Web-{811FB5F7-6509-89BB-7C40-9C74B49A99A6}" dt="2020-01-21T20:53:18.696" v="475"/>
        <pc:sldMkLst>
          <pc:docMk/>
          <pc:sldMk cId="1948339979" sldId="266"/>
        </pc:sldMkLst>
        <pc:graphicFrameChg chg="mod modGraphic">
          <ac:chgData name="Samuel Knight" userId="S::knightsc@knights.ucf.edu::b0e4ed59-65b5-4afc-9610-f3c059ef6330" providerId="AD" clId="Web-{811FB5F7-6509-89BB-7C40-9C74B49A99A6}" dt="2020-01-21T20:53:18.696" v="475"/>
          <ac:graphicFrameMkLst>
            <pc:docMk/>
            <pc:sldMk cId="1948339979" sldId="266"/>
            <ac:graphicFrameMk id="6" creationId="{0AFCFC37-DEB9-4C08-B19A-4D89DF223BBC}"/>
          </ac:graphicFrameMkLst>
        </pc:graphicFrameChg>
      </pc:sldChg>
      <pc:sldChg chg="modSp">
        <pc:chgData name="Samuel Knight" userId="S::knightsc@knights.ucf.edu::b0e4ed59-65b5-4afc-9610-f3c059ef6330" providerId="AD" clId="Web-{811FB5F7-6509-89BB-7C40-9C74B49A99A6}" dt="2020-01-21T20:59:17.836" v="517" actId="20577"/>
        <pc:sldMkLst>
          <pc:docMk/>
          <pc:sldMk cId="1582210231" sldId="268"/>
        </pc:sldMkLst>
        <pc:spChg chg="mod">
          <ac:chgData name="Samuel Knight" userId="S::knightsc@knights.ucf.edu::b0e4ed59-65b5-4afc-9610-f3c059ef6330" providerId="AD" clId="Web-{811FB5F7-6509-89BB-7C40-9C74B49A99A6}" dt="2020-01-21T20:59:17.836" v="517" actId="20577"/>
          <ac:spMkLst>
            <pc:docMk/>
            <pc:sldMk cId="1582210231" sldId="268"/>
            <ac:spMk id="3" creationId="{6562BAB5-8589-4849-B783-96CF519401F0}"/>
          </ac:spMkLst>
        </pc:spChg>
      </pc:sldChg>
      <pc:sldChg chg="modSp">
        <pc:chgData name="Samuel Knight" userId="S::knightsc@knights.ucf.edu::b0e4ed59-65b5-4afc-9610-f3c059ef6330" providerId="AD" clId="Web-{811FB5F7-6509-89BB-7C40-9C74B49A99A6}" dt="2020-01-21T20:09:55.556" v="94" actId="20577"/>
        <pc:sldMkLst>
          <pc:docMk/>
          <pc:sldMk cId="3184563692" sldId="269"/>
        </pc:sldMkLst>
        <pc:spChg chg="mod">
          <ac:chgData name="Samuel Knight" userId="S::knightsc@knights.ucf.edu::b0e4ed59-65b5-4afc-9610-f3c059ef6330" providerId="AD" clId="Web-{811FB5F7-6509-89BB-7C40-9C74B49A99A6}" dt="2020-01-21T20:09:55.556" v="94" actId="20577"/>
          <ac:spMkLst>
            <pc:docMk/>
            <pc:sldMk cId="3184563692" sldId="269"/>
            <ac:spMk id="3" creationId="{B3C99FDD-4485-4C96-ABC6-4E1511221076}"/>
          </ac:spMkLst>
        </pc:spChg>
      </pc:sldChg>
      <pc:sldChg chg="modSp">
        <pc:chgData name="Samuel Knight" userId="S::knightsc@knights.ucf.edu::b0e4ed59-65b5-4afc-9610-f3c059ef6330" providerId="AD" clId="Web-{811FB5F7-6509-89BB-7C40-9C74B49A99A6}" dt="2020-01-21T20:23:02.277" v="428" actId="20577"/>
        <pc:sldMkLst>
          <pc:docMk/>
          <pc:sldMk cId="2162898664" sldId="273"/>
        </pc:sldMkLst>
        <pc:spChg chg="mod">
          <ac:chgData name="Samuel Knight" userId="S::knightsc@knights.ucf.edu::b0e4ed59-65b5-4afc-9610-f3c059ef6330" providerId="AD" clId="Web-{811FB5F7-6509-89BB-7C40-9C74B49A99A6}" dt="2020-01-21T20:23:02.277" v="428" actId="20577"/>
          <ac:spMkLst>
            <pc:docMk/>
            <pc:sldMk cId="2162898664" sldId="273"/>
            <ac:spMk id="3" creationId="{38D086EB-0E69-4833-A0DA-DE7CE0759837}"/>
          </ac:spMkLst>
        </pc:spChg>
      </pc:sldChg>
      <pc:sldChg chg="modSp">
        <pc:chgData name="Samuel Knight" userId="S::knightsc@knights.ucf.edu::b0e4ed59-65b5-4afc-9610-f3c059ef6330" providerId="AD" clId="Web-{811FB5F7-6509-89BB-7C40-9C74B49A99A6}" dt="2020-01-21T20:04:22.839" v="16" actId="20577"/>
        <pc:sldMkLst>
          <pc:docMk/>
          <pc:sldMk cId="1375736311" sldId="275"/>
        </pc:sldMkLst>
        <pc:spChg chg="mod">
          <ac:chgData name="Samuel Knight" userId="S::knightsc@knights.ucf.edu::b0e4ed59-65b5-4afc-9610-f3c059ef6330" providerId="AD" clId="Web-{811FB5F7-6509-89BB-7C40-9C74B49A99A6}" dt="2020-01-21T20:04:22.839" v="16" actId="20577"/>
          <ac:spMkLst>
            <pc:docMk/>
            <pc:sldMk cId="1375736311" sldId="275"/>
            <ac:spMk id="3" creationId="{57DAE069-B4AC-411C-A358-6828E29D0F11}"/>
          </ac:spMkLst>
        </pc:spChg>
      </pc:sldChg>
      <pc:sldChg chg="del">
        <pc:chgData name="Samuel Knight" userId="S::knightsc@knights.ucf.edu::b0e4ed59-65b5-4afc-9610-f3c059ef6330" providerId="AD" clId="Web-{811FB5F7-6509-89BB-7C40-9C74B49A99A6}" dt="2020-01-21T20:55:25.389" v="476"/>
        <pc:sldMkLst>
          <pc:docMk/>
          <pc:sldMk cId="183268553" sldId="279"/>
        </pc:sldMkLst>
      </pc:sldChg>
      <pc:sldChg chg="modSp">
        <pc:chgData name="Samuel Knight" userId="S::knightsc@knights.ucf.edu::b0e4ed59-65b5-4afc-9610-f3c059ef6330" providerId="AD" clId="Web-{811FB5F7-6509-89BB-7C40-9C74B49A99A6}" dt="2020-01-21T20:03:42.994" v="2" actId="1076"/>
        <pc:sldMkLst>
          <pc:docMk/>
          <pc:sldMk cId="17284475" sldId="281"/>
        </pc:sldMkLst>
        <pc:graphicFrameChg chg="mod modGraphic">
          <ac:chgData name="Samuel Knight" userId="S::knightsc@knights.ucf.edu::b0e4ed59-65b5-4afc-9610-f3c059ef6330" providerId="AD" clId="Web-{811FB5F7-6509-89BB-7C40-9C74B49A99A6}" dt="2020-01-21T20:03:42.994" v="2" actId="1076"/>
          <ac:graphicFrameMkLst>
            <pc:docMk/>
            <pc:sldMk cId="17284475" sldId="281"/>
            <ac:graphicFrameMk id="3" creationId="{5D0808C9-CA93-4E79-96B4-F9DAF71A7E72}"/>
          </ac:graphicFrameMkLst>
        </pc:graphicFrameChg>
      </pc:sldChg>
      <pc:sldChg chg="modSp">
        <pc:chgData name="Samuel Knight" userId="S::knightsc@knights.ucf.edu::b0e4ed59-65b5-4afc-9610-f3c059ef6330" providerId="AD" clId="Web-{811FB5F7-6509-89BB-7C40-9C74B49A99A6}" dt="2020-01-21T20:04:08.776" v="5" actId="1076"/>
        <pc:sldMkLst>
          <pc:docMk/>
          <pc:sldMk cId="314509604" sldId="283"/>
        </pc:sldMkLst>
        <pc:graphicFrameChg chg="mod">
          <ac:chgData name="Samuel Knight" userId="S::knightsc@knights.ucf.edu::b0e4ed59-65b5-4afc-9610-f3c059ef6330" providerId="AD" clId="Web-{811FB5F7-6509-89BB-7C40-9C74B49A99A6}" dt="2020-01-21T20:04:08.776" v="5" actId="1076"/>
          <ac:graphicFrameMkLst>
            <pc:docMk/>
            <pc:sldMk cId="314509604" sldId="283"/>
            <ac:graphicFrameMk id="3" creationId="{AB0EFB06-7364-459A-BCE0-C01A910EB16A}"/>
          </ac:graphicFrameMkLst>
        </pc:graphicFrameChg>
      </pc:sldChg>
      <pc:sldChg chg="modSp">
        <pc:chgData name="Samuel Knight" userId="S::knightsc@knights.ucf.edu::b0e4ed59-65b5-4afc-9610-f3c059ef6330" providerId="AD" clId="Web-{811FB5F7-6509-89BB-7C40-9C74B49A99A6}" dt="2020-01-21T20:35:30.667" v="446" actId="20577"/>
        <pc:sldMkLst>
          <pc:docMk/>
          <pc:sldMk cId="3996888595" sldId="286"/>
        </pc:sldMkLst>
        <pc:spChg chg="mod">
          <ac:chgData name="Samuel Knight" userId="S::knightsc@knights.ucf.edu::b0e4ed59-65b5-4afc-9610-f3c059ef6330" providerId="AD" clId="Web-{811FB5F7-6509-89BB-7C40-9C74B49A99A6}" dt="2020-01-21T20:35:30.667" v="446" actId="20577"/>
          <ac:spMkLst>
            <pc:docMk/>
            <pc:sldMk cId="3996888595" sldId="286"/>
            <ac:spMk id="3" creationId="{96A4483A-668D-4DD4-99AA-99D239AD789A}"/>
          </ac:spMkLst>
        </pc:spChg>
      </pc:sldChg>
      <pc:sldChg chg="ord">
        <pc:chgData name="Samuel Knight" userId="S::knightsc@knights.ucf.edu::b0e4ed59-65b5-4afc-9610-f3c059ef6330" providerId="AD" clId="Web-{811FB5F7-6509-89BB-7C40-9C74B49A99A6}" dt="2020-01-21T20:46:43.977" v="449"/>
        <pc:sldMkLst>
          <pc:docMk/>
          <pc:sldMk cId="386805144" sldId="312"/>
        </pc:sldMkLst>
      </pc:sldChg>
      <pc:sldChg chg="ord">
        <pc:chgData name="Samuel Knight" userId="S::knightsc@knights.ucf.edu::b0e4ed59-65b5-4afc-9610-f3c059ef6330" providerId="AD" clId="Web-{811FB5F7-6509-89BB-7C40-9C74B49A99A6}" dt="2020-01-21T20:46:19.554" v="448"/>
        <pc:sldMkLst>
          <pc:docMk/>
          <pc:sldMk cId="147408111" sldId="313"/>
        </pc:sldMkLst>
      </pc:sldChg>
      <pc:sldChg chg="ord">
        <pc:chgData name="Samuel Knight" userId="S::knightsc@knights.ucf.edu::b0e4ed59-65b5-4afc-9610-f3c059ef6330" providerId="AD" clId="Web-{811FB5F7-6509-89BB-7C40-9C74B49A99A6}" dt="2020-01-21T20:46:46.852" v="450"/>
        <pc:sldMkLst>
          <pc:docMk/>
          <pc:sldMk cId="3972542589" sldId="314"/>
        </pc:sldMkLst>
      </pc:sldChg>
    </pc:docChg>
  </pc:docChgLst>
  <pc:docChgLst>
    <pc:chgData name="David Maria" userId="S::davidjmaria@knights.ucf.edu::82bfa75e-934e-45b5-9f86-860f55fc31f3" providerId="AD" clId="Web-{41E882D4-B8D4-6793-8125-46346F75A706}"/>
    <pc:docChg chg="modSld">
      <pc:chgData name="David Maria" userId="S::davidjmaria@knights.ucf.edu::82bfa75e-934e-45b5-9f86-860f55fc31f3" providerId="AD" clId="Web-{41E882D4-B8D4-6793-8125-46346F75A706}" dt="2020-01-24T23:22:33.432" v="0"/>
      <pc:docMkLst>
        <pc:docMk/>
      </pc:docMkLst>
      <pc:sldChg chg="modSp">
        <pc:chgData name="David Maria" userId="S::davidjmaria@knights.ucf.edu::82bfa75e-934e-45b5-9f86-860f55fc31f3" providerId="AD" clId="Web-{41E882D4-B8D4-6793-8125-46346F75A706}" dt="2020-01-24T23:22:33.432" v="0"/>
        <pc:sldMkLst>
          <pc:docMk/>
          <pc:sldMk cId="3477288920" sldId="310"/>
        </pc:sldMkLst>
        <pc:graphicFrameChg chg="modGraphic">
          <ac:chgData name="David Maria" userId="S::davidjmaria@knights.ucf.edu::82bfa75e-934e-45b5-9f86-860f55fc31f3" providerId="AD" clId="Web-{41E882D4-B8D4-6793-8125-46346F75A706}" dt="2020-01-24T23:22:33.432" v="0"/>
          <ac:graphicFrameMkLst>
            <pc:docMk/>
            <pc:sldMk cId="3477288920" sldId="310"/>
            <ac:graphicFrameMk id="4" creationId="{A19551B5-F940-49E7-AB88-4C154A7DF9A3}"/>
          </ac:graphicFrameMkLst>
        </pc:graphicFrameChg>
      </pc:sldChg>
    </pc:docChg>
  </pc:docChgLst>
  <pc:docChgLst>
    <pc:chgData name="Luke Preston" userId="S::lukepreston@knights.ucf.edu::495e6faa-c1b8-4fc9-997b-098f21243685" providerId="AD" clId="Web-{5C7F9342-8C03-4B9D-8D09-7C6F2D02F45A}"/>
    <pc:docChg chg="addSld modSld modSection">
      <pc:chgData name="Luke Preston" userId="S::lukepreston@knights.ucf.edu::495e6faa-c1b8-4fc9-997b-098f21243685" providerId="AD" clId="Web-{5C7F9342-8C03-4B9D-8D09-7C6F2D02F45A}" dt="2020-01-23T07:14:51.841" v="919" actId="1076"/>
      <pc:docMkLst>
        <pc:docMk/>
      </pc:docMkLst>
      <pc:sldChg chg="addSp modSp">
        <pc:chgData name="Luke Preston" userId="S::lukepreston@knights.ucf.edu::495e6faa-c1b8-4fc9-997b-098f21243685" providerId="AD" clId="Web-{5C7F9342-8C03-4B9D-8D09-7C6F2D02F45A}" dt="2020-01-23T03:29:48.312" v="231" actId="1076"/>
        <pc:sldMkLst>
          <pc:docMk/>
          <pc:sldMk cId="3996888595" sldId="286"/>
        </pc:sldMkLst>
        <pc:spChg chg="mod">
          <ac:chgData name="Luke Preston" userId="S::lukepreston@knights.ucf.edu::495e6faa-c1b8-4fc9-997b-098f21243685" providerId="AD" clId="Web-{5C7F9342-8C03-4B9D-8D09-7C6F2D02F45A}" dt="2020-01-23T03:29:48.312" v="231" actId="1076"/>
          <ac:spMkLst>
            <pc:docMk/>
            <pc:sldMk cId="3996888595" sldId="286"/>
            <ac:spMk id="3" creationId="{96A4483A-668D-4DD4-99AA-99D239AD789A}"/>
          </ac:spMkLst>
        </pc:spChg>
        <pc:graphicFrameChg chg="add mod modGraphic">
          <ac:chgData name="Luke Preston" userId="S::lukepreston@knights.ucf.edu::495e6faa-c1b8-4fc9-997b-098f21243685" providerId="AD" clId="Web-{5C7F9342-8C03-4B9D-8D09-7C6F2D02F45A}" dt="2020-01-23T03:29:40.937" v="230" actId="1076"/>
          <ac:graphicFrameMkLst>
            <pc:docMk/>
            <pc:sldMk cId="3996888595" sldId="286"/>
            <ac:graphicFrameMk id="5" creationId="{13F94FDA-B351-40B4-B897-4F20EB1D2808}"/>
          </ac:graphicFrameMkLst>
        </pc:graphicFrameChg>
      </pc:sldChg>
      <pc:sldChg chg="addSp delSp modSp mod setBg setClrOvrMap">
        <pc:chgData name="Luke Preston" userId="S::lukepreston@knights.ucf.edu::495e6faa-c1b8-4fc9-997b-098f21243685" providerId="AD" clId="Web-{5C7F9342-8C03-4B9D-8D09-7C6F2D02F45A}" dt="2020-01-23T07:14:51.841" v="919" actId="1076"/>
        <pc:sldMkLst>
          <pc:docMk/>
          <pc:sldMk cId="3227731618" sldId="303"/>
        </pc:sldMkLst>
        <pc:spChg chg="mod">
          <ac:chgData name="Luke Preston" userId="S::lukepreston@knights.ucf.edu::495e6faa-c1b8-4fc9-997b-098f21243685" providerId="AD" clId="Web-{5C7F9342-8C03-4B9D-8D09-7C6F2D02F45A}" dt="2020-01-23T07:14:51.841" v="919" actId="1076"/>
          <ac:spMkLst>
            <pc:docMk/>
            <pc:sldMk cId="3227731618" sldId="303"/>
            <ac:spMk id="2" creationId="{3A92DCED-671A-4717-AF65-0E6AE254D865}"/>
          </ac:spMkLst>
        </pc:spChg>
        <pc:spChg chg="del">
          <ac:chgData name="Luke Preston" userId="S::lukepreston@knights.ucf.edu::495e6faa-c1b8-4fc9-997b-098f21243685" providerId="AD" clId="Web-{5C7F9342-8C03-4B9D-8D09-7C6F2D02F45A}" dt="2020-01-23T03:47:34.980" v="232"/>
          <ac:spMkLst>
            <pc:docMk/>
            <pc:sldMk cId="3227731618" sldId="303"/>
            <ac:spMk id="3" creationId="{59E7D3D2-BD1E-4909-BD37-AC2944A8EB10}"/>
          </ac:spMkLst>
        </pc:spChg>
        <pc:spChg chg="add del mod ord">
          <ac:chgData name="Luke Preston" userId="S::lukepreston@knights.ucf.edu::495e6faa-c1b8-4fc9-997b-098f21243685" providerId="AD" clId="Web-{5C7F9342-8C03-4B9D-8D09-7C6F2D02F45A}" dt="2020-01-23T07:14:31.715" v="914" actId="1076"/>
          <ac:spMkLst>
            <pc:docMk/>
            <pc:sldMk cId="3227731618" sldId="303"/>
            <ac:spMk id="6" creationId="{41705E97-376E-4C9B-A52C-A182CBF9C2F9}"/>
          </ac:spMkLst>
        </pc:spChg>
        <pc:spChg chg="add del">
          <ac:chgData name="Luke Preston" userId="S::lukepreston@knights.ucf.edu::495e6faa-c1b8-4fc9-997b-098f21243685" providerId="AD" clId="Web-{5C7F9342-8C03-4B9D-8D09-7C6F2D02F45A}" dt="2020-01-23T07:14:13.027" v="913"/>
          <ac:spMkLst>
            <pc:docMk/>
            <pc:sldMk cId="3227731618" sldId="303"/>
            <ac:spMk id="11" creationId="{867D4867-5BA7-4462-B2F6-A23F4A622AA7}"/>
          </ac:spMkLst>
        </pc:spChg>
        <pc:spChg chg="add">
          <ac:chgData name="Luke Preston" userId="S::lukepreston@knights.ucf.edu::495e6faa-c1b8-4fc9-997b-098f21243685" providerId="AD" clId="Web-{5C7F9342-8C03-4B9D-8D09-7C6F2D02F45A}" dt="2020-01-23T07:14:13.027" v="913"/>
          <ac:spMkLst>
            <pc:docMk/>
            <pc:sldMk cId="3227731618" sldId="303"/>
            <ac:spMk id="16" creationId="{6EFFF4A2-EB01-4738-9824-8D9A72A51BB9}"/>
          </ac:spMkLst>
        </pc:spChg>
        <pc:grpChg chg="add">
          <ac:chgData name="Luke Preston" userId="S::lukepreston@knights.ucf.edu::495e6faa-c1b8-4fc9-997b-098f21243685" providerId="AD" clId="Web-{5C7F9342-8C03-4B9D-8D09-7C6F2D02F45A}" dt="2020-01-23T07:14:13.027" v="913"/>
          <ac:grpSpMkLst>
            <pc:docMk/>
            <pc:sldMk cId="3227731618" sldId="303"/>
            <ac:grpSpMk id="18" creationId="{D4469D90-62FA-49B2-981E-5305361D5A58}"/>
          </ac:grpSpMkLst>
        </pc:grpChg>
        <pc:picChg chg="add mod ord">
          <ac:chgData name="Luke Preston" userId="S::lukepreston@knights.ucf.edu::495e6faa-c1b8-4fc9-997b-098f21243685" providerId="AD" clId="Web-{5C7F9342-8C03-4B9D-8D09-7C6F2D02F45A}" dt="2020-01-23T07:14:13.027" v="913"/>
          <ac:picMkLst>
            <pc:docMk/>
            <pc:sldMk cId="3227731618" sldId="303"/>
            <ac:picMk id="4" creationId="{56CE04B6-EEBF-43D6-A8A8-3B4331787C3C}"/>
          </ac:picMkLst>
        </pc:picChg>
      </pc:sldChg>
      <pc:sldChg chg="addSp modSp new mod setBg">
        <pc:chgData name="Luke Preston" userId="S::lukepreston@knights.ucf.edu::495e6faa-c1b8-4fc9-997b-098f21243685" providerId="AD" clId="Web-{5C7F9342-8C03-4B9D-8D09-7C6F2D02F45A}" dt="2020-01-23T07:13:20.520" v="910"/>
        <pc:sldMkLst>
          <pc:docMk/>
          <pc:sldMk cId="3544812478" sldId="315"/>
        </pc:sldMkLst>
        <pc:spChg chg="mod">
          <ac:chgData name="Luke Preston" userId="S::lukepreston@knights.ucf.edu::495e6faa-c1b8-4fc9-997b-098f21243685" providerId="AD" clId="Web-{5C7F9342-8C03-4B9D-8D09-7C6F2D02F45A}" dt="2020-01-23T07:13:20.520" v="910"/>
          <ac:spMkLst>
            <pc:docMk/>
            <pc:sldMk cId="3544812478" sldId="315"/>
            <ac:spMk id="2" creationId="{739FC0C0-26C2-4235-9A76-A4F1AA9780C3}"/>
          </ac:spMkLst>
        </pc:spChg>
        <pc:spChg chg="mod ord">
          <ac:chgData name="Luke Preston" userId="S::lukepreston@knights.ucf.edu::495e6faa-c1b8-4fc9-997b-098f21243685" providerId="AD" clId="Web-{5C7F9342-8C03-4B9D-8D09-7C6F2D02F45A}" dt="2020-01-23T07:13:20.520" v="910"/>
          <ac:spMkLst>
            <pc:docMk/>
            <pc:sldMk cId="3544812478" sldId="315"/>
            <ac:spMk id="3" creationId="{50F53634-2F8F-443C-9B9A-9175F1317B20}"/>
          </ac:spMkLst>
        </pc:spChg>
        <pc:spChg chg="add">
          <ac:chgData name="Luke Preston" userId="S::lukepreston@knights.ucf.edu::495e6faa-c1b8-4fc9-997b-098f21243685" providerId="AD" clId="Web-{5C7F9342-8C03-4B9D-8D09-7C6F2D02F45A}" dt="2020-01-23T07:13:20.520" v="910"/>
          <ac:spMkLst>
            <pc:docMk/>
            <pc:sldMk cId="3544812478" sldId="315"/>
            <ac:spMk id="9" creationId="{B775CD93-9DF2-48CB-9F57-1BCA9A46C7FA}"/>
          </ac:spMkLst>
        </pc:spChg>
        <pc:spChg chg="add">
          <ac:chgData name="Luke Preston" userId="S::lukepreston@knights.ucf.edu::495e6faa-c1b8-4fc9-997b-098f21243685" providerId="AD" clId="Web-{5C7F9342-8C03-4B9D-8D09-7C6F2D02F45A}" dt="2020-01-23T07:13:20.520" v="910"/>
          <ac:spMkLst>
            <pc:docMk/>
            <pc:sldMk cId="3544812478" sldId="315"/>
            <ac:spMk id="11" creationId="{E186B68C-84BC-4A6E-99D1-EE87483C1349}"/>
          </ac:spMkLst>
        </pc:spChg>
        <pc:spChg chg="add">
          <ac:chgData name="Luke Preston" userId="S::lukepreston@knights.ucf.edu::495e6faa-c1b8-4fc9-997b-098f21243685" providerId="AD" clId="Web-{5C7F9342-8C03-4B9D-8D09-7C6F2D02F45A}" dt="2020-01-23T07:13:20.520" v="910"/>
          <ac:spMkLst>
            <pc:docMk/>
            <pc:sldMk cId="3544812478" sldId="315"/>
            <ac:spMk id="13" creationId="{6166C6D1-23AC-49C4-BA07-238E4E9F8CEB}"/>
          </ac:spMkLst>
        </pc:spChg>
        <pc:spChg chg="add">
          <ac:chgData name="Luke Preston" userId="S::lukepreston@knights.ucf.edu::495e6faa-c1b8-4fc9-997b-098f21243685" providerId="AD" clId="Web-{5C7F9342-8C03-4B9D-8D09-7C6F2D02F45A}" dt="2020-01-23T07:13:20.520" v="910"/>
          <ac:spMkLst>
            <pc:docMk/>
            <pc:sldMk cId="3544812478" sldId="315"/>
            <ac:spMk id="15" creationId="{33A87B69-D1B1-4DA7-B224-F220FC5235E6}"/>
          </ac:spMkLst>
        </pc:spChg>
        <pc:spChg chg="add">
          <ac:chgData name="Luke Preston" userId="S::lukepreston@knights.ucf.edu::495e6faa-c1b8-4fc9-997b-098f21243685" providerId="AD" clId="Web-{5C7F9342-8C03-4B9D-8D09-7C6F2D02F45A}" dt="2020-01-23T07:13:20.520" v="910"/>
          <ac:spMkLst>
            <pc:docMk/>
            <pc:sldMk cId="3544812478" sldId="315"/>
            <ac:spMk id="17" creationId="{1C091803-41C2-48E0-9228-5148460C7479}"/>
          </ac:spMkLst>
        </pc:spChg>
        <pc:picChg chg="add mod">
          <ac:chgData name="Luke Preston" userId="S::lukepreston@knights.ucf.edu::495e6faa-c1b8-4fc9-997b-098f21243685" providerId="AD" clId="Web-{5C7F9342-8C03-4B9D-8D09-7C6F2D02F45A}" dt="2020-01-23T07:13:20.520" v="910"/>
          <ac:picMkLst>
            <pc:docMk/>
            <pc:sldMk cId="3544812478" sldId="315"/>
            <ac:picMk id="4" creationId="{160AF676-F35A-4121-AA6F-B8972EAC24C5}"/>
          </ac:picMkLst>
        </pc:picChg>
      </pc:sldChg>
    </pc:docChg>
  </pc:docChgLst>
  <pc:docChgLst>
    <pc:chgData name="Luke Preston" userId="S::lukepreston@knights.ucf.edu::495e6faa-c1b8-4fc9-997b-098f21243685" providerId="AD" clId="Web-{C64D4D0C-E67D-447C-B838-A17EBD6669E4}"/>
    <pc:docChg chg="delSld modSld modSection">
      <pc:chgData name="Luke Preston" userId="S::lukepreston@knights.ucf.edu::495e6faa-c1b8-4fc9-997b-098f21243685" providerId="AD" clId="Web-{C64D4D0C-E67D-447C-B838-A17EBD6669E4}" dt="2020-01-14T15:56:26.321" v="282" actId="20577"/>
      <pc:docMkLst>
        <pc:docMk/>
      </pc:docMkLst>
      <pc:sldChg chg="addSp delSp modSp">
        <pc:chgData name="Luke Preston" userId="S::lukepreston@knights.ucf.edu::495e6faa-c1b8-4fc9-997b-098f21243685" providerId="AD" clId="Web-{C64D4D0C-E67D-447C-B838-A17EBD6669E4}" dt="2020-01-14T15:56:25.212" v="280" actId="20577"/>
        <pc:sldMkLst>
          <pc:docMk/>
          <pc:sldMk cId="1639167812" sldId="287"/>
        </pc:sldMkLst>
        <pc:spChg chg="mod">
          <ac:chgData name="Luke Preston" userId="S::lukepreston@knights.ucf.edu::495e6faa-c1b8-4fc9-997b-098f21243685" providerId="AD" clId="Web-{C64D4D0C-E67D-447C-B838-A17EBD6669E4}" dt="2020-01-14T15:56:25.212" v="280" actId="20577"/>
          <ac:spMkLst>
            <pc:docMk/>
            <pc:sldMk cId="1639167812" sldId="287"/>
            <ac:spMk id="2" creationId="{585B1C68-2045-400A-96D8-82564A913FC9}"/>
          </ac:spMkLst>
        </pc:spChg>
        <pc:spChg chg="mod">
          <ac:chgData name="Luke Preston" userId="S::lukepreston@knights.ucf.edu::495e6faa-c1b8-4fc9-997b-098f21243685" providerId="AD" clId="Web-{C64D4D0C-E67D-447C-B838-A17EBD6669E4}" dt="2020-01-14T15:55:51.274" v="279" actId="1076"/>
          <ac:spMkLst>
            <pc:docMk/>
            <pc:sldMk cId="1639167812" sldId="287"/>
            <ac:spMk id="3" creationId="{031B2D25-20D2-464D-A95C-9BDFCCAAEDCD}"/>
          </ac:spMkLst>
        </pc:spChg>
        <pc:picChg chg="add del mod">
          <ac:chgData name="Luke Preston" userId="S::lukepreston@knights.ucf.edu::495e6faa-c1b8-4fc9-997b-098f21243685" providerId="AD" clId="Web-{C64D4D0C-E67D-447C-B838-A17EBD6669E4}" dt="2020-01-14T15:54:11.836" v="230"/>
          <ac:picMkLst>
            <pc:docMk/>
            <pc:sldMk cId="1639167812" sldId="287"/>
            <ac:picMk id="4" creationId="{75E35653-856D-4FAF-B6C7-51CF4E9892BB}"/>
          </ac:picMkLst>
        </pc:picChg>
        <pc:picChg chg="add mod">
          <ac:chgData name="Luke Preston" userId="S::lukepreston@knights.ucf.edu::495e6faa-c1b8-4fc9-997b-098f21243685" providerId="AD" clId="Web-{C64D4D0C-E67D-447C-B838-A17EBD6669E4}" dt="2020-01-14T15:55:15.118" v="235" actId="14100"/>
          <ac:picMkLst>
            <pc:docMk/>
            <pc:sldMk cId="1639167812" sldId="287"/>
            <ac:picMk id="6" creationId="{795DC809-73E9-425C-9C16-F1F32C48DFB6}"/>
          </ac:picMkLst>
        </pc:picChg>
      </pc:sldChg>
    </pc:docChg>
  </pc:docChgLst>
  <pc:docChgLst>
    <pc:chgData name="David Maria" userId="S::davidjmaria@knights.ucf.edu::82bfa75e-934e-45b5-9f86-860f55fc31f3" providerId="AD" clId="Web-{B44650FF-4B41-8E5B-4637-51DE387C9DC0}"/>
    <pc:docChg chg="modSld">
      <pc:chgData name="David Maria" userId="S::davidjmaria@knights.ucf.edu::82bfa75e-934e-45b5-9f86-860f55fc31f3" providerId="AD" clId="Web-{B44650FF-4B41-8E5B-4637-51DE387C9DC0}" dt="2020-01-28T13:34:44.564" v="12" actId="1076"/>
      <pc:docMkLst>
        <pc:docMk/>
      </pc:docMkLst>
      <pc:sldChg chg="addSp modSp">
        <pc:chgData name="David Maria" userId="S::davidjmaria@knights.ucf.edu::82bfa75e-934e-45b5-9f86-860f55fc31f3" providerId="AD" clId="Web-{B44650FF-4B41-8E5B-4637-51DE387C9DC0}" dt="2020-01-28T13:34:44.564" v="12" actId="1076"/>
        <pc:sldMkLst>
          <pc:docMk/>
          <pc:sldMk cId="2906312898" sldId="301"/>
        </pc:sldMkLst>
        <pc:spChg chg="add mod">
          <ac:chgData name="David Maria" userId="S::davidjmaria@knights.ucf.edu::82bfa75e-934e-45b5-9f86-860f55fc31f3" providerId="AD" clId="Web-{B44650FF-4B41-8E5B-4637-51DE387C9DC0}" dt="2020-01-28T13:34:44.564" v="12" actId="1076"/>
          <ac:spMkLst>
            <pc:docMk/>
            <pc:sldMk cId="2906312898" sldId="301"/>
            <ac:spMk id="3" creationId="{CC9A2F5E-D9B3-44A3-AD94-6E439110CAC2}"/>
          </ac:spMkLst>
        </pc:spChg>
      </pc:sldChg>
    </pc:docChg>
  </pc:docChgLst>
  <pc:docChgLst>
    <pc:chgData name="David Maria" userId="S::davidjmaria@knights.ucf.edu::82bfa75e-934e-45b5-9f86-860f55fc31f3" providerId="AD" clId="Web-{9F584FD3-1888-2021-AEA9-8D9F34E2FE48}"/>
    <pc:docChg chg="addSld modSld modSection">
      <pc:chgData name="David Maria" userId="S::davidjmaria@knights.ucf.edu::82bfa75e-934e-45b5-9f86-860f55fc31f3" providerId="AD" clId="Web-{9F584FD3-1888-2021-AEA9-8D9F34E2FE48}" dt="2020-01-14T19:47:47.718" v="22" actId="1076"/>
      <pc:docMkLst>
        <pc:docMk/>
      </pc:docMkLst>
      <pc:sldChg chg="addSp delSp modSp add replId">
        <pc:chgData name="David Maria" userId="S::davidjmaria@knights.ucf.edu::82bfa75e-934e-45b5-9f86-860f55fc31f3" providerId="AD" clId="Web-{9F584FD3-1888-2021-AEA9-8D9F34E2FE48}" dt="2020-01-14T19:47:47.718" v="22" actId="1076"/>
        <pc:sldMkLst>
          <pc:docMk/>
          <pc:sldMk cId="829443186" sldId="298"/>
        </pc:sldMkLst>
        <pc:spChg chg="del mod">
          <ac:chgData name="David Maria" userId="S::davidjmaria@knights.ucf.edu::82bfa75e-934e-45b5-9f86-860f55fc31f3" providerId="AD" clId="Web-{9F584FD3-1888-2021-AEA9-8D9F34E2FE48}" dt="2020-01-14T19:47:22.813" v="18"/>
          <ac:spMkLst>
            <pc:docMk/>
            <pc:sldMk cId="829443186" sldId="298"/>
            <ac:spMk id="2" creationId="{21712CA6-A4D0-4D37-A092-BC17E99A40FE}"/>
          </ac:spMkLst>
        </pc:spChg>
        <pc:spChg chg="del">
          <ac:chgData name="David Maria" userId="S::davidjmaria@knights.ucf.edu::82bfa75e-934e-45b5-9f86-860f55fc31f3" providerId="AD" clId="Web-{9F584FD3-1888-2021-AEA9-8D9F34E2FE48}" dt="2020-01-14T19:44:59.765" v="1"/>
          <ac:spMkLst>
            <pc:docMk/>
            <pc:sldMk cId="829443186" sldId="298"/>
            <ac:spMk id="3" creationId="{86B8F8EC-35D3-4254-A0CC-9B1F89E6CDF4}"/>
          </ac:spMkLst>
        </pc:spChg>
        <pc:spChg chg="add del mod">
          <ac:chgData name="David Maria" userId="S::davidjmaria@knights.ucf.edu::82bfa75e-934e-45b5-9f86-860f55fc31f3" providerId="AD" clId="Web-{9F584FD3-1888-2021-AEA9-8D9F34E2FE48}" dt="2020-01-14T19:45:14.390" v="7"/>
          <ac:spMkLst>
            <pc:docMk/>
            <pc:sldMk cId="829443186" sldId="298"/>
            <ac:spMk id="5" creationId="{F0E23C62-153E-436D-BEDF-F89A45C07279}"/>
          </ac:spMkLst>
        </pc:spChg>
        <pc:picChg chg="add mod ord modCrop">
          <ac:chgData name="David Maria" userId="S::davidjmaria@knights.ucf.edu::82bfa75e-934e-45b5-9f86-860f55fc31f3" providerId="AD" clId="Web-{9F584FD3-1888-2021-AEA9-8D9F34E2FE48}" dt="2020-01-14T19:47:47.718" v="22" actId="1076"/>
          <ac:picMkLst>
            <pc:docMk/>
            <pc:sldMk cId="829443186" sldId="298"/>
            <ac:picMk id="6" creationId="{7175FF5B-5C15-498E-A04F-87A4A27BF131}"/>
          </ac:picMkLst>
        </pc:picChg>
      </pc:sldChg>
    </pc:docChg>
  </pc:docChgLst>
  <pc:docChgLst>
    <pc:chgData name="Luke Preston" userId="S::lukepreston@knights.ucf.edu::495e6faa-c1b8-4fc9-997b-098f21243685" providerId="AD" clId="Web-{0BDDC09E-F5E2-4594-8EDF-0B2084B21C84}"/>
    <pc:docChg chg="addSld modSld modSection">
      <pc:chgData name="Luke Preston" userId="S::lukepreston@knights.ucf.edu::495e6faa-c1b8-4fc9-997b-098f21243685" providerId="AD" clId="Web-{0BDDC09E-F5E2-4594-8EDF-0B2084B21C84}" dt="2020-01-14T06:06:38.981" v="1174"/>
      <pc:docMkLst>
        <pc:docMk/>
      </pc:docMkLst>
      <pc:sldChg chg="modSp">
        <pc:chgData name="Luke Preston" userId="S::lukepreston@knights.ucf.edu::495e6faa-c1b8-4fc9-997b-098f21243685" providerId="AD" clId="Web-{0BDDC09E-F5E2-4594-8EDF-0B2084B21C84}" dt="2020-01-14T06:06:38.981" v="1174"/>
        <pc:sldMkLst>
          <pc:docMk/>
          <pc:sldMk cId="314509604" sldId="283"/>
        </pc:sldMkLst>
        <pc:graphicFrameChg chg="mod modGraphic">
          <ac:chgData name="Luke Preston" userId="S::lukepreston@knights.ucf.edu::495e6faa-c1b8-4fc9-997b-098f21243685" providerId="AD" clId="Web-{0BDDC09E-F5E2-4594-8EDF-0B2084B21C84}" dt="2020-01-14T06:06:38.981" v="1174"/>
          <ac:graphicFrameMkLst>
            <pc:docMk/>
            <pc:sldMk cId="314509604" sldId="283"/>
            <ac:graphicFrameMk id="6" creationId="{7B743A78-E7F4-4785-B740-9FE340EB5577}"/>
          </ac:graphicFrameMkLst>
        </pc:graphicFrameChg>
      </pc:sldChg>
      <pc:sldChg chg="addSp delSp modSp new">
        <pc:chgData name="Luke Preston" userId="S::lukepreston@knights.ucf.edu::495e6faa-c1b8-4fc9-997b-098f21243685" providerId="AD" clId="Web-{0BDDC09E-F5E2-4594-8EDF-0B2084B21C84}" dt="2020-01-14T05:36:01.109" v="1149" actId="20577"/>
        <pc:sldMkLst>
          <pc:docMk/>
          <pc:sldMk cId="3996888595" sldId="286"/>
        </pc:sldMkLst>
        <pc:spChg chg="mod">
          <ac:chgData name="Luke Preston" userId="S::lukepreston@knights.ucf.edu::495e6faa-c1b8-4fc9-997b-098f21243685" providerId="AD" clId="Web-{0BDDC09E-F5E2-4594-8EDF-0B2084B21C84}" dt="2020-01-14T04:48:15.881" v="577" actId="20577"/>
          <ac:spMkLst>
            <pc:docMk/>
            <pc:sldMk cId="3996888595" sldId="286"/>
            <ac:spMk id="2" creationId="{23EDF5C5-2E26-4D37-864F-C27EB7BDE141}"/>
          </ac:spMkLst>
        </pc:spChg>
        <pc:spChg chg="mod">
          <ac:chgData name="Luke Preston" userId="S::lukepreston@knights.ucf.edu::495e6faa-c1b8-4fc9-997b-098f21243685" providerId="AD" clId="Web-{0BDDC09E-F5E2-4594-8EDF-0B2084B21C84}" dt="2020-01-14T05:36:01.109" v="1149" actId="20577"/>
          <ac:spMkLst>
            <pc:docMk/>
            <pc:sldMk cId="3996888595" sldId="286"/>
            <ac:spMk id="3" creationId="{96A4483A-668D-4DD4-99AA-99D239AD789A}"/>
          </ac:spMkLst>
        </pc:spChg>
        <pc:picChg chg="add del mod">
          <ac:chgData name="Luke Preston" userId="S::lukepreston@knights.ucf.edu::495e6faa-c1b8-4fc9-997b-098f21243685" providerId="AD" clId="Web-{0BDDC09E-F5E2-4594-8EDF-0B2084B21C84}" dt="2020-01-14T04:54:15.848" v="631"/>
          <ac:picMkLst>
            <pc:docMk/>
            <pc:sldMk cId="3996888595" sldId="286"/>
            <ac:picMk id="4" creationId="{150E5FA2-933F-487B-8B02-5E6422991F4C}"/>
          </ac:picMkLst>
        </pc:picChg>
        <pc:picChg chg="add mod">
          <ac:chgData name="Luke Preston" userId="S::lukepreston@knights.ucf.edu::495e6faa-c1b8-4fc9-997b-098f21243685" providerId="AD" clId="Web-{0BDDC09E-F5E2-4594-8EDF-0B2084B21C84}" dt="2020-01-14T05:33:03.437" v="1006" actId="1076"/>
          <ac:picMkLst>
            <pc:docMk/>
            <pc:sldMk cId="3996888595" sldId="286"/>
            <ac:picMk id="4" creationId="{1FB7D02C-D097-4200-872A-6202A55CFAB5}"/>
          </ac:picMkLst>
        </pc:picChg>
      </pc:sldChg>
      <pc:sldChg chg="add replId">
        <pc:chgData name="Luke Preston" userId="S::lukepreston@knights.ucf.edu::495e6faa-c1b8-4fc9-997b-098f21243685" providerId="AD" clId="Web-{0BDDC09E-F5E2-4594-8EDF-0B2084B21C84}" dt="2020-01-14T05:39:37.938" v="1152"/>
        <pc:sldMkLst>
          <pc:docMk/>
          <pc:sldMk cId="1639167812" sldId="287"/>
        </pc:sldMkLst>
      </pc:sldChg>
    </pc:docChg>
  </pc:docChgLst>
  <pc:docChgLst>
    <pc:chgData name="David Maria" userId="82bfa75e-934e-45b5-9f86-860f55fc31f3" providerId="ADAL" clId="{39F3A9C4-1E89-4B37-A5E8-45270B79BB9D}"/>
    <pc:docChg chg="undo redo custSel mod addSld delSld modSld sldOrd addSection delSection modSection">
      <pc:chgData name="David Maria" userId="82bfa75e-934e-45b5-9f86-860f55fc31f3" providerId="ADAL" clId="{39F3A9C4-1E89-4B37-A5E8-45270B79BB9D}" dt="2020-01-27T17:43:21.152" v="4104" actId="108"/>
      <pc:docMkLst>
        <pc:docMk/>
      </pc:docMkLst>
      <pc:sldChg chg="modTransition">
        <pc:chgData name="David Maria" userId="82bfa75e-934e-45b5-9f86-860f55fc31f3" providerId="ADAL" clId="{39F3A9C4-1E89-4B37-A5E8-45270B79BB9D}" dt="2020-01-23T20:06:57.122" v="2249"/>
        <pc:sldMkLst>
          <pc:docMk/>
          <pc:sldMk cId="109857222" sldId="256"/>
        </pc:sldMkLst>
      </pc:sldChg>
      <pc:sldChg chg="add modTransition">
        <pc:chgData name="David Maria" userId="82bfa75e-934e-45b5-9f86-860f55fc31f3" providerId="ADAL" clId="{39F3A9C4-1E89-4B37-A5E8-45270B79BB9D}" dt="2020-01-27T15:52:59.238" v="3935"/>
        <pc:sldMkLst>
          <pc:docMk/>
          <pc:sldMk cId="2280635514" sldId="257"/>
        </pc:sldMkLst>
      </pc:sldChg>
      <pc:sldChg chg="modTransition">
        <pc:chgData name="David Maria" userId="82bfa75e-934e-45b5-9f86-860f55fc31f3" providerId="ADAL" clId="{39F3A9C4-1E89-4B37-A5E8-45270B79BB9D}" dt="2020-01-23T20:06:57.122" v="2249"/>
        <pc:sldMkLst>
          <pc:docMk/>
          <pc:sldMk cId="736687133" sldId="258"/>
        </pc:sldMkLst>
      </pc:sldChg>
      <pc:sldChg chg="modSp modTransition modNotesTx">
        <pc:chgData name="David Maria" userId="82bfa75e-934e-45b5-9f86-860f55fc31f3" providerId="ADAL" clId="{39F3A9C4-1E89-4B37-A5E8-45270B79BB9D}" dt="2020-01-27T16:24:32.444" v="4029" actId="108"/>
        <pc:sldMkLst>
          <pc:docMk/>
          <pc:sldMk cId="3265605212" sldId="259"/>
        </pc:sldMkLst>
        <pc:spChg chg="mod">
          <ac:chgData name="David Maria" userId="82bfa75e-934e-45b5-9f86-860f55fc31f3" providerId="ADAL" clId="{39F3A9C4-1E89-4B37-A5E8-45270B79BB9D}" dt="2020-01-27T16:24:32.444" v="4029" actId="108"/>
          <ac:spMkLst>
            <pc:docMk/>
            <pc:sldMk cId="3265605212" sldId="259"/>
            <ac:spMk id="3" creationId="{11B9ED5E-2002-414A-9D0E-0DD0DBD7A29E}"/>
          </ac:spMkLst>
        </pc:spChg>
      </pc:sldChg>
      <pc:sldChg chg="addSp delSp modSp ord modTransition">
        <pc:chgData name="David Maria" userId="82bfa75e-934e-45b5-9f86-860f55fc31f3" providerId="ADAL" clId="{39F3A9C4-1E89-4B37-A5E8-45270B79BB9D}" dt="2020-01-24T23:41:14.364" v="3516" actId="1036"/>
        <pc:sldMkLst>
          <pc:docMk/>
          <pc:sldMk cId="2222866731" sldId="265"/>
        </pc:sldMkLst>
        <pc:spChg chg="mod">
          <ac:chgData name="David Maria" userId="82bfa75e-934e-45b5-9f86-860f55fc31f3" providerId="ADAL" clId="{39F3A9C4-1E89-4B37-A5E8-45270B79BB9D}" dt="2020-01-24T23:41:14.364" v="3516" actId="1036"/>
          <ac:spMkLst>
            <pc:docMk/>
            <pc:sldMk cId="2222866731" sldId="265"/>
            <ac:spMk id="2" creationId="{1E5FA81B-8241-4EC0-B1E2-B8556C549F08}"/>
          </ac:spMkLst>
        </pc:spChg>
        <pc:spChg chg="del">
          <ac:chgData name="David Maria" userId="82bfa75e-934e-45b5-9f86-860f55fc31f3" providerId="ADAL" clId="{39F3A9C4-1E89-4B37-A5E8-45270B79BB9D}" dt="2020-01-15T01:39:23.203" v="391" actId="478"/>
          <ac:spMkLst>
            <pc:docMk/>
            <pc:sldMk cId="2222866731" sldId="265"/>
            <ac:spMk id="3" creationId="{DD358304-DA3E-445D-B88C-9B8940D3BE2A}"/>
          </ac:spMkLst>
        </pc:spChg>
        <pc:spChg chg="add del mod">
          <ac:chgData name="David Maria" userId="82bfa75e-934e-45b5-9f86-860f55fc31f3" providerId="ADAL" clId="{39F3A9C4-1E89-4B37-A5E8-45270B79BB9D}" dt="2020-01-15T01:39:25.036" v="392" actId="478"/>
          <ac:spMkLst>
            <pc:docMk/>
            <pc:sldMk cId="2222866731" sldId="265"/>
            <ac:spMk id="6" creationId="{4EEC68F4-A9FE-41AC-B435-FDAC2486BDE7}"/>
          </ac:spMkLst>
        </pc:spChg>
        <pc:picChg chg="add mod">
          <ac:chgData name="David Maria" userId="82bfa75e-934e-45b5-9f86-860f55fc31f3" providerId="ADAL" clId="{39F3A9C4-1E89-4B37-A5E8-45270B79BB9D}" dt="2020-01-24T23:39:24.323" v="3500" actId="1076"/>
          <ac:picMkLst>
            <pc:docMk/>
            <pc:sldMk cId="2222866731" sldId="265"/>
            <ac:picMk id="5" creationId="{178E6A0C-AF23-4CC5-8CFA-DE03BD39B98E}"/>
          </ac:picMkLst>
        </pc:picChg>
        <pc:picChg chg="add del">
          <ac:chgData name="David Maria" userId="82bfa75e-934e-45b5-9f86-860f55fc31f3" providerId="ADAL" clId="{39F3A9C4-1E89-4B37-A5E8-45270B79BB9D}" dt="2020-01-15T01:38:55.495" v="363" actId="478"/>
          <ac:picMkLst>
            <pc:docMk/>
            <pc:sldMk cId="2222866731" sldId="265"/>
            <ac:picMk id="4098" creationId="{1A285A03-A04C-4656-A11A-B5CC1260AE33}"/>
          </ac:picMkLst>
        </pc:picChg>
      </pc:sldChg>
      <pc:sldChg chg="modSp modTransition">
        <pc:chgData name="David Maria" userId="82bfa75e-934e-45b5-9f86-860f55fc31f3" providerId="ADAL" clId="{39F3A9C4-1E89-4B37-A5E8-45270B79BB9D}" dt="2020-01-23T20:06:57.122" v="2249"/>
        <pc:sldMkLst>
          <pc:docMk/>
          <pc:sldMk cId="1948339979" sldId="266"/>
        </pc:sldMkLst>
        <pc:graphicFrameChg chg="modGraphic">
          <ac:chgData name="David Maria" userId="82bfa75e-934e-45b5-9f86-860f55fc31f3" providerId="ADAL" clId="{39F3A9C4-1E89-4B37-A5E8-45270B79BB9D}" dt="2020-01-21T20:53:14.728" v="2199" actId="20577"/>
          <ac:graphicFrameMkLst>
            <pc:docMk/>
            <pc:sldMk cId="1948339979" sldId="266"/>
            <ac:graphicFrameMk id="6" creationId="{0AFCFC37-DEB9-4C08-B19A-4D89DF223BBC}"/>
          </ac:graphicFrameMkLst>
        </pc:graphicFrameChg>
      </pc:sldChg>
      <pc:sldChg chg="modSp modTransition">
        <pc:chgData name="David Maria" userId="82bfa75e-934e-45b5-9f86-860f55fc31f3" providerId="ADAL" clId="{39F3A9C4-1E89-4B37-A5E8-45270B79BB9D}" dt="2020-01-23T20:40:45.355" v="2261" actId="20577"/>
        <pc:sldMkLst>
          <pc:docMk/>
          <pc:sldMk cId="2819342271" sldId="267"/>
        </pc:sldMkLst>
        <pc:graphicFrameChg chg="modGraphic">
          <ac:chgData name="David Maria" userId="82bfa75e-934e-45b5-9f86-860f55fc31f3" providerId="ADAL" clId="{39F3A9C4-1E89-4B37-A5E8-45270B79BB9D}" dt="2020-01-23T20:40:45.355" v="2261" actId="20577"/>
          <ac:graphicFrameMkLst>
            <pc:docMk/>
            <pc:sldMk cId="2819342271" sldId="267"/>
            <ac:graphicFrameMk id="3" creationId="{3F268A0C-62B8-4CB7-9BE9-D30B4F5C0E56}"/>
          </ac:graphicFrameMkLst>
        </pc:graphicFrameChg>
      </pc:sldChg>
      <pc:sldChg chg="modSp modTransition">
        <pc:chgData name="David Maria" userId="82bfa75e-934e-45b5-9f86-860f55fc31f3" providerId="ADAL" clId="{39F3A9C4-1E89-4B37-A5E8-45270B79BB9D}" dt="2020-01-27T16:15:30.961" v="3971" actId="20577"/>
        <pc:sldMkLst>
          <pc:docMk/>
          <pc:sldMk cId="1582210231" sldId="268"/>
        </pc:sldMkLst>
        <pc:spChg chg="mod">
          <ac:chgData name="David Maria" userId="82bfa75e-934e-45b5-9f86-860f55fc31f3" providerId="ADAL" clId="{39F3A9C4-1E89-4B37-A5E8-45270B79BB9D}" dt="2020-01-27T16:15:30.961" v="3971" actId="20577"/>
          <ac:spMkLst>
            <pc:docMk/>
            <pc:sldMk cId="1582210231" sldId="268"/>
            <ac:spMk id="3" creationId="{6562BAB5-8589-4849-B783-96CF519401F0}"/>
          </ac:spMkLst>
        </pc:spChg>
      </pc:sldChg>
      <pc:sldChg chg="modSp modTransition">
        <pc:chgData name="David Maria" userId="82bfa75e-934e-45b5-9f86-860f55fc31f3" providerId="ADAL" clId="{39F3A9C4-1E89-4B37-A5E8-45270B79BB9D}" dt="2020-01-23T20:06:57.122" v="2249"/>
        <pc:sldMkLst>
          <pc:docMk/>
          <pc:sldMk cId="3184563692" sldId="269"/>
        </pc:sldMkLst>
        <pc:spChg chg="mod">
          <ac:chgData name="David Maria" userId="82bfa75e-934e-45b5-9f86-860f55fc31f3" providerId="ADAL" clId="{39F3A9C4-1E89-4B37-A5E8-45270B79BB9D}" dt="2020-01-23T20:04:24.038" v="2247" actId="20577"/>
          <ac:spMkLst>
            <pc:docMk/>
            <pc:sldMk cId="3184563692" sldId="269"/>
            <ac:spMk id="3" creationId="{B3C99FDD-4485-4C96-ABC6-4E1511221076}"/>
          </ac:spMkLst>
        </pc:spChg>
      </pc:sldChg>
      <pc:sldChg chg="modTransition">
        <pc:chgData name="David Maria" userId="82bfa75e-934e-45b5-9f86-860f55fc31f3" providerId="ADAL" clId="{39F3A9C4-1E89-4B37-A5E8-45270B79BB9D}" dt="2020-01-23T20:06:57.122" v="2249"/>
        <pc:sldMkLst>
          <pc:docMk/>
          <pc:sldMk cId="2262961851" sldId="270"/>
        </pc:sldMkLst>
      </pc:sldChg>
      <pc:sldChg chg="modSp modTransition">
        <pc:chgData name="David Maria" userId="82bfa75e-934e-45b5-9f86-860f55fc31f3" providerId="ADAL" clId="{39F3A9C4-1E89-4B37-A5E8-45270B79BB9D}" dt="2020-01-23T20:49:28.929" v="2470" actId="27636"/>
        <pc:sldMkLst>
          <pc:docMk/>
          <pc:sldMk cId="434641504" sldId="272"/>
        </pc:sldMkLst>
        <pc:spChg chg="mod">
          <ac:chgData name="David Maria" userId="82bfa75e-934e-45b5-9f86-860f55fc31f3" providerId="ADAL" clId="{39F3A9C4-1E89-4B37-A5E8-45270B79BB9D}" dt="2020-01-23T20:49:28.929" v="2470" actId="27636"/>
          <ac:spMkLst>
            <pc:docMk/>
            <pc:sldMk cId="434641504" sldId="272"/>
            <ac:spMk id="3" creationId="{853B68C1-6959-4A18-9395-DC34675D69E9}"/>
          </ac:spMkLst>
        </pc:spChg>
      </pc:sldChg>
      <pc:sldChg chg="modTransition">
        <pc:chgData name="David Maria" userId="82bfa75e-934e-45b5-9f86-860f55fc31f3" providerId="ADAL" clId="{39F3A9C4-1E89-4B37-A5E8-45270B79BB9D}" dt="2020-01-23T20:06:57.122" v="2249"/>
        <pc:sldMkLst>
          <pc:docMk/>
          <pc:sldMk cId="2162898664" sldId="273"/>
        </pc:sldMkLst>
      </pc:sldChg>
      <pc:sldChg chg="addSp delSp modSp add ord modTransition">
        <pc:chgData name="David Maria" userId="82bfa75e-934e-45b5-9f86-860f55fc31f3" providerId="ADAL" clId="{39F3A9C4-1E89-4B37-A5E8-45270B79BB9D}" dt="2020-01-27T16:15:51.787" v="3972" actId="20577"/>
        <pc:sldMkLst>
          <pc:docMk/>
          <pc:sldMk cId="184758669" sldId="274"/>
        </pc:sldMkLst>
        <pc:spChg chg="mod">
          <ac:chgData name="David Maria" userId="82bfa75e-934e-45b5-9f86-860f55fc31f3" providerId="ADAL" clId="{39F3A9C4-1E89-4B37-A5E8-45270B79BB9D}" dt="2020-01-24T23:25:06.008" v="3075" actId="1035"/>
          <ac:spMkLst>
            <pc:docMk/>
            <pc:sldMk cId="184758669" sldId="274"/>
            <ac:spMk id="2" creationId="{A4C541EE-76D4-4E81-B5F3-1ABE964542B1}"/>
          </ac:spMkLst>
        </pc:spChg>
        <pc:spChg chg="mod">
          <ac:chgData name="David Maria" userId="82bfa75e-934e-45b5-9f86-860f55fc31f3" providerId="ADAL" clId="{39F3A9C4-1E89-4B37-A5E8-45270B79BB9D}" dt="2020-01-24T23:30:15.028" v="3120" actId="20577"/>
          <ac:spMkLst>
            <pc:docMk/>
            <pc:sldMk cId="184758669" sldId="274"/>
            <ac:spMk id="3" creationId="{E850C892-07DB-47B7-A97B-AD5B8393C2A7}"/>
          </ac:spMkLst>
        </pc:spChg>
        <pc:graphicFrameChg chg="add del mod modGraphic">
          <ac:chgData name="David Maria" userId="82bfa75e-934e-45b5-9f86-860f55fc31f3" providerId="ADAL" clId="{39F3A9C4-1E89-4B37-A5E8-45270B79BB9D}" dt="2020-01-24T23:17:07.085" v="2715" actId="478"/>
          <ac:graphicFrameMkLst>
            <pc:docMk/>
            <pc:sldMk cId="184758669" sldId="274"/>
            <ac:graphicFrameMk id="5" creationId="{1FD61D3A-5ADE-47A9-93F0-8111A4F91E12}"/>
          </ac:graphicFrameMkLst>
        </pc:graphicFrameChg>
        <pc:graphicFrameChg chg="add del mod modGraphic">
          <ac:chgData name="David Maria" userId="82bfa75e-934e-45b5-9f86-860f55fc31f3" providerId="ADAL" clId="{39F3A9C4-1E89-4B37-A5E8-45270B79BB9D}" dt="2020-01-24T23:23:08.571" v="2967" actId="478"/>
          <ac:graphicFrameMkLst>
            <pc:docMk/>
            <pc:sldMk cId="184758669" sldId="274"/>
            <ac:graphicFrameMk id="6" creationId="{9B204797-F07A-414B-9ADE-54F952A76F68}"/>
          </ac:graphicFrameMkLst>
        </pc:graphicFrameChg>
        <pc:graphicFrameChg chg="add mod modGraphic">
          <ac:chgData name="David Maria" userId="82bfa75e-934e-45b5-9f86-860f55fc31f3" providerId="ADAL" clId="{39F3A9C4-1E89-4B37-A5E8-45270B79BB9D}" dt="2020-01-27T16:15:51.787" v="3972" actId="20577"/>
          <ac:graphicFrameMkLst>
            <pc:docMk/>
            <pc:sldMk cId="184758669" sldId="274"/>
            <ac:graphicFrameMk id="7" creationId="{5A556781-DFA7-4431-B6C4-82A376292E84}"/>
          </ac:graphicFrameMkLst>
        </pc:graphicFrameChg>
        <pc:picChg chg="mod">
          <ac:chgData name="David Maria" userId="82bfa75e-934e-45b5-9f86-860f55fc31f3" providerId="ADAL" clId="{39F3A9C4-1E89-4B37-A5E8-45270B79BB9D}" dt="2020-01-24T23:30:35.275" v="3122" actId="1076"/>
          <ac:picMkLst>
            <pc:docMk/>
            <pc:sldMk cId="184758669" sldId="274"/>
            <ac:picMk id="4" creationId="{1E739279-D28F-4E13-918E-191012B7ED8F}"/>
          </ac:picMkLst>
        </pc:picChg>
      </pc:sldChg>
      <pc:sldChg chg="modSp modTransition addCm modCm">
        <pc:chgData name="David Maria" userId="82bfa75e-934e-45b5-9f86-860f55fc31f3" providerId="ADAL" clId="{39F3A9C4-1E89-4B37-A5E8-45270B79BB9D}" dt="2020-01-27T15:46:58.701" v="3929" actId="20577"/>
        <pc:sldMkLst>
          <pc:docMk/>
          <pc:sldMk cId="1375736311" sldId="275"/>
        </pc:sldMkLst>
        <pc:spChg chg="mod">
          <ac:chgData name="David Maria" userId="82bfa75e-934e-45b5-9f86-860f55fc31f3" providerId="ADAL" clId="{39F3A9C4-1E89-4B37-A5E8-45270B79BB9D}" dt="2020-01-24T23:46:51.834" v="3594" actId="120"/>
          <ac:spMkLst>
            <pc:docMk/>
            <pc:sldMk cId="1375736311" sldId="275"/>
            <ac:spMk id="2" creationId="{2293AB45-703F-449F-86C8-43F627AB7933}"/>
          </ac:spMkLst>
        </pc:spChg>
        <pc:spChg chg="mod">
          <ac:chgData name="David Maria" userId="82bfa75e-934e-45b5-9f86-860f55fc31f3" providerId="ADAL" clId="{39F3A9C4-1E89-4B37-A5E8-45270B79BB9D}" dt="2020-01-27T15:46:58.701" v="3929" actId="20577"/>
          <ac:spMkLst>
            <pc:docMk/>
            <pc:sldMk cId="1375736311" sldId="275"/>
            <ac:spMk id="3" creationId="{57DAE069-B4AC-411C-A358-6828E29D0F11}"/>
          </ac:spMkLst>
        </pc:spChg>
        <pc:picChg chg="mod">
          <ac:chgData name="David Maria" userId="82bfa75e-934e-45b5-9f86-860f55fc31f3" providerId="ADAL" clId="{39F3A9C4-1E89-4B37-A5E8-45270B79BB9D}" dt="2020-01-24T23:46:03.597" v="3590" actId="1076"/>
          <ac:picMkLst>
            <pc:docMk/>
            <pc:sldMk cId="1375736311" sldId="275"/>
            <ac:picMk id="5" creationId="{476D734C-0421-4043-8E89-015D586C7B42}"/>
          </ac:picMkLst>
        </pc:picChg>
      </pc:sldChg>
      <pc:sldChg chg="addSp delSp modSp mod modTransition setBg delDesignElem">
        <pc:chgData name="David Maria" userId="82bfa75e-934e-45b5-9f86-860f55fc31f3" providerId="ADAL" clId="{39F3A9C4-1E89-4B37-A5E8-45270B79BB9D}" dt="2020-01-27T15:43:45.494" v="3905"/>
        <pc:sldMkLst>
          <pc:docMk/>
          <pc:sldMk cId="1599299948" sldId="276"/>
        </pc:sldMkLst>
        <pc:spChg chg="mod">
          <ac:chgData name="David Maria" userId="82bfa75e-934e-45b5-9f86-860f55fc31f3" providerId="ADAL" clId="{39F3A9C4-1E89-4B37-A5E8-45270B79BB9D}" dt="2020-01-24T23:41:39.293" v="3517" actId="26606"/>
          <ac:spMkLst>
            <pc:docMk/>
            <pc:sldMk cId="1599299948" sldId="276"/>
            <ac:spMk id="2" creationId="{70DE42D6-C7DC-4C5A-9718-7CA324D8E275}"/>
          </ac:spMkLst>
        </pc:spChg>
        <pc:spChg chg="del mod">
          <ac:chgData name="David Maria" userId="82bfa75e-934e-45b5-9f86-860f55fc31f3" providerId="ADAL" clId="{39F3A9C4-1E89-4B37-A5E8-45270B79BB9D}" dt="2020-01-17T21:19:10.915" v="1237"/>
          <ac:spMkLst>
            <pc:docMk/>
            <pc:sldMk cId="1599299948" sldId="276"/>
            <ac:spMk id="3" creationId="{4D145E15-056D-4053-B474-F1A2C310F25E}"/>
          </ac:spMkLst>
        </pc:spChg>
        <pc:spChg chg="add">
          <ac:chgData name="David Maria" userId="82bfa75e-934e-45b5-9f86-860f55fc31f3" providerId="ADAL" clId="{39F3A9C4-1E89-4B37-A5E8-45270B79BB9D}" dt="2020-01-17T21:19:48.445" v="1240" actId="26606"/>
          <ac:spMkLst>
            <pc:docMk/>
            <pc:sldMk cId="1599299948" sldId="276"/>
            <ac:spMk id="10" creationId="{823AC064-BC96-4F32-8AE1-B2FD38754823}"/>
          </ac:spMkLst>
        </pc:spChg>
        <pc:graphicFrameChg chg="add del">
          <ac:chgData name="David Maria" userId="82bfa75e-934e-45b5-9f86-860f55fc31f3" providerId="ADAL" clId="{39F3A9C4-1E89-4B37-A5E8-45270B79BB9D}" dt="2020-01-17T21:17:12.675" v="1160"/>
          <ac:graphicFrameMkLst>
            <pc:docMk/>
            <pc:sldMk cId="1599299948" sldId="276"/>
            <ac:graphicFrameMk id="4" creationId="{CB42757A-6BD5-4E8A-B9C0-F3F6BD319C0E}"/>
          </ac:graphicFrameMkLst>
        </pc:graphicFrameChg>
        <pc:graphicFrameChg chg="add mod modGraphic">
          <ac:chgData name="David Maria" userId="82bfa75e-934e-45b5-9f86-860f55fc31f3" providerId="ADAL" clId="{39F3A9C4-1E89-4B37-A5E8-45270B79BB9D}" dt="2020-01-24T23:47:23.375" v="3595" actId="12385"/>
          <ac:graphicFrameMkLst>
            <pc:docMk/>
            <pc:sldMk cId="1599299948" sldId="276"/>
            <ac:graphicFrameMk id="5" creationId="{4ED4AE34-2759-413A-8B88-F2A515DD7A3F}"/>
          </ac:graphicFrameMkLst>
        </pc:graphicFrameChg>
        <pc:picChg chg="add del">
          <ac:chgData name="David Maria" userId="82bfa75e-934e-45b5-9f86-860f55fc31f3" providerId="ADAL" clId="{39F3A9C4-1E89-4B37-A5E8-45270B79BB9D}" dt="2020-01-27T15:43:45.494" v="3905"/>
          <ac:picMkLst>
            <pc:docMk/>
            <pc:sldMk cId="1599299948" sldId="276"/>
            <ac:picMk id="7" creationId="{7A39C972-BD08-4963-9651-14CC8AB52ECE}"/>
          </ac:picMkLst>
        </pc:picChg>
        <pc:cxnChg chg="add">
          <ac:chgData name="David Maria" userId="82bfa75e-934e-45b5-9f86-860f55fc31f3" providerId="ADAL" clId="{39F3A9C4-1E89-4B37-A5E8-45270B79BB9D}" dt="2020-01-17T21:19:48.445" v="1240" actId="26606"/>
          <ac:cxnSpMkLst>
            <pc:docMk/>
            <pc:sldMk cId="1599299948" sldId="276"/>
            <ac:cxnSpMk id="12" creationId="{7E7C77BC-7138-40B1-A15B-20F57A494629}"/>
          </ac:cxnSpMkLst>
        </pc:cxnChg>
      </pc:sldChg>
      <pc:sldChg chg="modTransition">
        <pc:chgData name="David Maria" userId="82bfa75e-934e-45b5-9f86-860f55fc31f3" providerId="ADAL" clId="{39F3A9C4-1E89-4B37-A5E8-45270B79BB9D}" dt="2020-01-23T20:06:57.122" v="2249"/>
        <pc:sldMkLst>
          <pc:docMk/>
          <pc:sldMk cId="1731858297" sldId="277"/>
        </pc:sldMkLst>
      </pc:sldChg>
      <pc:sldChg chg="modSp modTransition">
        <pc:chgData name="David Maria" userId="82bfa75e-934e-45b5-9f86-860f55fc31f3" providerId="ADAL" clId="{39F3A9C4-1E89-4B37-A5E8-45270B79BB9D}" dt="2020-01-23T20:42:01.607" v="2266" actId="20577"/>
        <pc:sldMkLst>
          <pc:docMk/>
          <pc:sldMk cId="2542341552" sldId="278"/>
        </pc:sldMkLst>
        <pc:spChg chg="mod">
          <ac:chgData name="David Maria" userId="82bfa75e-934e-45b5-9f86-860f55fc31f3" providerId="ADAL" clId="{39F3A9C4-1E89-4B37-A5E8-45270B79BB9D}" dt="2020-01-23T20:42:01.607" v="2266" actId="20577"/>
          <ac:spMkLst>
            <pc:docMk/>
            <pc:sldMk cId="2542341552" sldId="278"/>
            <ac:spMk id="3" creationId="{C2C3A72C-CEF4-480F-8B5E-F6C91905C284}"/>
          </ac:spMkLst>
        </pc:spChg>
      </pc:sldChg>
      <pc:sldChg chg="modSp modTransition">
        <pc:chgData name="David Maria" userId="82bfa75e-934e-45b5-9f86-860f55fc31f3" providerId="ADAL" clId="{39F3A9C4-1E89-4B37-A5E8-45270B79BB9D}" dt="2020-01-27T16:25:44.227" v="4038" actId="20577"/>
        <pc:sldMkLst>
          <pc:docMk/>
          <pc:sldMk cId="1090043995" sldId="280"/>
        </pc:sldMkLst>
        <pc:spChg chg="mod">
          <ac:chgData name="David Maria" userId="82bfa75e-934e-45b5-9f86-860f55fc31f3" providerId="ADAL" clId="{39F3A9C4-1E89-4B37-A5E8-45270B79BB9D}" dt="2020-01-24T23:14:25.166" v="2496" actId="1035"/>
          <ac:spMkLst>
            <pc:docMk/>
            <pc:sldMk cId="1090043995" sldId="280"/>
            <ac:spMk id="2" creationId="{19A16EDA-ED13-4CFE-8C2D-2486ECBE65AE}"/>
          </ac:spMkLst>
        </pc:spChg>
        <pc:spChg chg="mod">
          <ac:chgData name="David Maria" userId="82bfa75e-934e-45b5-9f86-860f55fc31f3" providerId="ADAL" clId="{39F3A9C4-1E89-4B37-A5E8-45270B79BB9D}" dt="2020-01-27T16:25:44.227" v="4038" actId="20577"/>
          <ac:spMkLst>
            <pc:docMk/>
            <pc:sldMk cId="1090043995" sldId="280"/>
            <ac:spMk id="8" creationId="{F823C54B-3011-4979-B70D-A20AEA894A11}"/>
          </ac:spMkLst>
        </pc:spChg>
        <pc:graphicFrameChg chg="mod">
          <ac:chgData name="David Maria" userId="82bfa75e-934e-45b5-9f86-860f55fc31f3" providerId="ADAL" clId="{39F3A9C4-1E89-4B37-A5E8-45270B79BB9D}" dt="2020-01-24T23:14:15.150" v="2478" actId="1076"/>
          <ac:graphicFrameMkLst>
            <pc:docMk/>
            <pc:sldMk cId="1090043995" sldId="280"/>
            <ac:graphicFrameMk id="6" creationId="{642EED4F-2695-40B0-8B77-4652985F4DD5}"/>
          </ac:graphicFrameMkLst>
        </pc:graphicFrameChg>
        <pc:picChg chg="mod">
          <ac:chgData name="David Maria" userId="82bfa75e-934e-45b5-9f86-860f55fc31f3" providerId="ADAL" clId="{39F3A9C4-1E89-4B37-A5E8-45270B79BB9D}" dt="2020-01-24T23:14:30.725" v="2507" actId="1036"/>
          <ac:picMkLst>
            <pc:docMk/>
            <pc:sldMk cId="1090043995" sldId="280"/>
            <ac:picMk id="5" creationId="{519FB9C2-3364-4DD9-AE1E-AEAE7A403785}"/>
          </ac:picMkLst>
        </pc:picChg>
      </pc:sldChg>
      <pc:sldChg chg="modSp modTransition">
        <pc:chgData name="David Maria" userId="82bfa75e-934e-45b5-9f86-860f55fc31f3" providerId="ADAL" clId="{39F3A9C4-1E89-4B37-A5E8-45270B79BB9D}" dt="2020-01-27T17:40:43.358" v="4046" actId="108"/>
        <pc:sldMkLst>
          <pc:docMk/>
          <pc:sldMk cId="17284475" sldId="281"/>
        </pc:sldMkLst>
        <pc:spChg chg="mod">
          <ac:chgData name="David Maria" userId="82bfa75e-934e-45b5-9f86-860f55fc31f3" providerId="ADAL" clId="{39F3A9C4-1E89-4B37-A5E8-45270B79BB9D}" dt="2020-01-27T17:40:43.358" v="4046" actId="108"/>
          <ac:spMkLst>
            <pc:docMk/>
            <pc:sldMk cId="17284475" sldId="281"/>
            <ac:spMk id="8" creationId="{339D37B4-6ABE-4A70-9BFA-AD86BDC775B2}"/>
          </ac:spMkLst>
        </pc:spChg>
        <pc:graphicFrameChg chg="mod">
          <ac:chgData name="David Maria" userId="82bfa75e-934e-45b5-9f86-860f55fc31f3" providerId="ADAL" clId="{39F3A9C4-1E89-4B37-A5E8-45270B79BB9D}" dt="2020-01-24T23:14:44.651" v="2545" actId="1036"/>
          <ac:graphicFrameMkLst>
            <pc:docMk/>
            <pc:sldMk cId="17284475" sldId="281"/>
            <ac:graphicFrameMk id="6" creationId="{97FD3222-F918-4395-9103-DF4578D057A3}"/>
          </ac:graphicFrameMkLst>
        </pc:graphicFrameChg>
        <pc:picChg chg="mod">
          <ac:chgData name="David Maria" userId="82bfa75e-934e-45b5-9f86-860f55fc31f3" providerId="ADAL" clId="{39F3A9C4-1E89-4B37-A5E8-45270B79BB9D}" dt="2020-01-24T23:14:52.018" v="2546" actId="1076"/>
          <ac:picMkLst>
            <pc:docMk/>
            <pc:sldMk cId="17284475" sldId="281"/>
            <ac:picMk id="5" creationId="{6F01CE92-C30A-4E73-B5CC-2A0355D7E556}"/>
          </ac:picMkLst>
        </pc:picChg>
      </pc:sldChg>
      <pc:sldChg chg="modSp modTransition">
        <pc:chgData name="David Maria" userId="82bfa75e-934e-45b5-9f86-860f55fc31f3" providerId="ADAL" clId="{39F3A9C4-1E89-4B37-A5E8-45270B79BB9D}" dt="2020-01-27T17:42:02.336" v="4098" actId="1035"/>
        <pc:sldMkLst>
          <pc:docMk/>
          <pc:sldMk cId="314509604" sldId="283"/>
        </pc:sldMkLst>
        <pc:spChg chg="mod">
          <ac:chgData name="David Maria" userId="82bfa75e-934e-45b5-9f86-860f55fc31f3" providerId="ADAL" clId="{39F3A9C4-1E89-4B37-A5E8-45270B79BB9D}" dt="2020-01-27T17:42:02.336" v="4098" actId="1035"/>
          <ac:spMkLst>
            <pc:docMk/>
            <pc:sldMk cId="314509604" sldId="283"/>
            <ac:spMk id="2" creationId="{ED80C004-DE34-4910-B091-22CFEB2518A6}"/>
          </ac:spMkLst>
        </pc:spChg>
        <pc:spChg chg="mod">
          <ac:chgData name="David Maria" userId="82bfa75e-934e-45b5-9f86-860f55fc31f3" providerId="ADAL" clId="{39F3A9C4-1E89-4B37-A5E8-45270B79BB9D}" dt="2020-01-27T17:41:55.456" v="4078" actId="1035"/>
          <ac:spMkLst>
            <pc:docMk/>
            <pc:sldMk cId="314509604" sldId="283"/>
            <ac:spMk id="8" creationId="{33706E84-A811-42BA-85FB-DCC1E2A588AA}"/>
          </ac:spMkLst>
        </pc:spChg>
        <pc:spChg chg="mod">
          <ac:chgData name="David Maria" userId="82bfa75e-934e-45b5-9f86-860f55fc31f3" providerId="ADAL" clId="{39F3A9C4-1E89-4B37-A5E8-45270B79BB9D}" dt="2020-01-24T23:15:49.362" v="2676" actId="1038"/>
          <ac:spMkLst>
            <pc:docMk/>
            <pc:sldMk cId="314509604" sldId="283"/>
            <ac:spMk id="14" creationId="{546294A6-1FE8-412A-8811-E2AEA173F7E6}"/>
          </ac:spMkLst>
        </pc:spChg>
        <pc:picChg chg="mod">
          <ac:chgData name="David Maria" userId="82bfa75e-934e-45b5-9f86-860f55fc31f3" providerId="ADAL" clId="{39F3A9C4-1E89-4B37-A5E8-45270B79BB9D}" dt="2020-01-24T23:15:33.205" v="2603" actId="1076"/>
          <ac:picMkLst>
            <pc:docMk/>
            <pc:sldMk cId="314509604" sldId="283"/>
            <ac:picMk id="5" creationId="{17795E50-0BFC-4CE3-B522-73770A2242AC}"/>
          </ac:picMkLst>
        </pc:picChg>
        <pc:cxnChg chg="mod">
          <ac:chgData name="David Maria" userId="82bfa75e-934e-45b5-9f86-860f55fc31f3" providerId="ADAL" clId="{39F3A9C4-1E89-4B37-A5E8-45270B79BB9D}" dt="2020-01-24T23:15:36.387" v="2604" actId="1076"/>
          <ac:cxnSpMkLst>
            <pc:docMk/>
            <pc:sldMk cId="314509604" sldId="283"/>
            <ac:cxnSpMk id="10" creationId="{720D7216-C003-4CE1-A55D-01F13ADF061D}"/>
          </ac:cxnSpMkLst>
        </pc:cxnChg>
        <pc:cxnChg chg="mod">
          <ac:chgData name="David Maria" userId="82bfa75e-934e-45b5-9f86-860f55fc31f3" providerId="ADAL" clId="{39F3A9C4-1E89-4B37-A5E8-45270B79BB9D}" dt="2020-01-24T23:15:57.825" v="2707" actId="1037"/>
          <ac:cxnSpMkLst>
            <pc:docMk/>
            <pc:sldMk cId="314509604" sldId="283"/>
            <ac:cxnSpMk id="13" creationId="{4EA3AC46-50A9-4B69-89CD-18BF266572C4}"/>
          </ac:cxnSpMkLst>
        </pc:cxnChg>
      </pc:sldChg>
      <pc:sldChg chg="modSp modTransition">
        <pc:chgData name="David Maria" userId="82bfa75e-934e-45b5-9f86-860f55fc31f3" providerId="ADAL" clId="{39F3A9C4-1E89-4B37-A5E8-45270B79BB9D}" dt="2020-01-27T15:46:44.072" v="3927" actId="20577"/>
        <pc:sldMkLst>
          <pc:docMk/>
          <pc:sldMk cId="1641886239" sldId="284"/>
        </pc:sldMkLst>
        <pc:spChg chg="mod">
          <ac:chgData name="David Maria" userId="82bfa75e-934e-45b5-9f86-860f55fc31f3" providerId="ADAL" clId="{39F3A9C4-1E89-4B37-A5E8-45270B79BB9D}" dt="2020-01-24T23:46:20.855" v="3593" actId="120"/>
          <ac:spMkLst>
            <pc:docMk/>
            <pc:sldMk cId="1641886239" sldId="284"/>
            <ac:spMk id="2" creationId="{9718E759-733B-4B82-B1D2-3A49226BF192}"/>
          </ac:spMkLst>
        </pc:spChg>
        <pc:spChg chg="mod">
          <ac:chgData name="David Maria" userId="82bfa75e-934e-45b5-9f86-860f55fc31f3" providerId="ADAL" clId="{39F3A9C4-1E89-4B37-A5E8-45270B79BB9D}" dt="2020-01-27T15:46:44.072" v="3927" actId="20577"/>
          <ac:spMkLst>
            <pc:docMk/>
            <pc:sldMk cId="1641886239" sldId="284"/>
            <ac:spMk id="3" creationId="{EA3EEAF0-D86C-46AD-9616-9683FF2D1256}"/>
          </ac:spMkLst>
        </pc:spChg>
      </pc:sldChg>
      <pc:sldChg chg="modSp modTransition">
        <pc:chgData name="David Maria" userId="82bfa75e-934e-45b5-9f86-860f55fc31f3" providerId="ADAL" clId="{39F3A9C4-1E89-4B37-A5E8-45270B79BB9D}" dt="2020-01-27T17:41:14.361" v="4048" actId="108"/>
        <pc:sldMkLst>
          <pc:docMk/>
          <pc:sldMk cId="2523122893" sldId="285"/>
        </pc:sldMkLst>
        <pc:spChg chg="mod">
          <ac:chgData name="David Maria" userId="82bfa75e-934e-45b5-9f86-860f55fc31f3" providerId="ADAL" clId="{39F3A9C4-1E89-4B37-A5E8-45270B79BB9D}" dt="2020-01-24T23:15:15.344" v="2602" actId="1036"/>
          <ac:spMkLst>
            <pc:docMk/>
            <pc:sldMk cId="2523122893" sldId="285"/>
            <ac:spMk id="2" creationId="{19A16EDA-ED13-4CFE-8C2D-2486ECBE65AE}"/>
          </ac:spMkLst>
        </pc:spChg>
        <pc:spChg chg="mod">
          <ac:chgData name="David Maria" userId="82bfa75e-934e-45b5-9f86-860f55fc31f3" providerId="ADAL" clId="{39F3A9C4-1E89-4B37-A5E8-45270B79BB9D}" dt="2020-01-27T17:41:14.361" v="4048" actId="108"/>
          <ac:spMkLst>
            <pc:docMk/>
            <pc:sldMk cId="2523122893" sldId="285"/>
            <ac:spMk id="8" creationId="{F823C54B-3011-4979-B70D-A20AEA894A11}"/>
          </ac:spMkLst>
        </pc:spChg>
        <pc:graphicFrameChg chg="mod">
          <ac:chgData name="David Maria" userId="82bfa75e-934e-45b5-9f86-860f55fc31f3" providerId="ADAL" clId="{39F3A9C4-1E89-4B37-A5E8-45270B79BB9D}" dt="2020-01-24T23:15:05.557" v="2547" actId="1076"/>
          <ac:graphicFrameMkLst>
            <pc:docMk/>
            <pc:sldMk cId="2523122893" sldId="285"/>
            <ac:graphicFrameMk id="6" creationId="{642EED4F-2695-40B0-8B77-4652985F4DD5}"/>
          </ac:graphicFrameMkLst>
        </pc:graphicFrameChg>
        <pc:picChg chg="mod">
          <ac:chgData name="David Maria" userId="82bfa75e-934e-45b5-9f86-860f55fc31f3" providerId="ADAL" clId="{39F3A9C4-1E89-4B37-A5E8-45270B79BB9D}" dt="2020-01-24T23:15:09.763" v="2582" actId="1036"/>
          <ac:picMkLst>
            <pc:docMk/>
            <pc:sldMk cId="2523122893" sldId="285"/>
            <ac:picMk id="9" creationId="{F2A6DDA9-0E07-470F-8795-5613CC5D51B1}"/>
          </ac:picMkLst>
        </pc:picChg>
      </pc:sldChg>
      <pc:sldChg chg="modTransition">
        <pc:chgData name="David Maria" userId="82bfa75e-934e-45b5-9f86-860f55fc31f3" providerId="ADAL" clId="{39F3A9C4-1E89-4B37-A5E8-45270B79BB9D}" dt="2020-01-23T20:06:57.122" v="2249"/>
        <pc:sldMkLst>
          <pc:docMk/>
          <pc:sldMk cId="3996888595" sldId="286"/>
        </pc:sldMkLst>
      </pc:sldChg>
      <pc:sldChg chg="modTransition">
        <pc:chgData name="David Maria" userId="82bfa75e-934e-45b5-9f86-860f55fc31f3" providerId="ADAL" clId="{39F3A9C4-1E89-4B37-A5E8-45270B79BB9D}" dt="2020-01-23T20:06:57.122" v="2249"/>
        <pc:sldMkLst>
          <pc:docMk/>
          <pc:sldMk cId="1639167812" sldId="287"/>
        </pc:sldMkLst>
      </pc:sldChg>
      <pc:sldChg chg="modTransition">
        <pc:chgData name="David Maria" userId="82bfa75e-934e-45b5-9f86-860f55fc31f3" providerId="ADAL" clId="{39F3A9C4-1E89-4B37-A5E8-45270B79BB9D}" dt="2020-01-23T20:06:57.122" v="2249"/>
        <pc:sldMkLst>
          <pc:docMk/>
          <pc:sldMk cId="420678662" sldId="292"/>
        </pc:sldMkLst>
      </pc:sldChg>
      <pc:sldChg chg="modSp modTransition">
        <pc:chgData name="David Maria" userId="82bfa75e-934e-45b5-9f86-860f55fc31f3" providerId="ADAL" clId="{39F3A9C4-1E89-4B37-A5E8-45270B79BB9D}" dt="2020-01-24T23:13:51.900" v="2477" actId="1076"/>
        <pc:sldMkLst>
          <pc:docMk/>
          <pc:sldMk cId="3442120723" sldId="294"/>
        </pc:sldMkLst>
        <pc:spChg chg="mod">
          <ac:chgData name="David Maria" userId="82bfa75e-934e-45b5-9f86-860f55fc31f3" providerId="ADAL" clId="{39F3A9C4-1E89-4B37-A5E8-45270B79BB9D}" dt="2020-01-23T20:48:03.361" v="2408" actId="20577"/>
          <ac:spMkLst>
            <pc:docMk/>
            <pc:sldMk cId="3442120723" sldId="294"/>
            <ac:spMk id="3" creationId="{031B2D25-20D2-464D-A95C-9BDFCCAAEDCD}"/>
          </ac:spMkLst>
        </pc:spChg>
        <pc:picChg chg="mod">
          <ac:chgData name="David Maria" userId="82bfa75e-934e-45b5-9f86-860f55fc31f3" providerId="ADAL" clId="{39F3A9C4-1E89-4B37-A5E8-45270B79BB9D}" dt="2020-01-24T23:13:51.900" v="2477" actId="1076"/>
          <ac:picMkLst>
            <pc:docMk/>
            <pc:sldMk cId="3442120723" sldId="294"/>
            <ac:picMk id="5" creationId="{F264B6C6-2D2F-4E60-BA88-DA8F71A652C4}"/>
          </ac:picMkLst>
        </pc:picChg>
      </pc:sldChg>
      <pc:sldChg chg="modTransition addCm modCm">
        <pc:chgData name="David Maria" userId="82bfa75e-934e-45b5-9f86-860f55fc31f3" providerId="ADAL" clId="{39F3A9C4-1E89-4B37-A5E8-45270B79BB9D}" dt="2020-01-23T20:06:57.122" v="2249"/>
        <pc:sldMkLst>
          <pc:docMk/>
          <pc:sldMk cId="3382122664" sldId="295"/>
        </pc:sldMkLst>
      </pc:sldChg>
      <pc:sldChg chg="modTransition">
        <pc:chgData name="David Maria" userId="82bfa75e-934e-45b5-9f86-860f55fc31f3" providerId="ADAL" clId="{39F3A9C4-1E89-4B37-A5E8-45270B79BB9D}" dt="2020-01-23T20:06:57.122" v="2249"/>
        <pc:sldMkLst>
          <pc:docMk/>
          <pc:sldMk cId="4084901495" sldId="296"/>
        </pc:sldMkLst>
      </pc:sldChg>
      <pc:sldChg chg="addSp delSp modSp del mod modTransition setBg chgLayout">
        <pc:chgData name="David Maria" userId="82bfa75e-934e-45b5-9f86-860f55fc31f3" providerId="ADAL" clId="{39F3A9C4-1E89-4B37-A5E8-45270B79BB9D}" dt="2020-01-25T00:18:15.067" v="3619" actId="47"/>
        <pc:sldMkLst>
          <pc:docMk/>
          <pc:sldMk cId="829443186" sldId="298"/>
        </pc:sldMkLst>
        <pc:spChg chg="add del mod">
          <ac:chgData name="David Maria" userId="82bfa75e-934e-45b5-9f86-860f55fc31f3" providerId="ADAL" clId="{39F3A9C4-1E89-4B37-A5E8-45270B79BB9D}" dt="2020-01-15T00:31:18.422" v="1"/>
          <ac:spMkLst>
            <pc:docMk/>
            <pc:sldMk cId="829443186" sldId="298"/>
            <ac:spMk id="3" creationId="{1257C20F-FAB8-42A6-9D6A-5108EE350E64}"/>
          </ac:spMkLst>
        </pc:spChg>
        <pc:spChg chg="add del mod">
          <ac:chgData name="David Maria" userId="82bfa75e-934e-45b5-9f86-860f55fc31f3" providerId="ADAL" clId="{39F3A9C4-1E89-4B37-A5E8-45270B79BB9D}" dt="2020-01-16T04:22:51.105" v="524"/>
          <ac:spMkLst>
            <pc:docMk/>
            <pc:sldMk cId="829443186" sldId="298"/>
            <ac:spMk id="3" creationId="{200E3A83-D461-43B4-82BC-2312BCFD62EF}"/>
          </ac:spMkLst>
        </pc:spChg>
        <pc:spChg chg="add del mod">
          <ac:chgData name="David Maria" userId="82bfa75e-934e-45b5-9f86-860f55fc31f3" providerId="ADAL" clId="{39F3A9C4-1E89-4B37-A5E8-45270B79BB9D}" dt="2020-01-25T00:17:28.347" v="3606"/>
          <ac:spMkLst>
            <pc:docMk/>
            <pc:sldMk cId="829443186" sldId="298"/>
            <ac:spMk id="3" creationId="{514BA26B-9DB8-411D-A2D8-CCD70D8043E6}"/>
          </ac:spMkLst>
        </pc:spChg>
        <pc:spChg chg="add del mod">
          <ac:chgData name="David Maria" userId="82bfa75e-934e-45b5-9f86-860f55fc31f3" providerId="ADAL" clId="{39F3A9C4-1E89-4B37-A5E8-45270B79BB9D}" dt="2020-01-25T00:17:54.563" v="3614" actId="6264"/>
          <ac:spMkLst>
            <pc:docMk/>
            <pc:sldMk cId="829443186" sldId="298"/>
            <ac:spMk id="7" creationId="{7094EC7C-860B-4863-A288-BF898C8830E0}"/>
          </ac:spMkLst>
        </pc:spChg>
        <pc:spChg chg="add del mod ord">
          <ac:chgData name="David Maria" userId="82bfa75e-934e-45b5-9f86-860f55fc31f3" providerId="ADAL" clId="{39F3A9C4-1E89-4B37-A5E8-45270B79BB9D}" dt="2020-01-25T00:18:01.427" v="3615"/>
          <ac:spMkLst>
            <pc:docMk/>
            <pc:sldMk cId="829443186" sldId="298"/>
            <ac:spMk id="8" creationId="{2BD903D0-8FED-46E7-8A25-530838B1F07E}"/>
          </ac:spMkLst>
        </pc:spChg>
        <pc:picChg chg="add del mod modCrop">
          <ac:chgData name="David Maria" userId="82bfa75e-934e-45b5-9f86-860f55fc31f3" providerId="ADAL" clId="{39F3A9C4-1E89-4B37-A5E8-45270B79BB9D}" dt="2020-01-16T04:22:45.604" v="523" actId="478"/>
          <ac:picMkLst>
            <pc:docMk/>
            <pc:sldMk cId="829443186" sldId="298"/>
            <ac:picMk id="5" creationId="{1CDFAAEE-41AF-4CDB-99FC-7CF542131E3D}"/>
          </ac:picMkLst>
        </pc:picChg>
        <pc:picChg chg="add mod ord modCrop">
          <ac:chgData name="David Maria" userId="82bfa75e-934e-45b5-9f86-860f55fc31f3" providerId="ADAL" clId="{39F3A9C4-1E89-4B37-A5E8-45270B79BB9D}" dt="2020-01-25T00:17:54.563" v="3614" actId="6264"/>
          <ac:picMkLst>
            <pc:docMk/>
            <pc:sldMk cId="829443186" sldId="298"/>
            <ac:picMk id="5" creationId="{5AF59806-EA43-4391-A123-90FAB7CD56A9}"/>
          </ac:picMkLst>
        </pc:picChg>
        <pc:picChg chg="del">
          <ac:chgData name="David Maria" userId="82bfa75e-934e-45b5-9f86-860f55fc31f3" providerId="ADAL" clId="{39F3A9C4-1E89-4B37-A5E8-45270B79BB9D}" dt="2020-01-15T00:31:09.960" v="0" actId="478"/>
          <ac:picMkLst>
            <pc:docMk/>
            <pc:sldMk cId="829443186" sldId="298"/>
            <ac:picMk id="6" creationId="{7175FF5B-5C15-498E-A04F-87A4A27BF131}"/>
          </ac:picMkLst>
        </pc:picChg>
        <pc:picChg chg="add del mod modCrop">
          <ac:chgData name="David Maria" userId="82bfa75e-934e-45b5-9f86-860f55fc31f3" providerId="ADAL" clId="{39F3A9C4-1E89-4B37-A5E8-45270B79BB9D}" dt="2020-01-25T00:17:18.578" v="3605" actId="478"/>
          <ac:picMkLst>
            <pc:docMk/>
            <pc:sldMk cId="829443186" sldId="298"/>
            <ac:picMk id="6" creationId="{A7730493-AE80-4BCB-850B-FC6B7CB3AECB}"/>
          </ac:picMkLst>
        </pc:picChg>
      </pc:sldChg>
      <pc:sldChg chg="addSp delSp modSp add modTransition">
        <pc:chgData name="David Maria" userId="82bfa75e-934e-45b5-9f86-860f55fc31f3" providerId="ADAL" clId="{39F3A9C4-1E89-4B37-A5E8-45270B79BB9D}" dt="2020-01-27T17:40:11.093" v="4044" actId="732"/>
        <pc:sldMkLst>
          <pc:docMk/>
          <pc:sldMk cId="2802469179" sldId="299"/>
        </pc:sldMkLst>
        <pc:spChg chg="mod ord">
          <ac:chgData name="David Maria" userId="82bfa75e-934e-45b5-9f86-860f55fc31f3" providerId="ADAL" clId="{39F3A9C4-1E89-4B37-A5E8-45270B79BB9D}" dt="2020-01-25T00:28:16.263" v="3803" actId="1076"/>
          <ac:spMkLst>
            <pc:docMk/>
            <pc:sldMk cId="2802469179" sldId="299"/>
            <ac:spMk id="2" creationId="{7A067ED4-6AA2-4D65-90FE-519F8953D84C}"/>
          </ac:spMkLst>
        </pc:spChg>
        <pc:spChg chg="del">
          <ac:chgData name="David Maria" userId="82bfa75e-934e-45b5-9f86-860f55fc31f3" providerId="ADAL" clId="{39F3A9C4-1E89-4B37-A5E8-45270B79BB9D}" dt="2020-01-15T00:37:52.398" v="20"/>
          <ac:spMkLst>
            <pc:docMk/>
            <pc:sldMk cId="2802469179" sldId="299"/>
            <ac:spMk id="3" creationId="{8203EACF-C716-4E4B-997F-01BF0DC7C737}"/>
          </ac:spMkLst>
        </pc:spChg>
        <pc:spChg chg="add del mod">
          <ac:chgData name="David Maria" userId="82bfa75e-934e-45b5-9f86-860f55fc31f3" providerId="ADAL" clId="{39F3A9C4-1E89-4B37-A5E8-45270B79BB9D}" dt="2020-01-16T04:27:58.522" v="533"/>
          <ac:spMkLst>
            <pc:docMk/>
            <pc:sldMk cId="2802469179" sldId="299"/>
            <ac:spMk id="4" creationId="{40635BAF-A996-4E28-BBE4-C34B13DF2271}"/>
          </ac:spMkLst>
        </pc:spChg>
        <pc:spChg chg="add del mod">
          <ac:chgData name="David Maria" userId="82bfa75e-934e-45b5-9f86-860f55fc31f3" providerId="ADAL" clId="{39F3A9C4-1E89-4B37-A5E8-45270B79BB9D}" dt="2020-01-25T00:27:39.414" v="3788" actId="478"/>
          <ac:spMkLst>
            <pc:docMk/>
            <pc:sldMk cId="2802469179" sldId="299"/>
            <ac:spMk id="4" creationId="{EACC3994-AF61-430A-8024-B5AD947EEF6D}"/>
          </ac:spMkLst>
        </pc:spChg>
        <pc:picChg chg="add del mod modCrop">
          <ac:chgData name="David Maria" userId="82bfa75e-934e-45b5-9f86-860f55fc31f3" providerId="ADAL" clId="{39F3A9C4-1E89-4B37-A5E8-45270B79BB9D}" dt="2020-01-16T04:27:51.872" v="532" actId="478"/>
          <ac:picMkLst>
            <pc:docMk/>
            <pc:sldMk cId="2802469179" sldId="299"/>
            <ac:picMk id="5" creationId="{756DB7A3-FA60-4A02-81A6-C57E4DFA2275}"/>
          </ac:picMkLst>
        </pc:picChg>
        <pc:picChg chg="add mod modCrop">
          <ac:chgData name="David Maria" userId="82bfa75e-934e-45b5-9f86-860f55fc31f3" providerId="ADAL" clId="{39F3A9C4-1E89-4B37-A5E8-45270B79BB9D}" dt="2020-01-27T17:40:11.093" v="4044" actId="732"/>
          <ac:picMkLst>
            <pc:docMk/>
            <pc:sldMk cId="2802469179" sldId="299"/>
            <ac:picMk id="6" creationId="{5EE5F976-0192-469E-AB0B-E958A99D6F36}"/>
          </ac:picMkLst>
        </pc:picChg>
        <pc:picChg chg="add del mod modCrop">
          <ac:chgData name="David Maria" userId="82bfa75e-934e-45b5-9f86-860f55fc31f3" providerId="ADAL" clId="{39F3A9C4-1E89-4B37-A5E8-45270B79BB9D}" dt="2020-01-25T00:27:37.209" v="3787" actId="478"/>
          <ac:picMkLst>
            <pc:docMk/>
            <pc:sldMk cId="2802469179" sldId="299"/>
            <ac:picMk id="7" creationId="{F4FD30E1-9C41-49B4-B236-4AAE811F6950}"/>
          </ac:picMkLst>
        </pc:picChg>
      </pc:sldChg>
      <pc:sldChg chg="addSp delSp modSp add modTransition">
        <pc:chgData name="David Maria" userId="82bfa75e-934e-45b5-9f86-860f55fc31f3" providerId="ADAL" clId="{39F3A9C4-1E89-4B37-A5E8-45270B79BB9D}" dt="2020-01-25T00:30:41.090" v="3818" actId="1076"/>
        <pc:sldMkLst>
          <pc:docMk/>
          <pc:sldMk cId="2216361456" sldId="300"/>
        </pc:sldMkLst>
        <pc:spChg chg="mod ord">
          <ac:chgData name="David Maria" userId="82bfa75e-934e-45b5-9f86-860f55fc31f3" providerId="ADAL" clId="{39F3A9C4-1E89-4B37-A5E8-45270B79BB9D}" dt="2020-01-25T00:30:41.090" v="3818" actId="1076"/>
          <ac:spMkLst>
            <pc:docMk/>
            <pc:sldMk cId="2216361456" sldId="300"/>
            <ac:spMk id="2" creationId="{75078F7A-B222-4431-95C8-873A65CD7DA4}"/>
          </ac:spMkLst>
        </pc:spChg>
        <pc:spChg chg="del">
          <ac:chgData name="David Maria" userId="82bfa75e-934e-45b5-9f86-860f55fc31f3" providerId="ADAL" clId="{39F3A9C4-1E89-4B37-A5E8-45270B79BB9D}" dt="2020-01-15T00:42:03.772" v="33"/>
          <ac:spMkLst>
            <pc:docMk/>
            <pc:sldMk cId="2216361456" sldId="300"/>
            <ac:spMk id="3" creationId="{3811B0B3-2AFC-41D6-8008-2782400654BE}"/>
          </ac:spMkLst>
        </pc:spChg>
        <pc:spChg chg="add del mod">
          <ac:chgData name="David Maria" userId="82bfa75e-934e-45b5-9f86-860f55fc31f3" providerId="ADAL" clId="{39F3A9C4-1E89-4B37-A5E8-45270B79BB9D}" dt="2020-01-16T04:34:08.895" v="546"/>
          <ac:spMkLst>
            <pc:docMk/>
            <pc:sldMk cId="2216361456" sldId="300"/>
            <ac:spMk id="4" creationId="{0AE7620C-0AD9-43A8-B8B1-9EE377088399}"/>
          </ac:spMkLst>
        </pc:spChg>
        <pc:spChg chg="add del">
          <ac:chgData name="David Maria" userId="82bfa75e-934e-45b5-9f86-860f55fc31f3" providerId="ADAL" clId="{39F3A9C4-1E89-4B37-A5E8-45270B79BB9D}" dt="2020-01-15T00:42:00.078" v="32" actId="478"/>
          <ac:spMkLst>
            <pc:docMk/>
            <pc:sldMk cId="2216361456" sldId="300"/>
            <ac:spMk id="4" creationId="{5D3FC232-FE8C-4C58-852F-2886BD1C4FC4}"/>
          </ac:spMkLst>
        </pc:spChg>
        <pc:spChg chg="add del mod">
          <ac:chgData name="David Maria" userId="82bfa75e-934e-45b5-9f86-860f55fc31f3" providerId="ADAL" clId="{39F3A9C4-1E89-4B37-A5E8-45270B79BB9D}" dt="2020-01-25T00:30:07.365" v="3805" actId="478"/>
          <ac:spMkLst>
            <pc:docMk/>
            <pc:sldMk cId="2216361456" sldId="300"/>
            <ac:spMk id="4" creationId="{D9B367A4-A710-4CEA-9E89-7E283E1A4BAB}"/>
          </ac:spMkLst>
        </pc:spChg>
        <pc:picChg chg="add del mod modCrop">
          <ac:chgData name="David Maria" userId="82bfa75e-934e-45b5-9f86-860f55fc31f3" providerId="ADAL" clId="{39F3A9C4-1E89-4B37-A5E8-45270B79BB9D}" dt="2020-01-16T04:34:03.927" v="545" actId="478"/>
          <ac:picMkLst>
            <pc:docMk/>
            <pc:sldMk cId="2216361456" sldId="300"/>
            <ac:picMk id="6" creationId="{B3B0581E-75ED-4BF4-B232-D7DD5CDC921C}"/>
          </ac:picMkLst>
        </pc:picChg>
        <pc:picChg chg="add mod">
          <ac:chgData name="David Maria" userId="82bfa75e-934e-45b5-9f86-860f55fc31f3" providerId="ADAL" clId="{39F3A9C4-1E89-4B37-A5E8-45270B79BB9D}" dt="2020-01-25T00:30:26.399" v="3815" actId="1076"/>
          <ac:picMkLst>
            <pc:docMk/>
            <pc:sldMk cId="2216361456" sldId="300"/>
            <ac:picMk id="6" creationId="{DFBCEFAA-B5C6-4E87-A32C-CA3DF62E287B}"/>
          </ac:picMkLst>
        </pc:picChg>
        <pc:picChg chg="add del mod modCrop">
          <ac:chgData name="David Maria" userId="82bfa75e-934e-45b5-9f86-860f55fc31f3" providerId="ADAL" clId="{39F3A9C4-1E89-4B37-A5E8-45270B79BB9D}" dt="2020-01-25T00:30:05.346" v="3804" actId="478"/>
          <ac:picMkLst>
            <pc:docMk/>
            <pc:sldMk cId="2216361456" sldId="300"/>
            <ac:picMk id="7" creationId="{037713E9-8801-48B4-83C1-F12EF1712F1D}"/>
          </ac:picMkLst>
        </pc:picChg>
      </pc:sldChg>
      <pc:sldChg chg="addSp delSp modSp add ord modTransition">
        <pc:chgData name="David Maria" userId="82bfa75e-934e-45b5-9f86-860f55fc31f3" providerId="ADAL" clId="{39F3A9C4-1E89-4B37-A5E8-45270B79BB9D}" dt="2020-01-25T00:32:20.710" v="3848" actId="1076"/>
        <pc:sldMkLst>
          <pc:docMk/>
          <pc:sldMk cId="2906312898" sldId="301"/>
        </pc:sldMkLst>
        <pc:spChg chg="mod ord">
          <ac:chgData name="David Maria" userId="82bfa75e-934e-45b5-9f86-860f55fc31f3" providerId="ADAL" clId="{39F3A9C4-1E89-4B37-A5E8-45270B79BB9D}" dt="2020-01-25T00:32:20.710" v="3848" actId="1076"/>
          <ac:spMkLst>
            <pc:docMk/>
            <pc:sldMk cId="2906312898" sldId="301"/>
            <ac:spMk id="2" creationId="{4B0E353E-FB37-477A-A056-0F66BF3812F2}"/>
          </ac:spMkLst>
        </pc:spChg>
        <pc:spChg chg="add del mod">
          <ac:chgData name="David Maria" userId="82bfa75e-934e-45b5-9f86-860f55fc31f3" providerId="ADAL" clId="{39F3A9C4-1E89-4B37-A5E8-45270B79BB9D}" dt="2020-01-25T00:31:45.276" v="3820"/>
          <ac:spMkLst>
            <pc:docMk/>
            <pc:sldMk cId="2906312898" sldId="301"/>
            <ac:spMk id="4" creationId="{03FFB10F-CF54-4C59-A868-2776908970B5}"/>
          </ac:spMkLst>
        </pc:spChg>
        <pc:spChg chg="add del mod">
          <ac:chgData name="David Maria" userId="82bfa75e-934e-45b5-9f86-860f55fc31f3" providerId="ADAL" clId="{39F3A9C4-1E89-4B37-A5E8-45270B79BB9D}" dt="2020-01-16T04:39:10.564" v="555"/>
          <ac:spMkLst>
            <pc:docMk/>
            <pc:sldMk cId="2906312898" sldId="301"/>
            <ac:spMk id="4" creationId="{89B0EFD2-B238-4A16-ADF8-FA507FCF3D3D}"/>
          </ac:spMkLst>
        </pc:spChg>
        <pc:picChg chg="del">
          <ac:chgData name="David Maria" userId="82bfa75e-934e-45b5-9f86-860f55fc31f3" providerId="ADAL" clId="{39F3A9C4-1E89-4B37-A5E8-45270B79BB9D}" dt="2020-01-16T04:39:06.628" v="554" actId="478"/>
          <ac:picMkLst>
            <pc:docMk/>
            <pc:sldMk cId="2906312898" sldId="301"/>
            <ac:picMk id="5" creationId="{AE8C182B-D666-44AC-821C-7B098AEACFCB}"/>
          </ac:picMkLst>
        </pc:picChg>
        <pc:picChg chg="add mod">
          <ac:chgData name="David Maria" userId="82bfa75e-934e-45b5-9f86-860f55fc31f3" providerId="ADAL" clId="{39F3A9C4-1E89-4B37-A5E8-45270B79BB9D}" dt="2020-01-25T00:32:10.875" v="3847" actId="14100"/>
          <ac:picMkLst>
            <pc:docMk/>
            <pc:sldMk cId="2906312898" sldId="301"/>
            <ac:picMk id="6" creationId="{12FDCB32-3692-48B8-A060-D841D076FBE9}"/>
          </ac:picMkLst>
        </pc:picChg>
        <pc:picChg chg="add del mod modCrop">
          <ac:chgData name="David Maria" userId="82bfa75e-934e-45b5-9f86-860f55fc31f3" providerId="ADAL" clId="{39F3A9C4-1E89-4B37-A5E8-45270B79BB9D}" dt="2020-01-25T00:30:48.401" v="3819" actId="478"/>
          <ac:picMkLst>
            <pc:docMk/>
            <pc:sldMk cId="2906312898" sldId="301"/>
            <ac:picMk id="7" creationId="{01613C82-953B-4C6C-A307-AFC57E3EC7D3}"/>
          </ac:picMkLst>
        </pc:picChg>
      </pc:sldChg>
      <pc:sldChg chg="addSp delSp modSp add modTransition">
        <pc:chgData name="David Maria" userId="82bfa75e-934e-45b5-9f86-860f55fc31f3" providerId="ADAL" clId="{39F3A9C4-1E89-4B37-A5E8-45270B79BB9D}" dt="2020-01-25T00:26:10.561" v="3786" actId="1035"/>
        <pc:sldMkLst>
          <pc:docMk/>
          <pc:sldMk cId="2292256274" sldId="302"/>
        </pc:sldMkLst>
        <pc:spChg chg="mod ord">
          <ac:chgData name="David Maria" userId="82bfa75e-934e-45b5-9f86-860f55fc31f3" providerId="ADAL" clId="{39F3A9C4-1E89-4B37-A5E8-45270B79BB9D}" dt="2020-01-25T00:26:10.561" v="3786" actId="1035"/>
          <ac:spMkLst>
            <pc:docMk/>
            <pc:sldMk cId="2292256274" sldId="302"/>
            <ac:spMk id="2" creationId="{CCC000E7-E815-4852-BFF9-B294877F53C7}"/>
          </ac:spMkLst>
        </pc:spChg>
        <pc:spChg chg="del">
          <ac:chgData name="David Maria" userId="82bfa75e-934e-45b5-9f86-860f55fc31f3" providerId="ADAL" clId="{39F3A9C4-1E89-4B37-A5E8-45270B79BB9D}" dt="2020-01-15T00:52:51.149" v="64"/>
          <ac:spMkLst>
            <pc:docMk/>
            <pc:sldMk cId="2292256274" sldId="302"/>
            <ac:spMk id="3" creationId="{1198FDFB-07D4-4535-A919-077BA0F4F7D1}"/>
          </ac:spMkLst>
        </pc:spChg>
        <pc:spChg chg="add del mod">
          <ac:chgData name="David Maria" userId="82bfa75e-934e-45b5-9f86-860f55fc31f3" providerId="ADAL" clId="{39F3A9C4-1E89-4B37-A5E8-45270B79BB9D}" dt="2020-01-25T00:25:15.863" v="3720" actId="478"/>
          <ac:spMkLst>
            <pc:docMk/>
            <pc:sldMk cId="2292256274" sldId="302"/>
            <ac:spMk id="4" creationId="{9102BFC3-2632-4D9A-B7F8-89CC16C9FEED}"/>
          </ac:spMkLst>
        </pc:spChg>
        <pc:spChg chg="add del mod">
          <ac:chgData name="David Maria" userId="82bfa75e-934e-45b5-9f86-860f55fc31f3" providerId="ADAL" clId="{39F3A9C4-1E89-4B37-A5E8-45270B79BB9D}" dt="2020-01-16T04:45:02.867" v="563"/>
          <ac:spMkLst>
            <pc:docMk/>
            <pc:sldMk cId="2292256274" sldId="302"/>
            <ac:spMk id="4" creationId="{B8671AAF-D9D4-40E0-AB71-B78DC40D0D97}"/>
          </ac:spMkLst>
        </pc:spChg>
        <pc:picChg chg="add del mod modCrop">
          <ac:chgData name="David Maria" userId="82bfa75e-934e-45b5-9f86-860f55fc31f3" providerId="ADAL" clId="{39F3A9C4-1E89-4B37-A5E8-45270B79BB9D}" dt="2020-01-16T04:44:57.138" v="562" actId="478"/>
          <ac:picMkLst>
            <pc:docMk/>
            <pc:sldMk cId="2292256274" sldId="302"/>
            <ac:picMk id="5" creationId="{21A4EE0A-1059-4A23-BE87-BDE83EACBA66}"/>
          </ac:picMkLst>
        </pc:picChg>
        <pc:picChg chg="add mod">
          <ac:chgData name="David Maria" userId="82bfa75e-934e-45b5-9f86-860f55fc31f3" providerId="ADAL" clId="{39F3A9C4-1E89-4B37-A5E8-45270B79BB9D}" dt="2020-01-25T00:26:03.983" v="3768" actId="1076"/>
          <ac:picMkLst>
            <pc:docMk/>
            <pc:sldMk cId="2292256274" sldId="302"/>
            <ac:picMk id="6" creationId="{0329A429-2B12-434F-A8B4-13B9BF7CAF07}"/>
          </ac:picMkLst>
        </pc:picChg>
        <pc:picChg chg="add del mod modCrop">
          <ac:chgData name="David Maria" userId="82bfa75e-934e-45b5-9f86-860f55fc31f3" providerId="ADAL" clId="{39F3A9C4-1E89-4B37-A5E8-45270B79BB9D}" dt="2020-01-25T00:25:12.858" v="3719" actId="478"/>
          <ac:picMkLst>
            <pc:docMk/>
            <pc:sldMk cId="2292256274" sldId="302"/>
            <ac:picMk id="7" creationId="{AEB52741-8576-4DD7-8FDF-9F5F43EADBCA}"/>
          </ac:picMkLst>
        </pc:picChg>
      </pc:sldChg>
      <pc:sldChg chg="addSp delSp modSp add mod modTransition setBg chgLayout">
        <pc:chgData name="David Maria" userId="82bfa75e-934e-45b5-9f86-860f55fc31f3" providerId="ADAL" clId="{39F3A9C4-1E89-4B37-A5E8-45270B79BB9D}" dt="2020-01-27T17:42:47.346" v="4101" actId="108"/>
        <pc:sldMkLst>
          <pc:docMk/>
          <pc:sldMk cId="3227731618" sldId="303"/>
        </pc:sldMkLst>
        <pc:spChg chg="mod ord">
          <ac:chgData name="David Maria" userId="82bfa75e-934e-45b5-9f86-860f55fc31f3" providerId="ADAL" clId="{39F3A9C4-1E89-4B37-A5E8-45270B79BB9D}" dt="2020-01-27T17:42:47.346" v="4101" actId="108"/>
          <ac:spMkLst>
            <pc:docMk/>
            <pc:sldMk cId="3227731618" sldId="303"/>
            <ac:spMk id="2" creationId="{3A92DCED-671A-4717-AF65-0E6AE254D865}"/>
          </ac:spMkLst>
        </pc:spChg>
        <pc:spChg chg="add del mod">
          <ac:chgData name="David Maria" userId="82bfa75e-934e-45b5-9f86-860f55fc31f3" providerId="ADAL" clId="{39F3A9C4-1E89-4B37-A5E8-45270B79BB9D}" dt="2020-01-27T15:41:26.401" v="3868" actId="6264"/>
          <ac:spMkLst>
            <pc:docMk/>
            <pc:sldMk cId="3227731618" sldId="303"/>
            <ac:spMk id="3" creationId="{C9096F20-B943-49E1-9D13-711284A16CBF}"/>
          </ac:spMkLst>
        </pc:spChg>
        <pc:spChg chg="add del mod">
          <ac:chgData name="David Maria" userId="82bfa75e-934e-45b5-9f86-860f55fc31f3" providerId="ADAL" clId="{39F3A9C4-1E89-4B37-A5E8-45270B79BB9D}" dt="2020-01-27T15:41:26.401" v="3868" actId="6264"/>
          <ac:spMkLst>
            <pc:docMk/>
            <pc:sldMk cId="3227731618" sldId="303"/>
            <ac:spMk id="5" creationId="{3948144D-FC9D-475D-85DF-034AAFD14B0E}"/>
          </ac:spMkLst>
        </pc:spChg>
        <pc:spChg chg="mod">
          <ac:chgData name="David Maria" userId="82bfa75e-934e-45b5-9f86-860f55fc31f3" providerId="ADAL" clId="{39F3A9C4-1E89-4B37-A5E8-45270B79BB9D}" dt="2020-01-27T17:42:32.223" v="4100" actId="27636"/>
          <ac:spMkLst>
            <pc:docMk/>
            <pc:sldMk cId="3227731618" sldId="303"/>
            <ac:spMk id="6" creationId="{41705E97-376E-4C9B-A52C-A182CBF9C2F9}"/>
          </ac:spMkLst>
        </pc:spChg>
        <pc:spChg chg="add del">
          <ac:chgData name="David Maria" userId="82bfa75e-934e-45b5-9f86-860f55fc31f3" providerId="ADAL" clId="{39F3A9C4-1E89-4B37-A5E8-45270B79BB9D}" dt="2020-01-27T15:41:43.067" v="3870" actId="26606"/>
          <ac:spMkLst>
            <pc:docMk/>
            <pc:sldMk cId="3227731618" sldId="303"/>
            <ac:spMk id="8" creationId="{F55AA229-0B4E-4809-8BE3-C36D5ACEF22E}"/>
          </ac:spMkLst>
        </pc:spChg>
        <pc:picChg chg="mod ord">
          <ac:chgData name="David Maria" userId="82bfa75e-934e-45b5-9f86-860f55fc31f3" providerId="ADAL" clId="{39F3A9C4-1E89-4B37-A5E8-45270B79BB9D}" dt="2020-01-27T15:41:43.067" v="3870" actId="26606"/>
          <ac:picMkLst>
            <pc:docMk/>
            <pc:sldMk cId="3227731618" sldId="303"/>
            <ac:picMk id="4" creationId="{56CE04B6-EEBF-43D6-A8A8-3B4331787C3C}"/>
          </ac:picMkLst>
        </pc:picChg>
      </pc:sldChg>
      <pc:sldChg chg="addSp delSp modSp add mod ord modTransition setBg">
        <pc:chgData name="David Maria" userId="82bfa75e-934e-45b5-9f86-860f55fc31f3" providerId="ADAL" clId="{39F3A9C4-1E89-4B37-A5E8-45270B79BB9D}" dt="2020-01-24T23:31:07.713" v="3137" actId="26606"/>
        <pc:sldMkLst>
          <pc:docMk/>
          <pc:sldMk cId="3871721171" sldId="304"/>
        </pc:sldMkLst>
        <pc:spChg chg="mod">
          <ac:chgData name="David Maria" userId="82bfa75e-934e-45b5-9f86-860f55fc31f3" providerId="ADAL" clId="{39F3A9C4-1E89-4B37-A5E8-45270B79BB9D}" dt="2020-01-24T23:31:07.713" v="3137" actId="26606"/>
          <ac:spMkLst>
            <pc:docMk/>
            <pc:sldMk cId="3871721171" sldId="304"/>
            <ac:spMk id="2" creationId="{DC0FFF18-5374-4C4F-8A6D-AFF42C25BC25}"/>
          </ac:spMkLst>
        </pc:spChg>
        <pc:spChg chg="del mod">
          <ac:chgData name="David Maria" userId="82bfa75e-934e-45b5-9f86-860f55fc31f3" providerId="ADAL" clId="{39F3A9C4-1E89-4B37-A5E8-45270B79BB9D}" dt="2020-01-17T20:50:06.286" v="891"/>
          <ac:spMkLst>
            <pc:docMk/>
            <pc:sldMk cId="3871721171" sldId="304"/>
            <ac:spMk id="3" creationId="{F58094F3-3FC6-48D5-BE6A-A535C95FE650}"/>
          </ac:spMkLst>
        </pc:spChg>
        <pc:spChg chg="add del">
          <ac:chgData name="David Maria" userId="82bfa75e-934e-45b5-9f86-860f55fc31f3" providerId="ADAL" clId="{39F3A9C4-1E89-4B37-A5E8-45270B79BB9D}" dt="2020-01-17T21:00:27.196" v="1134" actId="26606"/>
          <ac:spMkLst>
            <pc:docMk/>
            <pc:sldMk cId="3871721171" sldId="304"/>
            <ac:spMk id="6" creationId="{823AC064-BC96-4F32-8AE1-B2FD38754823}"/>
          </ac:spMkLst>
        </pc:spChg>
        <pc:spChg chg="add del">
          <ac:chgData name="David Maria" userId="82bfa75e-934e-45b5-9f86-860f55fc31f3" providerId="ADAL" clId="{39F3A9C4-1E89-4B37-A5E8-45270B79BB9D}" dt="2020-01-17T20:50:36.632" v="893" actId="26606"/>
          <ac:spMkLst>
            <pc:docMk/>
            <pc:sldMk cId="3871721171" sldId="304"/>
            <ac:spMk id="9" creationId="{823AC064-BC96-4F32-8AE1-B2FD38754823}"/>
          </ac:spMkLst>
        </pc:spChg>
        <pc:spChg chg="add">
          <ac:chgData name="David Maria" userId="82bfa75e-934e-45b5-9f86-860f55fc31f3" providerId="ADAL" clId="{39F3A9C4-1E89-4B37-A5E8-45270B79BB9D}" dt="2020-01-17T21:00:27.196" v="1134" actId="26606"/>
          <ac:spMkLst>
            <pc:docMk/>
            <pc:sldMk cId="3871721171" sldId="304"/>
            <ac:spMk id="12" creationId="{823AC064-BC96-4F32-8AE1-B2FD38754823}"/>
          </ac:spMkLst>
        </pc:spChg>
        <pc:spChg chg="add del">
          <ac:chgData name="David Maria" userId="82bfa75e-934e-45b5-9f86-860f55fc31f3" providerId="ADAL" clId="{39F3A9C4-1E89-4B37-A5E8-45270B79BB9D}" dt="2020-01-17T20:50:48.317" v="895" actId="26606"/>
          <ac:spMkLst>
            <pc:docMk/>
            <pc:sldMk cId="3871721171" sldId="304"/>
            <ac:spMk id="13" creationId="{DE7FFD28-545C-4C88-A2E7-152FB234C92C}"/>
          </ac:spMkLst>
        </pc:spChg>
        <pc:spChg chg="add del">
          <ac:chgData name="David Maria" userId="82bfa75e-934e-45b5-9f86-860f55fc31f3" providerId="ADAL" clId="{39F3A9C4-1E89-4B37-A5E8-45270B79BB9D}" dt="2020-01-17T20:50:54.483" v="897" actId="26606"/>
          <ac:spMkLst>
            <pc:docMk/>
            <pc:sldMk cId="3871721171" sldId="304"/>
            <ac:spMk id="15" creationId="{823AC064-BC96-4F32-8AE1-B2FD38754823}"/>
          </ac:spMkLst>
        </pc:spChg>
        <pc:spChg chg="add del">
          <ac:chgData name="David Maria" userId="82bfa75e-934e-45b5-9f86-860f55fc31f3" providerId="ADAL" clId="{39F3A9C4-1E89-4B37-A5E8-45270B79BB9D}" dt="2020-01-17T20:50:55.615" v="899" actId="26606"/>
          <ac:spMkLst>
            <pc:docMk/>
            <pc:sldMk cId="3871721171" sldId="304"/>
            <ac:spMk id="18" creationId="{823AC064-BC96-4F32-8AE1-B2FD38754823}"/>
          </ac:spMkLst>
        </pc:spChg>
        <pc:spChg chg="add del">
          <ac:chgData name="David Maria" userId="82bfa75e-934e-45b5-9f86-860f55fc31f3" providerId="ADAL" clId="{39F3A9C4-1E89-4B37-A5E8-45270B79BB9D}" dt="2020-01-24T23:31:03.954" v="3132" actId="26606"/>
          <ac:spMkLst>
            <pc:docMk/>
            <pc:sldMk cId="3871721171" sldId="304"/>
            <ac:spMk id="20" creationId="{3139A3FA-5C11-4A8D-8213-8A662DE19DF5}"/>
          </ac:spMkLst>
        </pc:spChg>
        <pc:spChg chg="add del">
          <ac:chgData name="David Maria" userId="82bfa75e-934e-45b5-9f86-860f55fc31f3" providerId="ADAL" clId="{39F3A9C4-1E89-4B37-A5E8-45270B79BB9D}" dt="2020-01-17T20:51:06.606" v="901" actId="26606"/>
          <ac:spMkLst>
            <pc:docMk/>
            <pc:sldMk cId="3871721171" sldId="304"/>
            <ac:spMk id="21" creationId="{DE7FFD28-545C-4C88-A2E7-152FB234C92C}"/>
          </ac:spMkLst>
        </pc:spChg>
        <pc:spChg chg="add del">
          <ac:chgData name="David Maria" userId="82bfa75e-934e-45b5-9f86-860f55fc31f3" providerId="ADAL" clId="{39F3A9C4-1E89-4B37-A5E8-45270B79BB9D}" dt="2020-01-17T20:51:22.084" v="905" actId="26606"/>
          <ac:spMkLst>
            <pc:docMk/>
            <pc:sldMk cId="3871721171" sldId="304"/>
            <ac:spMk id="23" creationId="{823AC064-BC96-4F32-8AE1-B2FD38754823}"/>
          </ac:spMkLst>
        </pc:spChg>
        <pc:spChg chg="add del">
          <ac:chgData name="David Maria" userId="82bfa75e-934e-45b5-9f86-860f55fc31f3" providerId="ADAL" clId="{39F3A9C4-1E89-4B37-A5E8-45270B79BB9D}" dt="2020-01-24T23:31:05.266" v="3134" actId="26606"/>
          <ac:spMkLst>
            <pc:docMk/>
            <pc:sldMk cId="3871721171" sldId="304"/>
            <ac:spMk id="25" creationId="{3139A3FA-5C11-4A8D-8213-8A662DE19DF5}"/>
          </ac:spMkLst>
        </pc:spChg>
        <pc:spChg chg="add del">
          <ac:chgData name="David Maria" userId="82bfa75e-934e-45b5-9f86-860f55fc31f3" providerId="ADAL" clId="{39F3A9C4-1E89-4B37-A5E8-45270B79BB9D}" dt="2020-01-24T23:31:07.620" v="3136" actId="26606"/>
          <ac:spMkLst>
            <pc:docMk/>
            <pc:sldMk cId="3871721171" sldId="304"/>
            <ac:spMk id="28" creationId="{3139A3FA-5C11-4A8D-8213-8A662DE19DF5}"/>
          </ac:spMkLst>
        </pc:spChg>
        <pc:graphicFrameChg chg="add mod modGraphic">
          <ac:chgData name="David Maria" userId="82bfa75e-934e-45b5-9f86-860f55fc31f3" providerId="ADAL" clId="{39F3A9C4-1E89-4B37-A5E8-45270B79BB9D}" dt="2020-01-24T23:31:07.713" v="3137" actId="26606"/>
          <ac:graphicFrameMkLst>
            <pc:docMk/>
            <pc:sldMk cId="3871721171" sldId="304"/>
            <ac:graphicFrameMk id="4" creationId="{E54E2A49-7C49-434F-906A-9515665A7D1D}"/>
          </ac:graphicFrameMkLst>
        </pc:graphicFrameChg>
        <pc:picChg chg="add del mod">
          <ac:chgData name="David Maria" userId="82bfa75e-934e-45b5-9f86-860f55fc31f3" providerId="ADAL" clId="{39F3A9C4-1E89-4B37-A5E8-45270B79BB9D}" dt="2020-01-15T01:41:00.268" v="420" actId="1076"/>
          <ac:picMkLst>
            <pc:docMk/>
            <pc:sldMk cId="3871721171" sldId="304"/>
            <ac:picMk id="4" creationId="{4FECE54D-C1A6-4BC4-9ACA-E4352453DF8E}"/>
          </ac:picMkLst>
        </pc:picChg>
        <pc:picChg chg="add del">
          <ac:chgData name="David Maria" userId="82bfa75e-934e-45b5-9f86-860f55fc31f3" providerId="ADAL" clId="{39F3A9C4-1E89-4B37-A5E8-45270B79BB9D}" dt="2020-01-24T23:31:01.614" v="3128" actId="26606"/>
          <ac:picMkLst>
            <pc:docMk/>
            <pc:sldMk cId="3871721171" sldId="304"/>
            <ac:picMk id="8" creationId="{7A39C972-BD08-4963-9651-14CC8AB52ECE}"/>
          </ac:picMkLst>
        </pc:picChg>
        <pc:picChg chg="add del">
          <ac:chgData name="David Maria" userId="82bfa75e-934e-45b5-9f86-860f55fc31f3" providerId="ADAL" clId="{39F3A9C4-1E89-4B37-A5E8-45270B79BB9D}" dt="2020-01-24T23:31:03.198" v="3130" actId="26606"/>
          <ac:picMkLst>
            <pc:docMk/>
            <pc:sldMk cId="3871721171" sldId="304"/>
            <ac:picMk id="10" creationId="{7A39C972-BD08-4963-9651-14CC8AB52ECE}"/>
          </ac:picMkLst>
        </pc:picChg>
        <pc:picChg chg="add del">
          <ac:chgData name="David Maria" userId="82bfa75e-934e-45b5-9f86-860f55fc31f3" providerId="ADAL" clId="{39F3A9C4-1E89-4B37-A5E8-45270B79BB9D}" dt="2020-01-24T23:31:03.954" v="3132" actId="26606"/>
          <ac:picMkLst>
            <pc:docMk/>
            <pc:sldMk cId="3871721171" sldId="304"/>
            <ac:picMk id="17" creationId="{097AD2F1-D695-4DA7-8DA1-D9037E09C86D}"/>
          </ac:picMkLst>
        </pc:picChg>
        <pc:picChg chg="add del">
          <ac:chgData name="David Maria" userId="82bfa75e-934e-45b5-9f86-860f55fc31f3" providerId="ADAL" clId="{39F3A9C4-1E89-4B37-A5E8-45270B79BB9D}" dt="2020-01-24T23:31:05.266" v="3134" actId="26606"/>
          <ac:picMkLst>
            <pc:docMk/>
            <pc:sldMk cId="3871721171" sldId="304"/>
            <ac:picMk id="22" creationId="{097AD2F1-D695-4DA7-8DA1-D9037E09C86D}"/>
          </ac:picMkLst>
        </pc:picChg>
        <pc:picChg chg="add del">
          <ac:chgData name="David Maria" userId="82bfa75e-934e-45b5-9f86-860f55fc31f3" providerId="ADAL" clId="{39F3A9C4-1E89-4B37-A5E8-45270B79BB9D}" dt="2020-01-24T23:31:07.620" v="3136" actId="26606"/>
          <ac:picMkLst>
            <pc:docMk/>
            <pc:sldMk cId="3871721171" sldId="304"/>
            <ac:picMk id="27" creationId="{097AD2F1-D695-4DA7-8DA1-D9037E09C86D}"/>
          </ac:picMkLst>
        </pc:picChg>
        <pc:cxnChg chg="add del">
          <ac:chgData name="David Maria" userId="82bfa75e-934e-45b5-9f86-860f55fc31f3" providerId="ADAL" clId="{39F3A9C4-1E89-4B37-A5E8-45270B79BB9D}" dt="2020-01-17T21:00:27.196" v="1134" actId="26606"/>
          <ac:cxnSpMkLst>
            <pc:docMk/>
            <pc:sldMk cId="3871721171" sldId="304"/>
            <ac:cxnSpMk id="7" creationId="{7E7C77BC-7138-40B1-A15B-20F57A494629}"/>
          </ac:cxnSpMkLst>
        </pc:cxnChg>
        <pc:cxnChg chg="add del">
          <ac:chgData name="David Maria" userId="82bfa75e-934e-45b5-9f86-860f55fc31f3" providerId="ADAL" clId="{39F3A9C4-1E89-4B37-A5E8-45270B79BB9D}" dt="2020-01-17T20:50:36.632" v="893" actId="26606"/>
          <ac:cxnSpMkLst>
            <pc:docMk/>
            <pc:sldMk cId="3871721171" sldId="304"/>
            <ac:cxnSpMk id="11" creationId="{7E7C77BC-7138-40B1-A15B-20F57A494629}"/>
          </ac:cxnSpMkLst>
        </pc:cxnChg>
        <pc:cxnChg chg="add">
          <ac:chgData name="David Maria" userId="82bfa75e-934e-45b5-9f86-860f55fc31f3" providerId="ADAL" clId="{39F3A9C4-1E89-4B37-A5E8-45270B79BB9D}" dt="2020-01-17T21:00:27.196" v="1134" actId="26606"/>
          <ac:cxnSpMkLst>
            <pc:docMk/>
            <pc:sldMk cId="3871721171" sldId="304"/>
            <ac:cxnSpMk id="14" creationId="{7E7C77BC-7138-40B1-A15B-20F57A494629}"/>
          </ac:cxnSpMkLst>
        </pc:cxnChg>
        <pc:cxnChg chg="add del">
          <ac:chgData name="David Maria" userId="82bfa75e-934e-45b5-9f86-860f55fc31f3" providerId="ADAL" clId="{39F3A9C4-1E89-4B37-A5E8-45270B79BB9D}" dt="2020-01-17T20:50:54.483" v="897" actId="26606"/>
          <ac:cxnSpMkLst>
            <pc:docMk/>
            <pc:sldMk cId="3871721171" sldId="304"/>
            <ac:cxnSpMk id="16" creationId="{7E7C77BC-7138-40B1-A15B-20F57A494629}"/>
          </ac:cxnSpMkLst>
        </pc:cxnChg>
        <pc:cxnChg chg="add del">
          <ac:chgData name="David Maria" userId="82bfa75e-934e-45b5-9f86-860f55fc31f3" providerId="ADAL" clId="{39F3A9C4-1E89-4B37-A5E8-45270B79BB9D}" dt="2020-01-17T20:50:55.615" v="899" actId="26606"/>
          <ac:cxnSpMkLst>
            <pc:docMk/>
            <pc:sldMk cId="3871721171" sldId="304"/>
            <ac:cxnSpMk id="19" creationId="{7E7C77BC-7138-40B1-A15B-20F57A494629}"/>
          </ac:cxnSpMkLst>
        </pc:cxnChg>
        <pc:cxnChg chg="add del">
          <ac:chgData name="David Maria" userId="82bfa75e-934e-45b5-9f86-860f55fc31f3" providerId="ADAL" clId="{39F3A9C4-1E89-4B37-A5E8-45270B79BB9D}" dt="2020-01-17T20:51:22.084" v="905" actId="26606"/>
          <ac:cxnSpMkLst>
            <pc:docMk/>
            <pc:sldMk cId="3871721171" sldId="304"/>
            <ac:cxnSpMk id="24" creationId="{7E7C77BC-7138-40B1-A15B-20F57A494629}"/>
          </ac:cxnSpMkLst>
        </pc:cxnChg>
      </pc:sldChg>
      <pc:sldChg chg="addSp delSp modSp add mod modTransition setBg">
        <pc:chgData name="David Maria" userId="82bfa75e-934e-45b5-9f86-860f55fc31f3" providerId="ADAL" clId="{39F3A9C4-1E89-4B37-A5E8-45270B79BB9D}" dt="2020-01-24T23:38:16.390" v="3477" actId="1036"/>
        <pc:sldMkLst>
          <pc:docMk/>
          <pc:sldMk cId="2326890065" sldId="305"/>
        </pc:sldMkLst>
        <pc:spChg chg="mod ord">
          <ac:chgData name="David Maria" userId="82bfa75e-934e-45b5-9f86-860f55fc31f3" providerId="ADAL" clId="{39F3A9C4-1E89-4B37-A5E8-45270B79BB9D}" dt="2020-01-24T23:38:16.390" v="3477" actId="1036"/>
          <ac:spMkLst>
            <pc:docMk/>
            <pc:sldMk cId="2326890065" sldId="305"/>
            <ac:spMk id="2" creationId="{2BA1D93D-634C-4C4D-8F10-15701D8D59DA}"/>
          </ac:spMkLst>
        </pc:spChg>
        <pc:spChg chg="del">
          <ac:chgData name="David Maria" userId="82bfa75e-934e-45b5-9f86-860f55fc31f3" providerId="ADAL" clId="{39F3A9C4-1E89-4B37-A5E8-45270B79BB9D}" dt="2020-01-15T01:33:39.783" v="344" actId="478"/>
          <ac:spMkLst>
            <pc:docMk/>
            <pc:sldMk cId="2326890065" sldId="305"/>
            <ac:spMk id="3" creationId="{0A28C0EE-9629-4D96-8C93-10DF305C0CB9}"/>
          </ac:spMkLst>
        </pc:spChg>
        <pc:spChg chg="add del">
          <ac:chgData name="David Maria" userId="82bfa75e-934e-45b5-9f86-860f55fc31f3" providerId="ADAL" clId="{39F3A9C4-1E89-4B37-A5E8-45270B79BB9D}" dt="2020-01-15T01:33:55.288" v="347" actId="26606"/>
          <ac:spMkLst>
            <pc:docMk/>
            <pc:sldMk cId="2326890065" sldId="305"/>
            <ac:spMk id="71" creationId="{6753252F-4873-4F63-801D-CC719279A7D5}"/>
          </ac:spMkLst>
        </pc:spChg>
        <pc:spChg chg="add del">
          <ac:chgData name="David Maria" userId="82bfa75e-934e-45b5-9f86-860f55fc31f3" providerId="ADAL" clId="{39F3A9C4-1E89-4B37-A5E8-45270B79BB9D}" dt="2020-01-15T01:33:55.288" v="347" actId="26606"/>
          <ac:spMkLst>
            <pc:docMk/>
            <pc:sldMk cId="2326890065" sldId="305"/>
            <ac:spMk id="73" creationId="{047C8CCB-F95D-4249-92DD-651249D3535A}"/>
          </ac:spMkLst>
        </pc:spChg>
        <pc:spChg chg="add del">
          <ac:chgData name="David Maria" userId="82bfa75e-934e-45b5-9f86-860f55fc31f3" providerId="ADAL" clId="{39F3A9C4-1E89-4B37-A5E8-45270B79BB9D}" dt="2020-01-15T01:33:56.340" v="349" actId="26606"/>
          <ac:spMkLst>
            <pc:docMk/>
            <pc:sldMk cId="2326890065" sldId="305"/>
            <ac:spMk id="2052" creationId="{37C89E4B-3C9F-44B9-8B86-D9E3D112D8EC}"/>
          </ac:spMkLst>
        </pc:spChg>
        <pc:spChg chg="add del">
          <ac:chgData name="David Maria" userId="82bfa75e-934e-45b5-9f86-860f55fc31f3" providerId="ADAL" clId="{39F3A9C4-1E89-4B37-A5E8-45270B79BB9D}" dt="2020-01-15T01:34:03.298" v="355" actId="26606"/>
          <ac:spMkLst>
            <pc:docMk/>
            <pc:sldMk cId="2326890065" sldId="305"/>
            <ac:spMk id="2054" creationId="{6753252F-4873-4F63-801D-CC719279A7D5}"/>
          </ac:spMkLst>
        </pc:spChg>
        <pc:spChg chg="add del">
          <ac:chgData name="David Maria" userId="82bfa75e-934e-45b5-9f86-860f55fc31f3" providerId="ADAL" clId="{39F3A9C4-1E89-4B37-A5E8-45270B79BB9D}" dt="2020-01-15T01:33:58.006" v="351" actId="26606"/>
          <ac:spMkLst>
            <pc:docMk/>
            <pc:sldMk cId="2326890065" sldId="305"/>
            <ac:spMk id="2055" creationId="{A4AC5506-6312-4701-8D3C-40187889A947}"/>
          </ac:spMkLst>
        </pc:spChg>
        <pc:spChg chg="add del">
          <ac:chgData name="David Maria" userId="82bfa75e-934e-45b5-9f86-860f55fc31f3" providerId="ADAL" clId="{39F3A9C4-1E89-4B37-A5E8-45270B79BB9D}" dt="2020-01-15T01:34:03.298" v="355" actId="26606"/>
          <ac:spMkLst>
            <pc:docMk/>
            <pc:sldMk cId="2326890065" sldId="305"/>
            <ac:spMk id="2056" creationId="{047C8CCB-F95D-4249-92DD-651249D3535A}"/>
          </ac:spMkLst>
        </pc:spChg>
        <pc:picChg chg="add mod">
          <ac:chgData name="David Maria" userId="82bfa75e-934e-45b5-9f86-860f55fc31f3" providerId="ADAL" clId="{39F3A9C4-1E89-4B37-A5E8-45270B79BB9D}" dt="2020-01-24T23:36:52.302" v="3218" actId="1076"/>
          <ac:picMkLst>
            <pc:docMk/>
            <pc:sldMk cId="2326890065" sldId="305"/>
            <ac:picMk id="2050" creationId="{9E5109C6-66AE-4A55-BD96-FAB45446BE4E}"/>
          </ac:picMkLst>
        </pc:picChg>
        <pc:cxnChg chg="add del">
          <ac:chgData name="David Maria" userId="82bfa75e-934e-45b5-9f86-860f55fc31f3" providerId="ADAL" clId="{39F3A9C4-1E89-4B37-A5E8-45270B79BB9D}" dt="2020-01-15T01:33:56.340" v="349" actId="26606"/>
          <ac:cxnSpMkLst>
            <pc:docMk/>
            <pc:sldMk cId="2326890065" sldId="305"/>
            <ac:cxnSpMk id="75" creationId="{D891E407-403B-4764-86C9-33A56D3BCAA3}"/>
          </ac:cxnSpMkLst>
        </pc:cxnChg>
        <pc:cxnChg chg="add del">
          <ac:chgData name="David Maria" userId="82bfa75e-934e-45b5-9f86-860f55fc31f3" providerId="ADAL" clId="{39F3A9C4-1E89-4B37-A5E8-45270B79BB9D}" dt="2020-01-15T01:33:56.340" v="349" actId="26606"/>
          <ac:cxnSpMkLst>
            <pc:docMk/>
            <pc:sldMk cId="2326890065" sldId="305"/>
            <ac:cxnSpMk id="2053" creationId="{AA2EAA10-076F-46BD-8F0F-B9A2FB77A85C}"/>
          </ac:cxnSpMkLst>
        </pc:cxnChg>
      </pc:sldChg>
      <pc:sldChg chg="addSp delSp modSp add modTransition">
        <pc:chgData name="David Maria" userId="82bfa75e-934e-45b5-9f86-860f55fc31f3" providerId="ADAL" clId="{39F3A9C4-1E89-4B37-A5E8-45270B79BB9D}" dt="2020-01-24T23:38:45.019" v="3493" actId="1037"/>
        <pc:sldMkLst>
          <pc:docMk/>
          <pc:sldMk cId="1542536050" sldId="306"/>
        </pc:sldMkLst>
        <pc:spChg chg="mod ord">
          <ac:chgData name="David Maria" userId="82bfa75e-934e-45b5-9f86-860f55fc31f3" providerId="ADAL" clId="{39F3A9C4-1E89-4B37-A5E8-45270B79BB9D}" dt="2020-01-24T23:38:45.019" v="3493" actId="1037"/>
          <ac:spMkLst>
            <pc:docMk/>
            <pc:sldMk cId="1542536050" sldId="306"/>
            <ac:spMk id="2" creationId="{CCFB5144-ADEF-4523-847C-25C61EB35BEC}"/>
          </ac:spMkLst>
        </pc:spChg>
        <pc:spChg chg="del">
          <ac:chgData name="David Maria" userId="82bfa75e-934e-45b5-9f86-860f55fc31f3" providerId="ADAL" clId="{39F3A9C4-1E89-4B37-A5E8-45270B79BB9D}" dt="2020-01-15T01:31:50.670" v="263" actId="478"/>
          <ac:spMkLst>
            <pc:docMk/>
            <pc:sldMk cId="1542536050" sldId="306"/>
            <ac:spMk id="3" creationId="{6A4F8541-16A4-487C-B1E1-B3982A0799C9}"/>
          </ac:spMkLst>
        </pc:spChg>
        <pc:picChg chg="add mod">
          <ac:chgData name="David Maria" userId="82bfa75e-934e-45b5-9f86-860f55fc31f3" providerId="ADAL" clId="{39F3A9C4-1E89-4B37-A5E8-45270B79BB9D}" dt="2020-01-24T23:38:24.488" v="3479" actId="1076"/>
          <ac:picMkLst>
            <pc:docMk/>
            <pc:sldMk cId="1542536050" sldId="306"/>
            <ac:picMk id="1026" creationId="{48FEA7B9-EF27-41D4-AC3D-75B4B082C884}"/>
          </ac:picMkLst>
        </pc:picChg>
      </pc:sldChg>
      <pc:sldChg chg="addSp delSp modSp add mod ord modTransition setBg addCm delCm modCm">
        <pc:chgData name="David Maria" userId="82bfa75e-934e-45b5-9f86-860f55fc31f3" providerId="ADAL" clId="{39F3A9C4-1E89-4B37-A5E8-45270B79BB9D}" dt="2020-01-25T00:35:43.193" v="3855" actId="1592"/>
        <pc:sldMkLst>
          <pc:docMk/>
          <pc:sldMk cId="642079859" sldId="307"/>
        </pc:sldMkLst>
        <pc:spChg chg="mod ord">
          <ac:chgData name="David Maria" userId="82bfa75e-934e-45b5-9f86-860f55fc31f3" providerId="ADAL" clId="{39F3A9C4-1E89-4B37-A5E8-45270B79BB9D}" dt="2020-01-24T23:34:54.662" v="3185" actId="207"/>
          <ac:spMkLst>
            <pc:docMk/>
            <pc:sldMk cId="642079859" sldId="307"/>
            <ac:spMk id="2" creationId="{2E9A333D-3248-44BB-BBB0-187A5BDD5446}"/>
          </ac:spMkLst>
        </pc:spChg>
        <pc:spChg chg="del mod">
          <ac:chgData name="David Maria" userId="82bfa75e-934e-45b5-9f86-860f55fc31f3" providerId="ADAL" clId="{39F3A9C4-1E89-4B37-A5E8-45270B79BB9D}" dt="2020-01-15T01:41:18.013" v="453" actId="478"/>
          <ac:spMkLst>
            <pc:docMk/>
            <pc:sldMk cId="642079859" sldId="307"/>
            <ac:spMk id="3" creationId="{DABEF933-6999-479F-9A25-B0BF9D24A632}"/>
          </ac:spMkLst>
        </pc:spChg>
        <pc:spChg chg="add del">
          <ac:chgData name="David Maria" userId="82bfa75e-934e-45b5-9f86-860f55fc31f3" providerId="ADAL" clId="{39F3A9C4-1E89-4B37-A5E8-45270B79BB9D}" dt="2020-01-15T01:41:43.127" v="462" actId="26606"/>
          <ac:spMkLst>
            <pc:docMk/>
            <pc:sldMk cId="642079859" sldId="307"/>
            <ac:spMk id="9" creationId="{37C89E4B-3C9F-44B9-8B86-D9E3D112D8EC}"/>
          </ac:spMkLst>
        </pc:spChg>
        <pc:picChg chg="add mod modCrop">
          <ac:chgData name="David Maria" userId="82bfa75e-934e-45b5-9f86-860f55fc31f3" providerId="ADAL" clId="{39F3A9C4-1E89-4B37-A5E8-45270B79BB9D}" dt="2020-01-24T23:34:39.701" v="3184" actId="1076"/>
          <ac:picMkLst>
            <pc:docMk/>
            <pc:sldMk cId="642079859" sldId="307"/>
            <ac:picMk id="4" creationId="{39C78BC1-4F00-4850-9F65-8C485CC0DAB7}"/>
          </ac:picMkLst>
        </pc:picChg>
        <pc:cxnChg chg="add del">
          <ac:chgData name="David Maria" userId="82bfa75e-934e-45b5-9f86-860f55fc31f3" providerId="ADAL" clId="{39F3A9C4-1E89-4B37-A5E8-45270B79BB9D}" dt="2020-01-15T01:41:43.127" v="462" actId="26606"/>
          <ac:cxnSpMkLst>
            <pc:docMk/>
            <pc:sldMk cId="642079859" sldId="307"/>
            <ac:cxnSpMk id="11" creationId="{AA2EAA10-076F-46BD-8F0F-B9A2FB77A85C}"/>
          </ac:cxnSpMkLst>
        </pc:cxnChg>
        <pc:cxnChg chg="add del">
          <ac:chgData name="David Maria" userId="82bfa75e-934e-45b5-9f86-860f55fc31f3" providerId="ADAL" clId="{39F3A9C4-1E89-4B37-A5E8-45270B79BB9D}" dt="2020-01-15T01:41:43.127" v="462" actId="26606"/>
          <ac:cxnSpMkLst>
            <pc:docMk/>
            <pc:sldMk cId="642079859" sldId="307"/>
            <ac:cxnSpMk id="13" creationId="{D891E407-403B-4764-86C9-33A56D3BCAA3}"/>
          </ac:cxnSpMkLst>
        </pc:cxnChg>
      </pc:sldChg>
      <pc:sldChg chg="addSp delSp modSp add mod ord modTransition setBg delDesignElem addCm delCm modCm">
        <pc:chgData name="David Maria" userId="82bfa75e-934e-45b5-9f86-860f55fc31f3" providerId="ADAL" clId="{39F3A9C4-1E89-4B37-A5E8-45270B79BB9D}" dt="2020-01-27T15:43:45.494" v="3905"/>
        <pc:sldMkLst>
          <pc:docMk/>
          <pc:sldMk cId="849247146" sldId="308"/>
        </pc:sldMkLst>
        <pc:spChg chg="mod ord">
          <ac:chgData name="David Maria" userId="82bfa75e-934e-45b5-9f86-860f55fc31f3" providerId="ADAL" clId="{39F3A9C4-1E89-4B37-A5E8-45270B79BB9D}" dt="2020-01-25T00:34:24.836" v="3854" actId="26606"/>
          <ac:spMkLst>
            <pc:docMk/>
            <pc:sldMk cId="849247146" sldId="308"/>
            <ac:spMk id="2" creationId="{8E3A0360-EA35-4802-8E73-8F2EF19967BB}"/>
          </ac:spMkLst>
        </pc:spChg>
        <pc:spChg chg="add del">
          <ac:chgData name="David Maria" userId="82bfa75e-934e-45b5-9f86-860f55fc31f3" providerId="ADAL" clId="{39F3A9C4-1E89-4B37-A5E8-45270B79BB9D}" dt="2020-01-15T01:43:43.713" v="509" actId="26606"/>
          <ac:spMkLst>
            <pc:docMk/>
            <pc:sldMk cId="849247146" sldId="308"/>
            <ac:spMk id="3" creationId="{2289AAE2-9F5A-4852-AFEF-47D1B99590E3}"/>
          </ac:spMkLst>
        </pc:spChg>
        <pc:spChg chg="add del">
          <ac:chgData name="David Maria" userId="82bfa75e-934e-45b5-9f86-860f55fc31f3" providerId="ADAL" clId="{39F3A9C4-1E89-4B37-A5E8-45270B79BB9D}" dt="2020-01-15T01:43:37.448" v="504" actId="26606"/>
          <ac:spMkLst>
            <pc:docMk/>
            <pc:sldMk cId="849247146" sldId="308"/>
            <ac:spMk id="6" creationId="{2289AAE2-9F5A-4852-AFEF-47D1B99590E3}"/>
          </ac:spMkLst>
        </pc:spChg>
        <pc:spChg chg="add del">
          <ac:chgData name="David Maria" userId="82bfa75e-934e-45b5-9f86-860f55fc31f3" providerId="ADAL" clId="{39F3A9C4-1E89-4B37-A5E8-45270B79BB9D}" dt="2020-01-24T23:32:55.445" v="3141" actId="478"/>
          <ac:spMkLst>
            <pc:docMk/>
            <pc:sldMk cId="849247146" sldId="308"/>
            <ac:spMk id="8" creationId="{4189B5B9-DEE4-4BCE-8356-AB0BF13ABAE8}"/>
          </ac:spMkLst>
        </pc:spChg>
        <pc:spChg chg="add del">
          <ac:chgData name="David Maria" userId="82bfa75e-934e-45b5-9f86-860f55fc31f3" providerId="ADAL" clId="{39F3A9C4-1E89-4B37-A5E8-45270B79BB9D}" dt="2020-01-15T01:43:43.708" v="508" actId="26606"/>
          <ac:spMkLst>
            <pc:docMk/>
            <pc:sldMk cId="849247146" sldId="308"/>
            <ac:spMk id="9" creationId="{37C89E4B-3C9F-44B9-8B86-D9E3D112D8EC}"/>
          </ac:spMkLst>
        </pc:spChg>
        <pc:picChg chg="add mod">
          <ac:chgData name="David Maria" userId="82bfa75e-934e-45b5-9f86-860f55fc31f3" providerId="ADAL" clId="{39F3A9C4-1E89-4B37-A5E8-45270B79BB9D}" dt="2020-01-25T00:34:24.836" v="3854" actId="26606"/>
          <ac:picMkLst>
            <pc:docMk/>
            <pc:sldMk cId="849247146" sldId="308"/>
            <ac:picMk id="3" creationId="{7E8B22C3-F2E8-491D-8E04-C125D8418B8F}"/>
          </ac:picMkLst>
        </pc:picChg>
        <pc:picChg chg="add del mod">
          <ac:chgData name="David Maria" userId="82bfa75e-934e-45b5-9f86-860f55fc31f3" providerId="ADAL" clId="{39F3A9C4-1E89-4B37-A5E8-45270B79BB9D}" dt="2020-01-25T00:34:08.965" v="3852" actId="478"/>
          <ac:picMkLst>
            <pc:docMk/>
            <pc:sldMk cId="849247146" sldId="308"/>
            <ac:picMk id="4" creationId="{43502EBA-1520-4444-856A-7569596F7101}"/>
          </ac:picMkLst>
        </pc:picChg>
        <pc:picChg chg="add del">
          <ac:chgData name="David Maria" userId="82bfa75e-934e-45b5-9f86-860f55fc31f3" providerId="ADAL" clId="{39F3A9C4-1E89-4B37-A5E8-45270B79BB9D}" dt="2020-01-25T00:34:24.836" v="3854" actId="26606"/>
          <ac:picMkLst>
            <pc:docMk/>
            <pc:sldMk cId="849247146" sldId="308"/>
            <ac:picMk id="7" creationId="{B536FA4E-0152-4E27-91DA-0FC22D1846BB}"/>
          </ac:picMkLst>
        </pc:picChg>
        <pc:picChg chg="add del">
          <ac:chgData name="David Maria" userId="82bfa75e-934e-45b5-9f86-860f55fc31f3" providerId="ADAL" clId="{39F3A9C4-1E89-4B37-A5E8-45270B79BB9D}" dt="2020-01-27T15:43:45.494" v="3905"/>
          <ac:picMkLst>
            <pc:docMk/>
            <pc:sldMk cId="849247146" sldId="308"/>
            <ac:picMk id="12" creationId="{08187575-5CB4-477B-AA47-020C6D2A786E}"/>
          </ac:picMkLst>
        </pc:picChg>
        <pc:picChg chg="add del">
          <ac:chgData name="David Maria" userId="82bfa75e-934e-45b5-9f86-860f55fc31f3" providerId="ADAL" clId="{39F3A9C4-1E89-4B37-A5E8-45270B79BB9D}" dt="2020-01-27T15:43:45.494" v="3905"/>
          <ac:picMkLst>
            <pc:docMk/>
            <pc:sldMk cId="849247146" sldId="308"/>
            <ac:picMk id="14" creationId="{EE585F70-7C5D-424E-A182-39507AF48A0C}"/>
          </ac:picMkLst>
        </pc:picChg>
        <pc:cxnChg chg="add del">
          <ac:chgData name="David Maria" userId="82bfa75e-934e-45b5-9f86-860f55fc31f3" providerId="ADAL" clId="{39F3A9C4-1E89-4B37-A5E8-45270B79BB9D}" dt="2020-01-15T01:43:43.708" v="508" actId="26606"/>
          <ac:cxnSpMkLst>
            <pc:docMk/>
            <pc:sldMk cId="849247146" sldId="308"/>
            <ac:cxnSpMk id="11" creationId="{AA2EAA10-076F-46BD-8F0F-B9A2FB77A85C}"/>
          </ac:cxnSpMkLst>
        </pc:cxnChg>
        <pc:cxnChg chg="add del">
          <ac:chgData name="David Maria" userId="82bfa75e-934e-45b5-9f86-860f55fc31f3" providerId="ADAL" clId="{39F3A9C4-1E89-4B37-A5E8-45270B79BB9D}" dt="2020-01-15T01:43:43.708" v="508" actId="26606"/>
          <ac:cxnSpMkLst>
            <pc:docMk/>
            <pc:sldMk cId="849247146" sldId="308"/>
            <ac:cxnSpMk id="13" creationId="{D891E407-403B-4764-86C9-33A56D3BCAA3}"/>
          </ac:cxnSpMkLst>
        </pc:cxnChg>
      </pc:sldChg>
      <pc:sldChg chg="modSp modTransition">
        <pc:chgData name="David Maria" userId="82bfa75e-934e-45b5-9f86-860f55fc31f3" providerId="ADAL" clId="{39F3A9C4-1E89-4B37-A5E8-45270B79BB9D}" dt="2020-01-23T20:46:53.762" v="2317" actId="20577"/>
        <pc:sldMkLst>
          <pc:docMk/>
          <pc:sldMk cId="2268184390" sldId="309"/>
        </pc:sldMkLst>
        <pc:spChg chg="mod">
          <ac:chgData name="David Maria" userId="82bfa75e-934e-45b5-9f86-860f55fc31f3" providerId="ADAL" clId="{39F3A9C4-1E89-4B37-A5E8-45270B79BB9D}" dt="2020-01-23T20:46:53.762" v="2317" actId="20577"/>
          <ac:spMkLst>
            <pc:docMk/>
            <pc:sldMk cId="2268184390" sldId="309"/>
            <ac:spMk id="3" creationId="{0A938D61-EA5E-466F-931A-AEB8AE36C536}"/>
          </ac:spMkLst>
        </pc:spChg>
      </pc:sldChg>
      <pc:sldChg chg="addSp delSp modSp add del mod ord modTransition setBg">
        <pc:chgData name="David Maria" userId="82bfa75e-934e-45b5-9f86-860f55fc31f3" providerId="ADAL" clId="{39F3A9C4-1E89-4B37-A5E8-45270B79BB9D}" dt="2020-01-24T23:30:26.179" v="3121" actId="47"/>
        <pc:sldMkLst>
          <pc:docMk/>
          <pc:sldMk cId="3477288920" sldId="310"/>
        </pc:sldMkLst>
        <pc:spChg chg="mod">
          <ac:chgData name="David Maria" userId="82bfa75e-934e-45b5-9f86-860f55fc31f3" providerId="ADAL" clId="{39F3A9C4-1E89-4B37-A5E8-45270B79BB9D}" dt="2020-01-24T23:16:18.959" v="2708" actId="26606"/>
          <ac:spMkLst>
            <pc:docMk/>
            <pc:sldMk cId="3477288920" sldId="310"/>
            <ac:spMk id="2" creationId="{B545BF45-2CF2-4F71-AAB5-06EC4A29F82A}"/>
          </ac:spMkLst>
        </pc:spChg>
        <pc:spChg chg="del">
          <ac:chgData name="David Maria" userId="82bfa75e-934e-45b5-9f86-860f55fc31f3" providerId="ADAL" clId="{39F3A9C4-1E89-4B37-A5E8-45270B79BB9D}" dt="2020-01-17T20:34:28.642" v="805"/>
          <ac:spMkLst>
            <pc:docMk/>
            <pc:sldMk cId="3477288920" sldId="310"/>
            <ac:spMk id="3" creationId="{ACB41F86-021A-4EC2-B18C-098A1F884FD8}"/>
          </ac:spMkLst>
        </pc:spChg>
        <pc:spChg chg="add del">
          <ac:chgData name="David Maria" userId="82bfa75e-934e-45b5-9f86-860f55fc31f3" providerId="ADAL" clId="{39F3A9C4-1E89-4B37-A5E8-45270B79BB9D}" dt="2020-01-17T20:34:39.857" v="807" actId="26606"/>
          <ac:spMkLst>
            <pc:docMk/>
            <pc:sldMk cId="3477288920" sldId="310"/>
            <ac:spMk id="9" creationId="{823AC064-BC96-4F32-8AE1-B2FD38754823}"/>
          </ac:spMkLst>
        </pc:spChg>
        <pc:spChg chg="add">
          <ac:chgData name="David Maria" userId="82bfa75e-934e-45b5-9f86-860f55fc31f3" providerId="ADAL" clId="{39F3A9C4-1E89-4B37-A5E8-45270B79BB9D}" dt="2020-01-17T20:34:39.880" v="808" actId="26606"/>
          <ac:spMkLst>
            <pc:docMk/>
            <pc:sldMk cId="3477288920" sldId="310"/>
            <ac:spMk id="13" creationId="{823AC064-BC96-4F32-8AE1-B2FD38754823}"/>
          </ac:spMkLst>
        </pc:spChg>
        <pc:graphicFrameChg chg="add mod modGraphic">
          <ac:chgData name="David Maria" userId="82bfa75e-934e-45b5-9f86-860f55fc31f3" providerId="ADAL" clId="{39F3A9C4-1E89-4B37-A5E8-45270B79BB9D}" dt="2020-01-24T23:16:18.959" v="2708" actId="26606"/>
          <ac:graphicFrameMkLst>
            <pc:docMk/>
            <pc:sldMk cId="3477288920" sldId="310"/>
            <ac:graphicFrameMk id="4" creationId="{A19551B5-F940-49E7-AB88-4C154A7DF9A3}"/>
          </ac:graphicFrameMkLst>
        </pc:graphicFrameChg>
        <pc:picChg chg="add">
          <ac:chgData name="David Maria" userId="82bfa75e-934e-45b5-9f86-860f55fc31f3" providerId="ADAL" clId="{39F3A9C4-1E89-4B37-A5E8-45270B79BB9D}" dt="2020-01-24T23:16:18.959" v="2708" actId="26606"/>
          <ac:picMkLst>
            <pc:docMk/>
            <pc:sldMk cId="3477288920" sldId="310"/>
            <ac:picMk id="6" creationId="{7A39C972-BD08-4963-9651-14CC8AB52ECE}"/>
          </ac:picMkLst>
        </pc:picChg>
        <pc:cxnChg chg="add del">
          <ac:chgData name="David Maria" userId="82bfa75e-934e-45b5-9f86-860f55fc31f3" providerId="ADAL" clId="{39F3A9C4-1E89-4B37-A5E8-45270B79BB9D}" dt="2020-01-17T20:34:39.857" v="807" actId="26606"/>
          <ac:cxnSpMkLst>
            <pc:docMk/>
            <pc:sldMk cId="3477288920" sldId="310"/>
            <ac:cxnSpMk id="11" creationId="{7E7C77BC-7138-40B1-A15B-20F57A494629}"/>
          </ac:cxnSpMkLst>
        </pc:cxnChg>
        <pc:cxnChg chg="add">
          <ac:chgData name="David Maria" userId="82bfa75e-934e-45b5-9f86-860f55fc31f3" providerId="ADAL" clId="{39F3A9C4-1E89-4B37-A5E8-45270B79BB9D}" dt="2020-01-17T20:34:39.880" v="808" actId="26606"/>
          <ac:cxnSpMkLst>
            <pc:docMk/>
            <pc:sldMk cId="3477288920" sldId="310"/>
            <ac:cxnSpMk id="14" creationId="{7E7C77BC-7138-40B1-A15B-20F57A494629}"/>
          </ac:cxnSpMkLst>
        </pc:cxnChg>
      </pc:sldChg>
      <pc:sldChg chg="addSp delSp modSp add mod modTransition setBg setClrOvrMap delDesignElem">
        <pc:chgData name="David Maria" userId="82bfa75e-934e-45b5-9f86-860f55fc31f3" providerId="ADAL" clId="{39F3A9C4-1E89-4B37-A5E8-45270B79BB9D}" dt="2020-01-27T15:43:45.494" v="3905"/>
        <pc:sldMkLst>
          <pc:docMk/>
          <pc:sldMk cId="4164124400" sldId="311"/>
        </pc:sldMkLst>
        <pc:spChg chg="mod">
          <ac:chgData name="David Maria" userId="82bfa75e-934e-45b5-9f86-860f55fc31f3" providerId="ADAL" clId="{39F3A9C4-1E89-4B37-A5E8-45270B79BB9D}" dt="2020-01-24T23:45:48.145" v="3589" actId="26606"/>
          <ac:spMkLst>
            <pc:docMk/>
            <pc:sldMk cId="4164124400" sldId="311"/>
            <ac:spMk id="2" creationId="{88DFDD36-7A82-463F-B02B-615E21907DE3}"/>
          </ac:spMkLst>
        </pc:spChg>
        <pc:spChg chg="mod">
          <ac:chgData name="David Maria" userId="82bfa75e-934e-45b5-9f86-860f55fc31f3" providerId="ADAL" clId="{39F3A9C4-1E89-4B37-A5E8-45270B79BB9D}" dt="2020-01-24T23:45:48.145" v="3589" actId="26606"/>
          <ac:spMkLst>
            <pc:docMk/>
            <pc:sldMk cId="4164124400" sldId="311"/>
            <ac:spMk id="3" creationId="{F28EEB38-24EA-45A2-9F03-C4EA70D9E7B4}"/>
          </ac:spMkLst>
        </pc:spChg>
        <pc:spChg chg="add del">
          <ac:chgData name="David Maria" userId="82bfa75e-934e-45b5-9f86-860f55fc31f3" providerId="ADAL" clId="{39F3A9C4-1E89-4B37-A5E8-45270B79BB9D}" dt="2020-01-27T15:43:45.494" v="3905"/>
          <ac:spMkLst>
            <pc:docMk/>
            <pc:sldMk cId="4164124400" sldId="311"/>
            <ac:spMk id="10" creationId="{833F5045-5779-4E8F-9507-636D7A19E1B8}"/>
          </ac:spMkLst>
        </pc:spChg>
        <pc:spChg chg="add del">
          <ac:chgData name="David Maria" userId="82bfa75e-934e-45b5-9f86-860f55fc31f3" providerId="ADAL" clId="{39F3A9C4-1E89-4B37-A5E8-45270B79BB9D}" dt="2020-01-27T15:43:45.494" v="3905"/>
          <ac:spMkLst>
            <pc:docMk/>
            <pc:sldMk cId="4164124400" sldId="311"/>
            <ac:spMk id="11" creationId="{2C8C8ED6-A932-44F5-83A5-5793DDA44921}"/>
          </ac:spMkLst>
        </pc:spChg>
        <pc:spChg chg="add">
          <ac:chgData name="David Maria" userId="82bfa75e-934e-45b5-9f86-860f55fc31f3" providerId="ADAL" clId="{39F3A9C4-1E89-4B37-A5E8-45270B79BB9D}" dt="2020-01-17T21:33:24.829" v="1303" actId="26606"/>
          <ac:spMkLst>
            <pc:docMk/>
            <pc:sldMk cId="4164124400" sldId="311"/>
            <ac:spMk id="13" creationId="{003713C1-2FB2-413B-BF91-3AE41726FB7A}"/>
          </ac:spMkLst>
        </pc:spChg>
        <pc:spChg chg="add">
          <ac:chgData name="David Maria" userId="82bfa75e-934e-45b5-9f86-860f55fc31f3" providerId="ADAL" clId="{39F3A9C4-1E89-4B37-A5E8-45270B79BB9D}" dt="2020-01-17T21:33:24.829" v="1303" actId="26606"/>
          <ac:spMkLst>
            <pc:docMk/>
            <pc:sldMk cId="4164124400" sldId="311"/>
            <ac:spMk id="15" creationId="{1CAB92A9-A23E-4C58-BF68-EDCB6F12A53E}"/>
          </ac:spMkLst>
        </pc:spChg>
        <pc:spChg chg="add">
          <ac:chgData name="David Maria" userId="82bfa75e-934e-45b5-9f86-860f55fc31f3" providerId="ADAL" clId="{39F3A9C4-1E89-4B37-A5E8-45270B79BB9D}" dt="2020-01-17T21:33:24.829" v="1303" actId="26606"/>
          <ac:spMkLst>
            <pc:docMk/>
            <pc:sldMk cId="4164124400" sldId="311"/>
            <ac:spMk id="17" creationId="{90795B4D-5022-4A7F-A01D-8D880B7CDBE6}"/>
          </ac:spMkLst>
        </pc:spChg>
        <pc:spChg chg="add">
          <ac:chgData name="David Maria" userId="82bfa75e-934e-45b5-9f86-860f55fc31f3" providerId="ADAL" clId="{39F3A9C4-1E89-4B37-A5E8-45270B79BB9D}" dt="2020-01-17T21:33:24.829" v="1303" actId="26606"/>
          <ac:spMkLst>
            <pc:docMk/>
            <pc:sldMk cId="4164124400" sldId="311"/>
            <ac:spMk id="19" creationId="{AFD19018-DE7C-4796-ADF2-AD2EB0FC0D9C}"/>
          </ac:spMkLst>
        </pc:spChg>
        <pc:spChg chg="add">
          <ac:chgData name="David Maria" userId="82bfa75e-934e-45b5-9f86-860f55fc31f3" providerId="ADAL" clId="{39F3A9C4-1E89-4B37-A5E8-45270B79BB9D}" dt="2020-01-17T21:33:24.829" v="1303" actId="26606"/>
          <ac:spMkLst>
            <pc:docMk/>
            <pc:sldMk cId="4164124400" sldId="311"/>
            <ac:spMk id="21" creationId="{B1A0A2C2-4F85-44AF-8708-8DCA4B550CB8}"/>
          </ac:spMkLst>
        </pc:spChg>
        <pc:picChg chg="add mod ord">
          <ac:chgData name="David Maria" userId="82bfa75e-934e-45b5-9f86-860f55fc31f3" providerId="ADAL" clId="{39F3A9C4-1E89-4B37-A5E8-45270B79BB9D}" dt="2020-01-24T23:45:48.145" v="3589" actId="26606"/>
          <ac:picMkLst>
            <pc:docMk/>
            <pc:sldMk cId="4164124400" sldId="311"/>
            <ac:picMk id="4" creationId="{8C3AE215-AC6A-4D4E-9B0E-96658518A777}"/>
          </ac:picMkLst>
        </pc:picChg>
        <pc:picChg chg="add">
          <ac:chgData name="David Maria" userId="82bfa75e-934e-45b5-9f86-860f55fc31f3" providerId="ADAL" clId="{39F3A9C4-1E89-4B37-A5E8-45270B79BB9D}" dt="2020-01-17T21:20:21.465" v="1267"/>
          <ac:picMkLst>
            <pc:docMk/>
            <pc:sldMk cId="4164124400" sldId="311"/>
            <ac:picMk id="5" creationId="{AFA5BAD0-62A9-41A5-AB08-DB169E08F5E7}"/>
          </ac:picMkLst>
        </pc:picChg>
        <pc:picChg chg="add mod ord modCrop">
          <ac:chgData name="David Maria" userId="82bfa75e-934e-45b5-9f86-860f55fc31f3" providerId="ADAL" clId="{39F3A9C4-1E89-4B37-A5E8-45270B79BB9D}" dt="2020-01-24T23:45:48.145" v="3589" actId="26606"/>
          <ac:picMkLst>
            <pc:docMk/>
            <pc:sldMk cId="4164124400" sldId="311"/>
            <ac:picMk id="6" creationId="{CDD01F9B-FBE0-492C-BEF7-DAD1255ACA1F}"/>
          </ac:picMkLst>
        </pc:picChg>
        <pc:picChg chg="add mod ord">
          <ac:chgData name="David Maria" userId="82bfa75e-934e-45b5-9f86-860f55fc31f3" providerId="ADAL" clId="{39F3A9C4-1E89-4B37-A5E8-45270B79BB9D}" dt="2020-01-24T23:45:48.145" v="3589" actId="26606"/>
          <ac:picMkLst>
            <pc:docMk/>
            <pc:sldMk cId="4164124400" sldId="311"/>
            <ac:picMk id="7" creationId="{E437511A-3D5D-428C-A639-F758D37F5A18}"/>
          </ac:picMkLst>
        </pc:picChg>
        <pc:picChg chg="add mod ord modCrop">
          <ac:chgData name="David Maria" userId="82bfa75e-934e-45b5-9f86-860f55fc31f3" providerId="ADAL" clId="{39F3A9C4-1E89-4B37-A5E8-45270B79BB9D}" dt="2020-01-24T23:45:48.145" v="3589" actId="26606"/>
          <ac:picMkLst>
            <pc:docMk/>
            <pc:sldMk cId="4164124400" sldId="311"/>
            <ac:picMk id="8" creationId="{29FD22F6-2B61-46F0-85F6-5CFB5A6651B7}"/>
          </ac:picMkLst>
        </pc:picChg>
      </pc:sldChg>
      <pc:sldChg chg="addSp delSp modSp add mod modTransition setBg setClrOvrMap delDesignElem">
        <pc:chgData name="David Maria" userId="82bfa75e-934e-45b5-9f86-860f55fc31f3" providerId="ADAL" clId="{39F3A9C4-1E89-4B37-A5E8-45270B79BB9D}" dt="2020-01-27T15:43:45.494" v="3905"/>
        <pc:sldMkLst>
          <pc:docMk/>
          <pc:sldMk cId="386805144" sldId="312"/>
        </pc:sldMkLst>
        <pc:spChg chg="mod">
          <ac:chgData name="David Maria" userId="82bfa75e-934e-45b5-9f86-860f55fc31f3" providerId="ADAL" clId="{39F3A9C4-1E89-4B37-A5E8-45270B79BB9D}" dt="2020-01-24T23:45:41.253" v="3588" actId="26606"/>
          <ac:spMkLst>
            <pc:docMk/>
            <pc:sldMk cId="386805144" sldId="312"/>
            <ac:spMk id="2" creationId="{2BBA3791-18AF-45F2-86BE-1BBE79E6A039}"/>
          </ac:spMkLst>
        </pc:spChg>
        <pc:spChg chg="mod ord">
          <ac:chgData name="David Maria" userId="82bfa75e-934e-45b5-9f86-860f55fc31f3" providerId="ADAL" clId="{39F3A9C4-1E89-4B37-A5E8-45270B79BB9D}" dt="2020-01-24T23:45:41.253" v="3588" actId="26606"/>
          <ac:spMkLst>
            <pc:docMk/>
            <pc:sldMk cId="386805144" sldId="312"/>
            <ac:spMk id="3" creationId="{27CBC97F-3E5D-41BF-BE00-EF02E10EC6EF}"/>
          </ac:spMkLst>
        </pc:spChg>
        <pc:spChg chg="add">
          <ac:chgData name="David Maria" userId="82bfa75e-934e-45b5-9f86-860f55fc31f3" providerId="ADAL" clId="{39F3A9C4-1E89-4B37-A5E8-45270B79BB9D}" dt="2020-01-19T13:32:18.436" v="1663" actId="26606"/>
          <ac:spMkLst>
            <pc:docMk/>
            <pc:sldMk cId="386805144" sldId="312"/>
            <ac:spMk id="9" creationId="{9B76D444-2756-434F-AE61-96D69830C13E}"/>
          </ac:spMkLst>
        </pc:spChg>
        <pc:picChg chg="add mod">
          <ac:chgData name="David Maria" userId="82bfa75e-934e-45b5-9f86-860f55fc31f3" providerId="ADAL" clId="{39F3A9C4-1E89-4B37-A5E8-45270B79BB9D}" dt="2020-01-24T23:45:41.253" v="3588" actId="26606"/>
          <ac:picMkLst>
            <pc:docMk/>
            <pc:sldMk cId="386805144" sldId="312"/>
            <ac:picMk id="4" creationId="{ED93D3F1-CB9D-43FC-828C-70BF8031AFBD}"/>
          </ac:picMkLst>
        </pc:picChg>
        <pc:picChg chg="add del">
          <ac:chgData name="David Maria" userId="82bfa75e-934e-45b5-9f86-860f55fc31f3" providerId="ADAL" clId="{39F3A9C4-1E89-4B37-A5E8-45270B79BB9D}" dt="2020-01-27T15:43:45.494" v="3905"/>
          <ac:picMkLst>
            <pc:docMk/>
            <pc:sldMk cId="386805144" sldId="312"/>
            <ac:picMk id="6" creationId="{A59FFE16-5BBD-489F-B8B3-934A79241F2B}"/>
          </ac:picMkLst>
        </pc:picChg>
        <pc:cxnChg chg="add">
          <ac:chgData name="David Maria" userId="82bfa75e-934e-45b5-9f86-860f55fc31f3" providerId="ADAL" clId="{39F3A9C4-1E89-4B37-A5E8-45270B79BB9D}" dt="2020-01-19T13:32:18.436" v="1663" actId="26606"/>
          <ac:cxnSpMkLst>
            <pc:docMk/>
            <pc:sldMk cId="386805144" sldId="312"/>
            <ac:cxnSpMk id="11" creationId="{EDF5FE34-0A41-407A-8D94-10FCF68F1D0B}"/>
          </ac:cxnSpMkLst>
        </pc:cxnChg>
      </pc:sldChg>
      <pc:sldChg chg="modSp add modTransition">
        <pc:chgData name="David Maria" userId="82bfa75e-934e-45b5-9f86-860f55fc31f3" providerId="ADAL" clId="{39F3A9C4-1E89-4B37-A5E8-45270B79BB9D}" dt="2020-01-27T17:43:21.152" v="4104" actId="108"/>
        <pc:sldMkLst>
          <pc:docMk/>
          <pc:sldMk cId="147408111" sldId="313"/>
        </pc:sldMkLst>
        <pc:spChg chg="mod">
          <ac:chgData name="David Maria" userId="82bfa75e-934e-45b5-9f86-860f55fc31f3" providerId="ADAL" clId="{39F3A9C4-1E89-4B37-A5E8-45270B79BB9D}" dt="2020-01-17T21:38:40.777" v="1629" actId="20577"/>
          <ac:spMkLst>
            <pc:docMk/>
            <pc:sldMk cId="147408111" sldId="313"/>
            <ac:spMk id="2" creationId="{5C5CC920-D550-4935-AE13-EC95AFE53434}"/>
          </ac:spMkLst>
        </pc:spChg>
        <pc:spChg chg="mod">
          <ac:chgData name="David Maria" userId="82bfa75e-934e-45b5-9f86-860f55fc31f3" providerId="ADAL" clId="{39F3A9C4-1E89-4B37-A5E8-45270B79BB9D}" dt="2020-01-27T17:43:21.152" v="4104" actId="108"/>
          <ac:spMkLst>
            <pc:docMk/>
            <pc:sldMk cId="147408111" sldId="313"/>
            <ac:spMk id="3" creationId="{00000000-0000-0000-0000-000000000000}"/>
          </ac:spMkLst>
        </pc:spChg>
        <pc:picChg chg="mod">
          <ac:chgData name="David Maria" userId="82bfa75e-934e-45b5-9f86-860f55fc31f3" providerId="ADAL" clId="{39F3A9C4-1E89-4B37-A5E8-45270B79BB9D}" dt="2020-01-24T23:41:47.902" v="3518" actId="1076"/>
          <ac:picMkLst>
            <pc:docMk/>
            <pc:sldMk cId="147408111" sldId="313"/>
            <ac:picMk id="5" creationId="{8256954B-4578-4953-BF7D-3052D58EF1A6}"/>
          </ac:picMkLst>
        </pc:picChg>
      </pc:sldChg>
      <pc:sldChg chg="addSp delSp modSp add mod modTransition setBg delDesignElem chgLayout">
        <pc:chgData name="David Maria" userId="82bfa75e-934e-45b5-9f86-860f55fc31f3" providerId="ADAL" clId="{39F3A9C4-1E89-4B37-A5E8-45270B79BB9D}" dt="2020-01-27T15:47:12.387" v="3934" actId="5793"/>
        <pc:sldMkLst>
          <pc:docMk/>
          <pc:sldMk cId="3972542589" sldId="314"/>
        </pc:sldMkLst>
        <pc:spChg chg="mod ord">
          <ac:chgData name="David Maria" userId="82bfa75e-934e-45b5-9f86-860f55fc31f3" providerId="ADAL" clId="{39F3A9C4-1E89-4B37-A5E8-45270B79BB9D}" dt="2020-01-24T23:44:10.958" v="3572" actId="6264"/>
          <ac:spMkLst>
            <pc:docMk/>
            <pc:sldMk cId="3972542589" sldId="314"/>
            <ac:spMk id="2" creationId="{6F4C4E8A-0B26-4B85-958A-7159BC027CF0}"/>
          </ac:spMkLst>
        </pc:spChg>
        <pc:spChg chg="add del mod ord">
          <ac:chgData name="David Maria" userId="82bfa75e-934e-45b5-9f86-860f55fc31f3" providerId="ADAL" clId="{39F3A9C4-1E89-4B37-A5E8-45270B79BB9D}" dt="2020-01-27T15:47:12.387" v="3934" actId="5793"/>
          <ac:spMkLst>
            <pc:docMk/>
            <pc:sldMk cId="3972542589" sldId="314"/>
            <ac:spMk id="3" creationId="{C834B198-6444-4A29-90DE-8689F5136235}"/>
          </ac:spMkLst>
        </pc:spChg>
        <pc:spChg chg="add del mod">
          <ac:chgData name="David Maria" userId="82bfa75e-934e-45b5-9f86-860f55fc31f3" providerId="ADAL" clId="{39F3A9C4-1E89-4B37-A5E8-45270B79BB9D}" dt="2020-01-24T23:44:10.958" v="3572" actId="6264"/>
          <ac:spMkLst>
            <pc:docMk/>
            <pc:sldMk cId="3972542589" sldId="314"/>
            <ac:spMk id="5" creationId="{41E45462-A0E3-4F59-A731-5255BF95A4FF}"/>
          </ac:spMkLst>
        </pc:spChg>
        <pc:spChg chg="add del mod">
          <ac:chgData name="David Maria" userId="82bfa75e-934e-45b5-9f86-860f55fc31f3" providerId="ADAL" clId="{39F3A9C4-1E89-4B37-A5E8-45270B79BB9D}" dt="2020-01-24T23:44:10.958" v="3572" actId="6264"/>
          <ac:spMkLst>
            <pc:docMk/>
            <pc:sldMk cId="3972542589" sldId="314"/>
            <ac:spMk id="6" creationId="{BA94CCD7-C291-4340-B64B-C88B281928DC}"/>
          </ac:spMkLst>
        </pc:spChg>
        <pc:spChg chg="add del">
          <ac:chgData name="David Maria" userId="82bfa75e-934e-45b5-9f86-860f55fc31f3" providerId="ADAL" clId="{39F3A9C4-1E89-4B37-A5E8-45270B79BB9D}" dt="2020-01-20T16:54:19.674" v="1841" actId="26606"/>
          <ac:spMkLst>
            <pc:docMk/>
            <pc:sldMk cId="3972542589" sldId="314"/>
            <ac:spMk id="9" creationId="{32C3539C-EFDE-4C36-AE77-5CF661FB9255}"/>
          </ac:spMkLst>
        </pc:spChg>
        <pc:spChg chg="add del">
          <ac:chgData name="David Maria" userId="82bfa75e-934e-45b5-9f86-860f55fc31f3" providerId="ADAL" clId="{39F3A9C4-1E89-4B37-A5E8-45270B79BB9D}" dt="2020-01-20T16:54:37.799" v="1843" actId="26606"/>
          <ac:spMkLst>
            <pc:docMk/>
            <pc:sldMk cId="3972542589" sldId="314"/>
            <ac:spMk id="10" creationId="{823AC064-BC96-4F32-8AE1-B2FD38754823}"/>
          </ac:spMkLst>
        </pc:spChg>
        <pc:spChg chg="add del">
          <ac:chgData name="David Maria" userId="82bfa75e-934e-45b5-9f86-860f55fc31f3" providerId="ADAL" clId="{39F3A9C4-1E89-4B37-A5E8-45270B79BB9D}" dt="2020-01-20T16:54:19.674" v="1841" actId="26606"/>
          <ac:spMkLst>
            <pc:docMk/>
            <pc:sldMk cId="3972542589" sldId="314"/>
            <ac:spMk id="12" creationId="{3685B357-FECE-4F11-B3D0-433533DF9C29}"/>
          </ac:spMkLst>
        </pc:spChg>
        <pc:spChg chg="add del">
          <ac:chgData name="David Maria" userId="82bfa75e-934e-45b5-9f86-860f55fc31f3" providerId="ADAL" clId="{39F3A9C4-1E89-4B37-A5E8-45270B79BB9D}" dt="2020-01-20T16:54:19.674" v="1841" actId="26606"/>
          <ac:spMkLst>
            <pc:docMk/>
            <pc:sldMk cId="3972542589" sldId="314"/>
            <ac:spMk id="14" creationId="{364795DB-290E-4908-965D-AED9526AAFEA}"/>
          </ac:spMkLst>
        </pc:spChg>
        <pc:spChg chg="add del">
          <ac:chgData name="David Maria" userId="82bfa75e-934e-45b5-9f86-860f55fc31f3" providerId="ADAL" clId="{39F3A9C4-1E89-4B37-A5E8-45270B79BB9D}" dt="2020-01-20T16:54:48.639" v="1845" actId="26606"/>
          <ac:spMkLst>
            <pc:docMk/>
            <pc:sldMk cId="3972542589" sldId="314"/>
            <ac:spMk id="39" creationId="{1DA75739-3D1B-4EB7-BFC2-8D20E2B15F5C}"/>
          </ac:spMkLst>
        </pc:spChg>
        <pc:spChg chg="add del">
          <ac:chgData name="David Maria" userId="82bfa75e-934e-45b5-9f86-860f55fc31f3" providerId="ADAL" clId="{39F3A9C4-1E89-4B37-A5E8-45270B79BB9D}" dt="2020-01-20T16:54:48.639" v="1845" actId="26606"/>
          <ac:spMkLst>
            <pc:docMk/>
            <pc:sldMk cId="3972542589" sldId="314"/>
            <ac:spMk id="40" creationId="{D6C80E47-971C-437F-B030-191115B01D68}"/>
          </ac:spMkLst>
        </pc:spChg>
        <pc:spChg chg="add del">
          <ac:chgData name="David Maria" userId="82bfa75e-934e-45b5-9f86-860f55fc31f3" providerId="ADAL" clId="{39F3A9C4-1E89-4B37-A5E8-45270B79BB9D}" dt="2020-01-20T16:54:48.639" v="1845" actId="26606"/>
          <ac:spMkLst>
            <pc:docMk/>
            <pc:sldMk cId="3972542589" sldId="314"/>
            <ac:spMk id="41" creationId="{3CD1EA40-7116-4FCB-9369-70F29FAA91EC}"/>
          </ac:spMkLst>
        </pc:spChg>
        <pc:spChg chg="add del">
          <ac:chgData name="David Maria" userId="82bfa75e-934e-45b5-9f86-860f55fc31f3" providerId="ADAL" clId="{39F3A9C4-1E89-4B37-A5E8-45270B79BB9D}" dt="2020-01-20T16:54:48.639" v="1845" actId="26606"/>
          <ac:spMkLst>
            <pc:docMk/>
            <pc:sldMk cId="3972542589" sldId="314"/>
            <ac:spMk id="42" creationId="{BF647E38-F93D-4661-8D77-CE13EEB65B5A}"/>
          </ac:spMkLst>
        </pc:spChg>
        <pc:spChg chg="add del">
          <ac:chgData name="David Maria" userId="82bfa75e-934e-45b5-9f86-860f55fc31f3" providerId="ADAL" clId="{39F3A9C4-1E89-4B37-A5E8-45270B79BB9D}" dt="2020-01-20T16:54:48.639" v="1845" actId="26606"/>
          <ac:spMkLst>
            <pc:docMk/>
            <pc:sldMk cId="3972542589" sldId="314"/>
            <ac:spMk id="45" creationId="{2E539D9B-F051-4AB7-8DEC-CDE6A67D0E98}"/>
          </ac:spMkLst>
        </pc:spChg>
        <pc:spChg chg="add del">
          <ac:chgData name="David Maria" userId="82bfa75e-934e-45b5-9f86-860f55fc31f3" providerId="ADAL" clId="{39F3A9C4-1E89-4B37-A5E8-45270B79BB9D}" dt="2020-01-20T16:54:56.512" v="1847" actId="26606"/>
          <ac:spMkLst>
            <pc:docMk/>
            <pc:sldMk cId="3972542589" sldId="314"/>
            <ac:spMk id="47" creationId="{21516CB1-E8C8-4751-B6A6-46B2D1E72A61}"/>
          </ac:spMkLst>
        </pc:spChg>
        <pc:spChg chg="add del">
          <ac:chgData name="David Maria" userId="82bfa75e-934e-45b5-9f86-860f55fc31f3" providerId="ADAL" clId="{39F3A9C4-1E89-4B37-A5E8-45270B79BB9D}" dt="2020-01-20T16:54:56.512" v="1847" actId="26606"/>
          <ac:spMkLst>
            <pc:docMk/>
            <pc:sldMk cId="3972542589" sldId="314"/>
            <ac:spMk id="48" creationId="{90C0C0D1-E79A-41FF-8322-256F6DD1499B}"/>
          </ac:spMkLst>
        </pc:spChg>
        <pc:spChg chg="add del">
          <ac:chgData name="David Maria" userId="82bfa75e-934e-45b5-9f86-860f55fc31f3" providerId="ADAL" clId="{39F3A9C4-1E89-4B37-A5E8-45270B79BB9D}" dt="2020-01-20T16:54:56.512" v="1847" actId="26606"/>
          <ac:spMkLst>
            <pc:docMk/>
            <pc:sldMk cId="3972542589" sldId="314"/>
            <ac:spMk id="49" creationId="{395FA420-5595-49D1-9D5F-79EC43B55574}"/>
          </ac:spMkLst>
        </pc:spChg>
        <pc:spChg chg="add del">
          <ac:chgData name="David Maria" userId="82bfa75e-934e-45b5-9f86-860f55fc31f3" providerId="ADAL" clId="{39F3A9C4-1E89-4B37-A5E8-45270B79BB9D}" dt="2020-01-20T16:54:56.512" v="1847" actId="26606"/>
          <ac:spMkLst>
            <pc:docMk/>
            <pc:sldMk cId="3972542589" sldId="314"/>
            <ac:spMk id="50" creationId="{72CD16F7-21EE-41A7-96AE-FCA67CB20D4B}"/>
          </ac:spMkLst>
        </pc:spChg>
        <pc:spChg chg="add del">
          <ac:chgData name="David Maria" userId="82bfa75e-934e-45b5-9f86-860f55fc31f3" providerId="ADAL" clId="{39F3A9C4-1E89-4B37-A5E8-45270B79BB9D}" dt="2020-01-20T16:55:02.706" v="1849" actId="26606"/>
          <ac:spMkLst>
            <pc:docMk/>
            <pc:sldMk cId="3972542589" sldId="314"/>
            <ac:spMk id="52" creationId="{3685B357-FECE-4F11-B3D0-433533DF9C29}"/>
          </ac:spMkLst>
        </pc:spChg>
        <pc:spChg chg="add del">
          <ac:chgData name="David Maria" userId="82bfa75e-934e-45b5-9f86-860f55fc31f3" providerId="ADAL" clId="{39F3A9C4-1E89-4B37-A5E8-45270B79BB9D}" dt="2020-01-20T16:55:02.706" v="1849" actId="26606"/>
          <ac:spMkLst>
            <pc:docMk/>
            <pc:sldMk cId="3972542589" sldId="314"/>
            <ac:spMk id="53" creationId="{364795DB-290E-4908-965D-AED9526AAFEA}"/>
          </ac:spMkLst>
        </pc:spChg>
        <pc:spChg chg="add del">
          <ac:chgData name="David Maria" userId="82bfa75e-934e-45b5-9f86-860f55fc31f3" providerId="ADAL" clId="{39F3A9C4-1E89-4B37-A5E8-45270B79BB9D}" dt="2020-01-20T16:55:02.706" v="1849" actId="26606"/>
          <ac:spMkLst>
            <pc:docMk/>
            <pc:sldMk cId="3972542589" sldId="314"/>
            <ac:spMk id="55" creationId="{32C3539C-EFDE-4C36-AE77-5CF661FB9255}"/>
          </ac:spMkLst>
        </pc:spChg>
        <pc:spChg chg="add">
          <ac:chgData name="David Maria" userId="82bfa75e-934e-45b5-9f86-860f55fc31f3" providerId="ADAL" clId="{39F3A9C4-1E89-4B37-A5E8-45270B79BB9D}" dt="2020-01-20T16:56:56.908" v="1986" actId="26606"/>
          <ac:spMkLst>
            <pc:docMk/>
            <pc:sldMk cId="3972542589" sldId="314"/>
            <ac:spMk id="56" creationId="{99899462-FC16-43B0-966B-FCA263450716}"/>
          </ac:spMkLst>
        </pc:spChg>
        <pc:spChg chg="add del">
          <ac:chgData name="David Maria" userId="82bfa75e-934e-45b5-9f86-860f55fc31f3" providerId="ADAL" clId="{39F3A9C4-1E89-4B37-A5E8-45270B79BB9D}" dt="2020-01-20T16:55:39.156" v="1867" actId="26606"/>
          <ac:spMkLst>
            <pc:docMk/>
            <pc:sldMk cId="3972542589" sldId="314"/>
            <ac:spMk id="57" creationId="{823AC064-BC96-4F32-8AE1-B2FD38754823}"/>
          </ac:spMkLst>
        </pc:spChg>
        <pc:spChg chg="add del">
          <ac:chgData name="David Maria" userId="82bfa75e-934e-45b5-9f86-860f55fc31f3" providerId="ADAL" clId="{39F3A9C4-1E89-4B37-A5E8-45270B79BB9D}" dt="2020-01-24T23:43:01.234" v="3543" actId="26606"/>
          <ac:spMkLst>
            <pc:docMk/>
            <pc:sldMk cId="3972542589" sldId="314"/>
            <ac:spMk id="64" creationId="{C3A82BAE-056B-4C17-BE81-E49634CFA9C0}"/>
          </ac:spMkLst>
        </pc:spChg>
        <pc:spChg chg="add del">
          <ac:chgData name="David Maria" userId="82bfa75e-934e-45b5-9f86-860f55fc31f3" providerId="ADAL" clId="{39F3A9C4-1E89-4B37-A5E8-45270B79BB9D}" dt="2020-01-24T23:43:29.412" v="3546" actId="26606"/>
          <ac:spMkLst>
            <pc:docMk/>
            <pc:sldMk cId="3972542589" sldId="314"/>
            <ac:spMk id="76" creationId="{86B1F6F0-78CA-4019-B5CF-7E35FE9BB470}"/>
          </ac:spMkLst>
        </pc:spChg>
        <pc:spChg chg="add del">
          <ac:chgData name="David Maria" userId="82bfa75e-934e-45b5-9f86-860f55fc31f3" providerId="ADAL" clId="{39F3A9C4-1E89-4B37-A5E8-45270B79BB9D}" dt="2020-01-24T23:43:29.412" v="3546" actId="26606"/>
          <ac:spMkLst>
            <pc:docMk/>
            <pc:sldMk cId="3972542589" sldId="314"/>
            <ac:spMk id="78" creationId="{5AFF04DF-44F5-4355-ADC4-FB75B442C576}"/>
          </ac:spMkLst>
        </pc:spChg>
        <pc:spChg chg="add del">
          <ac:chgData name="David Maria" userId="82bfa75e-934e-45b5-9f86-860f55fc31f3" providerId="ADAL" clId="{39F3A9C4-1E89-4B37-A5E8-45270B79BB9D}" dt="2020-01-24T23:43:29.412" v="3546" actId="26606"/>
          <ac:spMkLst>
            <pc:docMk/>
            <pc:sldMk cId="3972542589" sldId="314"/>
            <ac:spMk id="80" creationId="{B9898C9C-074A-4719-8A8C-CFADB31779B2}"/>
          </ac:spMkLst>
        </pc:spChg>
        <pc:spChg chg="add del">
          <ac:chgData name="David Maria" userId="82bfa75e-934e-45b5-9f86-860f55fc31f3" providerId="ADAL" clId="{39F3A9C4-1E89-4B37-A5E8-45270B79BB9D}" dt="2020-01-24T23:43:31.960" v="3548" actId="26606"/>
          <ac:spMkLst>
            <pc:docMk/>
            <pc:sldMk cId="3972542589" sldId="314"/>
            <ac:spMk id="82" creationId="{C0FF364C-030C-497D-96D2-69C87B2E78AE}"/>
          </ac:spMkLst>
        </pc:spChg>
        <pc:spChg chg="add del">
          <ac:chgData name="David Maria" userId="82bfa75e-934e-45b5-9f86-860f55fc31f3" providerId="ADAL" clId="{39F3A9C4-1E89-4B37-A5E8-45270B79BB9D}" dt="2020-01-24T23:43:33.294" v="3550" actId="26606"/>
          <ac:spMkLst>
            <pc:docMk/>
            <pc:sldMk cId="3972542589" sldId="314"/>
            <ac:spMk id="85" creationId="{EAF0B19A-4750-487F-A1AD-3A4155828148}"/>
          </ac:spMkLst>
        </pc:spChg>
        <pc:spChg chg="add del">
          <ac:chgData name="David Maria" userId="82bfa75e-934e-45b5-9f86-860f55fc31f3" providerId="ADAL" clId="{39F3A9C4-1E89-4B37-A5E8-45270B79BB9D}" dt="2020-01-24T23:43:37.897" v="3556" actId="26606"/>
          <ac:spMkLst>
            <pc:docMk/>
            <pc:sldMk cId="3972542589" sldId="314"/>
            <ac:spMk id="92" creationId="{C3A82BAE-056B-4C17-BE81-E49634CFA9C0}"/>
          </ac:spMkLst>
        </pc:spChg>
        <pc:spChg chg="add del">
          <ac:chgData name="David Maria" userId="82bfa75e-934e-45b5-9f86-860f55fc31f3" providerId="ADAL" clId="{39F3A9C4-1E89-4B37-A5E8-45270B79BB9D}" dt="2020-01-24T23:43:43.014" v="3560" actId="26606"/>
          <ac:spMkLst>
            <pc:docMk/>
            <pc:sldMk cId="3972542589" sldId="314"/>
            <ac:spMk id="97" creationId="{C3A82BAE-056B-4C17-BE81-E49634CFA9C0}"/>
          </ac:spMkLst>
        </pc:spChg>
        <pc:spChg chg="add del">
          <ac:chgData name="David Maria" userId="82bfa75e-934e-45b5-9f86-860f55fc31f3" providerId="ADAL" clId="{39F3A9C4-1E89-4B37-A5E8-45270B79BB9D}" dt="2020-01-24T23:43:51.644" v="3566" actId="26606"/>
          <ac:spMkLst>
            <pc:docMk/>
            <pc:sldMk cId="3972542589" sldId="314"/>
            <ac:spMk id="103" creationId="{431DEBDE-33A2-416B-A313-190A9DE41D55}"/>
          </ac:spMkLst>
        </pc:spChg>
        <pc:spChg chg="add del">
          <ac:chgData name="David Maria" userId="82bfa75e-934e-45b5-9f86-860f55fc31f3" providerId="ADAL" clId="{39F3A9C4-1E89-4B37-A5E8-45270B79BB9D}" dt="2020-01-24T23:43:51.644" v="3566" actId="26606"/>
          <ac:spMkLst>
            <pc:docMk/>
            <pc:sldMk cId="3972542589" sldId="314"/>
            <ac:spMk id="104" creationId="{D37CDD9D-023F-4376-A49A-352A544EDA2D}"/>
          </ac:spMkLst>
        </pc:spChg>
        <pc:spChg chg="add del">
          <ac:chgData name="David Maria" userId="82bfa75e-934e-45b5-9f86-860f55fc31f3" providerId="ADAL" clId="{39F3A9C4-1E89-4B37-A5E8-45270B79BB9D}" dt="2020-01-24T23:43:51.644" v="3566" actId="26606"/>
          <ac:spMkLst>
            <pc:docMk/>
            <pc:sldMk cId="3972542589" sldId="314"/>
            <ac:spMk id="105" creationId="{A9D056BA-2715-41ED-A7F1-7F6DC7057561}"/>
          </ac:spMkLst>
        </pc:spChg>
        <pc:spChg chg="add del">
          <ac:chgData name="David Maria" userId="82bfa75e-934e-45b5-9f86-860f55fc31f3" providerId="ADAL" clId="{39F3A9C4-1E89-4B37-A5E8-45270B79BB9D}" dt="2020-01-24T23:43:51.644" v="3566" actId="26606"/>
          <ac:spMkLst>
            <pc:docMk/>
            <pc:sldMk cId="3972542589" sldId="314"/>
            <ac:spMk id="106" creationId="{24AB91E4-24B5-4254-ABC9-4CF0E2139DFC}"/>
          </ac:spMkLst>
        </pc:spChg>
        <pc:spChg chg="add del">
          <ac:chgData name="David Maria" userId="82bfa75e-934e-45b5-9f86-860f55fc31f3" providerId="ADAL" clId="{39F3A9C4-1E89-4B37-A5E8-45270B79BB9D}" dt="2020-01-24T23:43:51.644" v="3566" actId="26606"/>
          <ac:spMkLst>
            <pc:docMk/>
            <pc:sldMk cId="3972542589" sldId="314"/>
            <ac:spMk id="107" creationId="{DA5677C3-3CFC-4726-81D0-B52A261FBA14}"/>
          </ac:spMkLst>
        </pc:spChg>
        <pc:spChg chg="add del">
          <ac:chgData name="David Maria" userId="82bfa75e-934e-45b5-9f86-860f55fc31f3" providerId="ADAL" clId="{39F3A9C4-1E89-4B37-A5E8-45270B79BB9D}" dt="2020-01-24T23:43:53.128" v="3568" actId="26606"/>
          <ac:spMkLst>
            <pc:docMk/>
            <pc:sldMk cId="3972542589" sldId="314"/>
            <ac:spMk id="110" creationId="{EAF0B19A-4750-487F-A1AD-3A4155828148}"/>
          </ac:spMkLst>
        </pc:spChg>
        <pc:spChg chg="add del">
          <ac:chgData name="David Maria" userId="82bfa75e-934e-45b5-9f86-860f55fc31f3" providerId="ADAL" clId="{39F3A9C4-1E89-4B37-A5E8-45270B79BB9D}" dt="2020-01-24T23:44:10.958" v="3572" actId="6264"/>
          <ac:spMkLst>
            <pc:docMk/>
            <pc:sldMk cId="3972542589" sldId="314"/>
            <ac:spMk id="112" creationId="{7F542A28-1F8A-41EA-A4F4-1859931348C5}"/>
          </ac:spMkLst>
        </pc:spChg>
        <pc:grpChg chg="add del">
          <ac:chgData name="David Maria" userId="82bfa75e-934e-45b5-9f86-860f55fc31f3" providerId="ADAL" clId="{39F3A9C4-1E89-4B37-A5E8-45270B79BB9D}" dt="2020-01-20T16:54:48.639" v="1845" actId="26606"/>
          <ac:grpSpMkLst>
            <pc:docMk/>
            <pc:sldMk cId="3972542589" sldId="314"/>
            <ac:grpSpMk id="43" creationId="{1948A8F8-4763-4D31-9BEA-E681DBA153D8}"/>
          </ac:grpSpMkLst>
        </pc:grpChg>
        <pc:picChg chg="add mod ord modCrop">
          <ac:chgData name="David Maria" userId="82bfa75e-934e-45b5-9f86-860f55fc31f3" providerId="ADAL" clId="{39F3A9C4-1E89-4B37-A5E8-45270B79BB9D}" dt="2020-01-24T23:45:29.686" v="3586" actId="1076"/>
          <ac:picMkLst>
            <pc:docMk/>
            <pc:sldMk cId="3972542589" sldId="314"/>
            <ac:picMk id="4" creationId="{4C9EDE7A-9601-4B9B-B874-329A75522142}"/>
          </ac:picMkLst>
        </pc:picChg>
        <pc:picChg chg="add mod">
          <ac:chgData name="David Maria" userId="82bfa75e-934e-45b5-9f86-860f55fc31f3" providerId="ADAL" clId="{39F3A9C4-1E89-4B37-A5E8-45270B79BB9D}" dt="2020-01-20T16:55:49.072" v="1877"/>
          <ac:picMkLst>
            <pc:docMk/>
            <pc:sldMk cId="3972542589" sldId="314"/>
            <ac:picMk id="5" creationId="{C0A5D72B-DF79-4131-9B72-95DB72DFF192}"/>
          </ac:picMkLst>
        </pc:picChg>
        <pc:picChg chg="add mod ord modCrop">
          <ac:chgData name="David Maria" userId="82bfa75e-934e-45b5-9f86-860f55fc31f3" providerId="ADAL" clId="{39F3A9C4-1E89-4B37-A5E8-45270B79BB9D}" dt="2020-01-24T23:45:31.140" v="3587" actId="1076"/>
          <ac:picMkLst>
            <pc:docMk/>
            <pc:sldMk cId="3972542589" sldId="314"/>
            <ac:picMk id="51" creationId="{D6A48136-734C-42DD-8A9D-BCB56E86D370}"/>
          </ac:picMkLst>
        </pc:picChg>
        <pc:picChg chg="add del">
          <ac:chgData name="David Maria" userId="82bfa75e-934e-45b5-9f86-860f55fc31f3" providerId="ADAL" clId="{39F3A9C4-1E89-4B37-A5E8-45270B79BB9D}" dt="2020-01-24T23:41:58.254" v="3520" actId="26606"/>
          <ac:picMkLst>
            <pc:docMk/>
            <pc:sldMk cId="3972542589" sldId="314"/>
            <ac:picMk id="61" creationId="{9C3766B3-18B2-4077-93E6-1D91B0416D7A}"/>
          </ac:picMkLst>
        </pc:picChg>
        <pc:picChg chg="add del">
          <ac:chgData name="David Maria" userId="82bfa75e-934e-45b5-9f86-860f55fc31f3" providerId="ADAL" clId="{39F3A9C4-1E89-4B37-A5E8-45270B79BB9D}" dt="2020-01-24T23:43:01.234" v="3543" actId="26606"/>
          <ac:picMkLst>
            <pc:docMk/>
            <pc:sldMk cId="3972542589" sldId="314"/>
            <ac:picMk id="63" creationId="{B1303CBE-4DBA-4315-B6AE-B345F5F37042}"/>
          </ac:picMkLst>
        </pc:picChg>
        <pc:picChg chg="add del">
          <ac:chgData name="David Maria" userId="82bfa75e-934e-45b5-9f86-860f55fc31f3" providerId="ADAL" clId="{39F3A9C4-1E89-4B37-A5E8-45270B79BB9D}" dt="2020-01-24T23:43:01.202" v="3542" actId="26606"/>
          <ac:picMkLst>
            <pc:docMk/>
            <pc:sldMk cId="3972542589" sldId="314"/>
            <ac:picMk id="69" creationId="{EEC40117-483D-427D-8075-E9FEE9347DC4}"/>
          </ac:picMkLst>
        </pc:picChg>
        <pc:picChg chg="add del">
          <ac:chgData name="David Maria" userId="82bfa75e-934e-45b5-9f86-860f55fc31f3" providerId="ADAL" clId="{39F3A9C4-1E89-4B37-A5E8-45270B79BB9D}" dt="2020-01-24T23:43:53.153" v="3569" actId="26606"/>
          <ac:picMkLst>
            <pc:docMk/>
            <pc:sldMk cId="3972542589" sldId="314"/>
            <ac:picMk id="71" creationId="{D126850B-BF89-4C7B-9741-B8B6FB93A43D}"/>
          </ac:picMkLst>
        </pc:picChg>
        <pc:picChg chg="add del">
          <ac:chgData name="David Maria" userId="82bfa75e-934e-45b5-9f86-860f55fc31f3" providerId="ADAL" clId="{39F3A9C4-1E89-4B37-A5E8-45270B79BB9D}" dt="2020-01-24T23:43:33.294" v="3550" actId="26606"/>
          <ac:picMkLst>
            <pc:docMk/>
            <pc:sldMk cId="3972542589" sldId="314"/>
            <ac:picMk id="84" creationId="{47E74BFC-B755-4695-9C50-79E04BEC5B05}"/>
          </ac:picMkLst>
        </pc:picChg>
        <pc:picChg chg="add del">
          <ac:chgData name="David Maria" userId="82bfa75e-934e-45b5-9f86-860f55fc31f3" providerId="ADAL" clId="{39F3A9C4-1E89-4B37-A5E8-45270B79BB9D}" dt="2020-01-24T23:43:35.610" v="3552" actId="26606"/>
          <ac:picMkLst>
            <pc:docMk/>
            <pc:sldMk cId="3972542589" sldId="314"/>
            <ac:picMk id="87" creationId="{EEC40117-483D-427D-8075-E9FEE9347DC4}"/>
          </ac:picMkLst>
        </pc:picChg>
        <pc:picChg chg="add del">
          <ac:chgData name="David Maria" userId="82bfa75e-934e-45b5-9f86-860f55fc31f3" providerId="ADAL" clId="{39F3A9C4-1E89-4B37-A5E8-45270B79BB9D}" dt="2020-01-24T23:43:37.009" v="3554" actId="26606"/>
          <ac:picMkLst>
            <pc:docMk/>
            <pc:sldMk cId="3972542589" sldId="314"/>
            <ac:picMk id="89" creationId="{D126850B-BF89-4C7B-9741-B8B6FB93A43D}"/>
          </ac:picMkLst>
        </pc:picChg>
        <pc:picChg chg="add del">
          <ac:chgData name="David Maria" userId="82bfa75e-934e-45b5-9f86-860f55fc31f3" providerId="ADAL" clId="{39F3A9C4-1E89-4B37-A5E8-45270B79BB9D}" dt="2020-01-24T23:43:37.897" v="3556" actId="26606"/>
          <ac:picMkLst>
            <pc:docMk/>
            <pc:sldMk cId="3972542589" sldId="314"/>
            <ac:picMk id="91" creationId="{B1303CBE-4DBA-4315-B6AE-B345F5F37042}"/>
          </ac:picMkLst>
        </pc:picChg>
        <pc:picChg chg="add del">
          <ac:chgData name="David Maria" userId="82bfa75e-934e-45b5-9f86-860f55fc31f3" providerId="ADAL" clId="{39F3A9C4-1E89-4B37-A5E8-45270B79BB9D}" dt="2020-01-24T23:43:41.599" v="3558" actId="26606"/>
          <ac:picMkLst>
            <pc:docMk/>
            <pc:sldMk cId="3972542589" sldId="314"/>
            <ac:picMk id="94" creationId="{9C3766B3-18B2-4077-93E6-1D91B0416D7A}"/>
          </ac:picMkLst>
        </pc:picChg>
        <pc:picChg chg="add del">
          <ac:chgData name="David Maria" userId="82bfa75e-934e-45b5-9f86-860f55fc31f3" providerId="ADAL" clId="{39F3A9C4-1E89-4B37-A5E8-45270B79BB9D}" dt="2020-01-24T23:43:43.014" v="3560" actId="26606"/>
          <ac:picMkLst>
            <pc:docMk/>
            <pc:sldMk cId="3972542589" sldId="314"/>
            <ac:picMk id="96" creationId="{B1303CBE-4DBA-4315-B6AE-B345F5F37042}"/>
          </ac:picMkLst>
        </pc:picChg>
        <pc:picChg chg="add del">
          <ac:chgData name="David Maria" userId="82bfa75e-934e-45b5-9f86-860f55fc31f3" providerId="ADAL" clId="{39F3A9C4-1E89-4B37-A5E8-45270B79BB9D}" dt="2020-01-24T23:43:44.422" v="3562" actId="26606"/>
          <ac:picMkLst>
            <pc:docMk/>
            <pc:sldMk cId="3972542589" sldId="314"/>
            <ac:picMk id="99" creationId="{D126850B-BF89-4C7B-9741-B8B6FB93A43D}"/>
          </ac:picMkLst>
        </pc:picChg>
        <pc:picChg chg="add del">
          <ac:chgData name="David Maria" userId="82bfa75e-934e-45b5-9f86-860f55fc31f3" providerId="ADAL" clId="{39F3A9C4-1E89-4B37-A5E8-45270B79BB9D}" dt="2020-01-24T23:43:50.733" v="3564" actId="26606"/>
          <ac:picMkLst>
            <pc:docMk/>
            <pc:sldMk cId="3972542589" sldId="314"/>
            <ac:picMk id="101" creationId="{EEC40117-483D-427D-8075-E9FEE9347DC4}"/>
          </ac:picMkLst>
        </pc:picChg>
        <pc:picChg chg="add del">
          <ac:chgData name="David Maria" userId="82bfa75e-934e-45b5-9f86-860f55fc31f3" providerId="ADAL" clId="{39F3A9C4-1E89-4B37-A5E8-45270B79BB9D}" dt="2020-01-24T23:43:53.128" v="3568" actId="26606"/>
          <ac:picMkLst>
            <pc:docMk/>
            <pc:sldMk cId="3972542589" sldId="314"/>
            <ac:picMk id="109" creationId="{47E74BFC-B755-4695-9C50-79E04BEC5B05}"/>
          </ac:picMkLst>
        </pc:picChg>
        <pc:cxnChg chg="add del">
          <ac:chgData name="David Maria" userId="82bfa75e-934e-45b5-9f86-860f55fc31f3" providerId="ADAL" clId="{39F3A9C4-1E89-4B37-A5E8-45270B79BB9D}" dt="2020-01-20T16:54:19.674" v="1841" actId="26606"/>
          <ac:cxnSpMkLst>
            <pc:docMk/>
            <pc:sldMk cId="3972542589" sldId="314"/>
            <ac:cxnSpMk id="16" creationId="{C21E00FA-5862-4ADF-8F96-08EC1FF48113}"/>
          </ac:cxnSpMkLst>
        </pc:cxnChg>
        <pc:cxnChg chg="add del">
          <ac:chgData name="David Maria" userId="82bfa75e-934e-45b5-9f86-860f55fc31f3" providerId="ADAL" clId="{39F3A9C4-1E89-4B37-A5E8-45270B79BB9D}" dt="2020-01-20T16:54:37.799" v="1843" actId="26606"/>
          <ac:cxnSpMkLst>
            <pc:docMk/>
            <pc:sldMk cId="3972542589" sldId="314"/>
            <ac:cxnSpMk id="18" creationId="{7E7C77BC-7138-40B1-A15B-20F57A494629}"/>
          </ac:cxnSpMkLst>
        </pc:cxnChg>
        <pc:cxnChg chg="add del">
          <ac:chgData name="David Maria" userId="82bfa75e-934e-45b5-9f86-860f55fc31f3" providerId="ADAL" clId="{39F3A9C4-1E89-4B37-A5E8-45270B79BB9D}" dt="2020-01-20T16:54:37.799" v="1843" actId="26606"/>
          <ac:cxnSpMkLst>
            <pc:docMk/>
            <pc:sldMk cId="3972542589" sldId="314"/>
            <ac:cxnSpMk id="19" creationId="{DB146403-F3D6-484B-B2ED-97F9565D0370}"/>
          </ac:cxnSpMkLst>
        </pc:cxnChg>
        <pc:cxnChg chg="add del">
          <ac:chgData name="David Maria" userId="82bfa75e-934e-45b5-9f86-860f55fc31f3" providerId="ADAL" clId="{39F3A9C4-1E89-4B37-A5E8-45270B79BB9D}" dt="2020-01-20T16:55:02.706" v="1849" actId="26606"/>
          <ac:cxnSpMkLst>
            <pc:docMk/>
            <pc:sldMk cId="3972542589" sldId="314"/>
            <ac:cxnSpMk id="54" creationId="{C21E00FA-5862-4ADF-8F96-08EC1FF48113}"/>
          </ac:cxnSpMkLst>
        </pc:cxnChg>
        <pc:cxnChg chg="add del">
          <ac:chgData name="David Maria" userId="82bfa75e-934e-45b5-9f86-860f55fc31f3" providerId="ADAL" clId="{39F3A9C4-1E89-4B37-A5E8-45270B79BB9D}" dt="2020-01-20T16:55:39.156" v="1867" actId="26606"/>
          <ac:cxnSpMkLst>
            <pc:docMk/>
            <pc:sldMk cId="3972542589" sldId="314"/>
            <ac:cxnSpMk id="58" creationId="{7E7C77BC-7138-40B1-A15B-20F57A494629}"/>
          </ac:cxnSpMkLst>
        </pc:cxnChg>
        <pc:cxnChg chg="add del">
          <ac:chgData name="David Maria" userId="82bfa75e-934e-45b5-9f86-860f55fc31f3" providerId="ADAL" clId="{39F3A9C4-1E89-4B37-A5E8-45270B79BB9D}" dt="2020-01-20T16:55:39.156" v="1867" actId="26606"/>
          <ac:cxnSpMkLst>
            <pc:docMk/>
            <pc:sldMk cId="3972542589" sldId="314"/>
            <ac:cxnSpMk id="59" creationId="{DB146403-F3D6-484B-B2ED-97F9565D0370}"/>
          </ac:cxnSpMkLst>
        </pc:cxnChg>
        <pc:cxnChg chg="add">
          <ac:chgData name="David Maria" userId="82bfa75e-934e-45b5-9f86-860f55fc31f3" providerId="ADAL" clId="{39F3A9C4-1E89-4B37-A5E8-45270B79BB9D}" dt="2020-01-20T16:56:56.908" v="1986" actId="26606"/>
          <ac:cxnSpMkLst>
            <pc:docMk/>
            <pc:sldMk cId="3972542589" sldId="314"/>
            <ac:cxnSpMk id="60" creationId="{AAFEA932-2DF1-410C-A00A-7A1E7DBF7511}"/>
          </ac:cxnSpMkLst>
        </pc:cxnChg>
      </pc:sldChg>
      <pc:sldChg chg="addSp delSp modSp mod modTransition setBg delDesignElem chgLayout">
        <pc:chgData name="David Maria" userId="82bfa75e-934e-45b5-9f86-860f55fc31f3" providerId="ADAL" clId="{39F3A9C4-1E89-4B37-A5E8-45270B79BB9D}" dt="2020-01-27T17:42:59.727" v="4103" actId="27636"/>
        <pc:sldMkLst>
          <pc:docMk/>
          <pc:sldMk cId="3544812478" sldId="315"/>
        </pc:sldMkLst>
        <pc:spChg chg="mod ord">
          <ac:chgData name="David Maria" userId="82bfa75e-934e-45b5-9f86-860f55fc31f3" providerId="ADAL" clId="{39F3A9C4-1E89-4B37-A5E8-45270B79BB9D}" dt="2020-01-27T17:42:59.727" v="4103" actId="27636"/>
          <ac:spMkLst>
            <pc:docMk/>
            <pc:sldMk cId="3544812478" sldId="315"/>
            <ac:spMk id="2" creationId="{739FC0C0-26C2-4235-9A76-A4F1AA9780C3}"/>
          </ac:spMkLst>
        </pc:spChg>
        <pc:spChg chg="mod ord">
          <ac:chgData name="David Maria" userId="82bfa75e-934e-45b5-9f86-860f55fc31f3" providerId="ADAL" clId="{39F3A9C4-1E89-4B37-A5E8-45270B79BB9D}" dt="2020-01-27T15:43:06.213" v="3896" actId="26606"/>
          <ac:spMkLst>
            <pc:docMk/>
            <pc:sldMk cId="3544812478" sldId="315"/>
            <ac:spMk id="3" creationId="{50F53634-2F8F-443C-9B9A-9175F1317B20}"/>
          </ac:spMkLst>
        </pc:spChg>
        <pc:spChg chg="add del mod">
          <ac:chgData name="David Maria" userId="82bfa75e-934e-45b5-9f86-860f55fc31f3" providerId="ADAL" clId="{39F3A9C4-1E89-4B37-A5E8-45270B79BB9D}" dt="2020-01-27T15:43:00.954" v="3886" actId="6264"/>
          <ac:spMkLst>
            <pc:docMk/>
            <pc:sldMk cId="3544812478" sldId="315"/>
            <ac:spMk id="5" creationId="{0DA1A712-92E7-426B-BBB5-020A6F9FCC97}"/>
          </ac:spMkLst>
        </pc:spChg>
        <pc:spChg chg="add del">
          <ac:chgData name="David Maria" userId="82bfa75e-934e-45b5-9f86-860f55fc31f3" providerId="ADAL" clId="{39F3A9C4-1E89-4B37-A5E8-45270B79BB9D}" dt="2020-01-27T15:43:06.213" v="3896" actId="26606"/>
          <ac:spMkLst>
            <pc:docMk/>
            <pc:sldMk cId="3544812478" sldId="315"/>
            <ac:spMk id="6" creationId="{50C008F6-30C6-43D3-8741-959ED0C272E6}"/>
          </ac:spMkLst>
        </pc:spChg>
        <pc:spChg chg="add del mod">
          <ac:chgData name="David Maria" userId="82bfa75e-934e-45b5-9f86-860f55fc31f3" providerId="ADAL" clId="{39F3A9C4-1E89-4B37-A5E8-45270B79BB9D}" dt="2020-01-27T15:43:00.954" v="3886" actId="6264"/>
          <ac:spMkLst>
            <pc:docMk/>
            <pc:sldMk cId="3544812478" sldId="315"/>
            <ac:spMk id="7" creationId="{3A84A63E-3C1B-4DC7-B176-8D70D4056BB1}"/>
          </ac:spMkLst>
        </pc:spChg>
        <pc:spChg chg="add del">
          <ac:chgData name="David Maria" userId="82bfa75e-934e-45b5-9f86-860f55fc31f3" providerId="ADAL" clId="{39F3A9C4-1E89-4B37-A5E8-45270B79BB9D}" dt="2020-01-27T15:41:05.492" v="3865" actId="26606"/>
          <ac:spMkLst>
            <pc:docMk/>
            <pc:sldMk cId="3544812478" sldId="315"/>
            <ac:spMk id="8" creationId="{F55AA229-0B4E-4809-8BE3-C36D5ACEF22E}"/>
          </ac:spMkLst>
        </pc:spChg>
        <pc:spChg chg="add del">
          <ac:chgData name="David Maria" userId="82bfa75e-934e-45b5-9f86-860f55fc31f3" providerId="ADAL" clId="{39F3A9C4-1E89-4B37-A5E8-45270B79BB9D}" dt="2020-01-27T15:43:05.101" v="3895" actId="26606"/>
          <ac:spMkLst>
            <pc:docMk/>
            <pc:sldMk cId="3544812478" sldId="315"/>
            <ac:spMk id="10" creationId="{50C008F6-30C6-43D3-8741-959ED0C272E6}"/>
          </ac:spMkLst>
        </pc:spChg>
        <pc:picChg chg="mod modCrop">
          <ac:chgData name="David Maria" userId="82bfa75e-934e-45b5-9f86-860f55fc31f3" providerId="ADAL" clId="{39F3A9C4-1E89-4B37-A5E8-45270B79BB9D}" dt="2020-01-27T15:43:06.213" v="3896" actId="26606"/>
          <ac:picMkLst>
            <pc:docMk/>
            <pc:sldMk cId="3544812478" sldId="315"/>
            <ac:picMk id="4" creationId="{160AF676-F35A-4121-AA6F-B8972EAC24C5}"/>
          </ac:picMkLst>
        </pc:picChg>
      </pc:sldChg>
      <pc:sldChg chg="add del">
        <pc:chgData name="David Maria" userId="82bfa75e-934e-45b5-9f86-860f55fc31f3" providerId="ADAL" clId="{39F3A9C4-1E89-4B37-A5E8-45270B79BB9D}" dt="2020-01-25T00:17:13.386" v="3604" actId="47"/>
        <pc:sldMkLst>
          <pc:docMk/>
          <pc:sldMk cId="860680207" sldId="316"/>
        </pc:sldMkLst>
      </pc:sldChg>
      <pc:sldChg chg="addSp delSp modSp add">
        <pc:chgData name="David Maria" userId="82bfa75e-934e-45b5-9f86-860f55fc31f3" providerId="ADAL" clId="{39F3A9C4-1E89-4B37-A5E8-45270B79BB9D}" dt="2020-01-25T00:23:45.451" v="3718" actId="1076"/>
        <pc:sldMkLst>
          <pc:docMk/>
          <pc:sldMk cId="2718356937" sldId="316"/>
        </pc:sldMkLst>
        <pc:spChg chg="add mod">
          <ac:chgData name="David Maria" userId="82bfa75e-934e-45b5-9f86-860f55fc31f3" providerId="ADAL" clId="{39F3A9C4-1E89-4B37-A5E8-45270B79BB9D}" dt="2020-01-25T00:23:45.451" v="3718" actId="1076"/>
          <ac:spMkLst>
            <pc:docMk/>
            <pc:sldMk cId="2718356937" sldId="316"/>
            <ac:spMk id="7" creationId="{8AD0ED1E-E800-4CAB-A56C-F00A30B1B2BD}"/>
          </ac:spMkLst>
        </pc:spChg>
        <pc:picChg chg="add del mod modCrop">
          <ac:chgData name="David Maria" userId="82bfa75e-934e-45b5-9f86-860f55fc31f3" providerId="ADAL" clId="{39F3A9C4-1E89-4B37-A5E8-45270B79BB9D}" dt="2020-01-25T00:21:25.735" v="3636" actId="478"/>
          <ac:picMkLst>
            <pc:docMk/>
            <pc:sldMk cId="2718356937" sldId="316"/>
            <ac:picMk id="2" creationId="{145F8002-B29D-45A9-AD00-BC313C92A223}"/>
          </ac:picMkLst>
        </pc:picChg>
        <pc:picChg chg="add del mod modCrop">
          <ac:chgData name="David Maria" userId="82bfa75e-934e-45b5-9f86-860f55fc31f3" providerId="ADAL" clId="{39F3A9C4-1E89-4B37-A5E8-45270B79BB9D}" dt="2020-01-25T00:22:21.928" v="3649" actId="478"/>
          <ac:picMkLst>
            <pc:docMk/>
            <pc:sldMk cId="2718356937" sldId="316"/>
            <ac:picMk id="4" creationId="{92047DC1-6B13-43F1-A455-28B0E6CF4B1F}"/>
          </ac:picMkLst>
        </pc:picChg>
        <pc:picChg chg="add mod modCrop">
          <ac:chgData name="David Maria" userId="82bfa75e-934e-45b5-9f86-860f55fc31f3" providerId="ADAL" clId="{39F3A9C4-1E89-4B37-A5E8-45270B79BB9D}" dt="2020-01-25T00:23:32.490" v="3700" actId="1038"/>
          <ac:picMkLst>
            <pc:docMk/>
            <pc:sldMk cId="2718356937" sldId="316"/>
            <ac:picMk id="6" creationId="{5208587A-4A07-417D-AA31-F458A8333F7F}"/>
          </ac:picMkLst>
        </pc:picChg>
      </pc:sldChg>
    </pc:docChg>
  </pc:docChgLst>
  <pc:docChgLst>
    <pc:chgData name="David Maria" userId="S::davidjmaria@knights.ucf.edu::82bfa75e-934e-45b5-9f86-860f55fc31f3" providerId="AD" clId="Web-{8740E8B9-90EF-D446-EB5F-50745E3AA2A9}"/>
    <pc:docChg chg="modSld">
      <pc:chgData name="David Maria" userId="S::davidjmaria@knights.ucf.edu::82bfa75e-934e-45b5-9f86-860f55fc31f3" providerId="AD" clId="Web-{8740E8B9-90EF-D446-EB5F-50745E3AA2A9}" dt="2020-01-20T17:38:36.766" v="6" actId="20577"/>
      <pc:docMkLst>
        <pc:docMk/>
      </pc:docMkLst>
      <pc:sldChg chg="modSp">
        <pc:chgData name="David Maria" userId="S::davidjmaria@knights.ucf.edu::82bfa75e-934e-45b5-9f86-860f55fc31f3" providerId="AD" clId="Web-{8740E8B9-90EF-D446-EB5F-50745E3AA2A9}" dt="2020-01-20T17:38:35.736" v="4" actId="20577"/>
        <pc:sldMkLst>
          <pc:docMk/>
          <pc:sldMk cId="3972542589" sldId="314"/>
        </pc:sldMkLst>
        <pc:spChg chg="mod">
          <ac:chgData name="David Maria" userId="S::davidjmaria@knights.ucf.edu::82bfa75e-934e-45b5-9f86-860f55fc31f3" providerId="AD" clId="Web-{8740E8B9-90EF-D446-EB5F-50745E3AA2A9}" dt="2020-01-20T17:38:35.736" v="4" actId="20577"/>
          <ac:spMkLst>
            <pc:docMk/>
            <pc:sldMk cId="3972542589" sldId="314"/>
            <ac:spMk id="2" creationId="{6F4C4E8A-0B26-4B85-958A-7159BC027CF0}"/>
          </ac:spMkLst>
        </pc:spChg>
      </pc:sldChg>
    </pc:docChg>
  </pc:docChgLst>
  <pc:docChgLst>
    <pc:chgData name="Samuel Knight" userId="b0e4ed59-65b5-4afc-9610-f3c059ef6330" providerId="ADAL" clId="{43D07623-501E-4360-ADF9-BBAFF38C0E05}"/>
    <pc:docChg chg="undo custSel addSld delSld modSld sldOrd modMainMaster addSection modSection">
      <pc:chgData name="Samuel Knight" userId="b0e4ed59-65b5-4afc-9610-f3c059ef6330" providerId="ADAL" clId="{43D07623-501E-4360-ADF9-BBAFF38C0E05}" dt="2020-01-27T19:21:54.040" v="12410" actId="20577"/>
      <pc:docMkLst>
        <pc:docMk/>
      </pc:docMkLst>
      <pc:sldChg chg="modSp">
        <pc:chgData name="Samuel Knight" userId="b0e4ed59-65b5-4afc-9610-f3c059ef6330" providerId="ADAL" clId="{43D07623-501E-4360-ADF9-BBAFF38C0E05}" dt="2020-01-13T19:18:29.371" v="4104" actId="20577"/>
        <pc:sldMkLst>
          <pc:docMk/>
          <pc:sldMk cId="109857222" sldId="256"/>
        </pc:sldMkLst>
        <pc:spChg chg="mod">
          <ac:chgData name="Samuel Knight" userId="b0e4ed59-65b5-4afc-9610-f3c059ef6330" providerId="ADAL" clId="{43D07623-501E-4360-ADF9-BBAFF38C0E05}" dt="2020-01-07T20:31:54.639" v="1419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Samuel Knight" userId="b0e4ed59-65b5-4afc-9610-f3c059ef6330" providerId="ADAL" clId="{43D07623-501E-4360-ADF9-BBAFF38C0E05}" dt="2020-01-13T19:18:29.371" v="4104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 add">
        <pc:chgData name="Samuel Knight" userId="b0e4ed59-65b5-4afc-9610-f3c059ef6330" providerId="ADAL" clId="{43D07623-501E-4360-ADF9-BBAFF38C0E05}" dt="2020-01-10T20:14:59.552" v="3187" actId="20577"/>
        <pc:sldMkLst>
          <pc:docMk/>
          <pc:sldMk cId="2280635514" sldId="257"/>
        </pc:sldMkLst>
        <pc:spChg chg="mod">
          <ac:chgData name="Samuel Knight" userId="b0e4ed59-65b5-4afc-9610-f3c059ef6330" providerId="ADAL" clId="{43D07623-501E-4360-ADF9-BBAFF38C0E05}" dt="2020-01-07T19:19:47.555" v="36" actId="20577"/>
          <ac:spMkLst>
            <pc:docMk/>
            <pc:sldMk cId="2280635514" sldId="257"/>
            <ac:spMk id="2" creationId="{113EC02E-710A-46D3-A019-B5ABF347EC9C}"/>
          </ac:spMkLst>
        </pc:spChg>
        <pc:spChg chg="mod">
          <ac:chgData name="Samuel Knight" userId="b0e4ed59-65b5-4afc-9610-f3c059ef6330" providerId="ADAL" clId="{43D07623-501E-4360-ADF9-BBAFF38C0E05}" dt="2020-01-10T20:14:59.552" v="3187" actId="20577"/>
          <ac:spMkLst>
            <pc:docMk/>
            <pc:sldMk cId="2280635514" sldId="257"/>
            <ac:spMk id="3" creationId="{15ED2A1F-44C0-45C0-8762-33B177947DD0}"/>
          </ac:spMkLst>
        </pc:spChg>
      </pc:sldChg>
      <pc:sldChg chg="modSp add">
        <pc:chgData name="Samuel Knight" userId="b0e4ed59-65b5-4afc-9610-f3c059ef6330" providerId="ADAL" clId="{43D07623-501E-4360-ADF9-BBAFF38C0E05}" dt="2020-01-14T17:00:57.186" v="8527" actId="20577"/>
        <pc:sldMkLst>
          <pc:docMk/>
          <pc:sldMk cId="736687133" sldId="258"/>
        </pc:sldMkLst>
        <pc:spChg chg="mod">
          <ac:chgData name="Samuel Knight" userId="b0e4ed59-65b5-4afc-9610-f3c059ef6330" providerId="ADAL" clId="{43D07623-501E-4360-ADF9-BBAFF38C0E05}" dt="2020-01-07T19:19:52.669" v="55" actId="20577"/>
          <ac:spMkLst>
            <pc:docMk/>
            <pc:sldMk cId="736687133" sldId="258"/>
            <ac:spMk id="2" creationId="{9FFD1DEA-9A2D-4E87-8120-ECCBD94AB7ED}"/>
          </ac:spMkLst>
        </pc:spChg>
        <pc:spChg chg="mod">
          <ac:chgData name="Samuel Knight" userId="b0e4ed59-65b5-4afc-9610-f3c059ef6330" providerId="ADAL" clId="{43D07623-501E-4360-ADF9-BBAFF38C0E05}" dt="2020-01-14T17:00:57.186" v="8527" actId="20577"/>
          <ac:spMkLst>
            <pc:docMk/>
            <pc:sldMk cId="736687133" sldId="258"/>
            <ac:spMk id="3" creationId="{79900564-EF63-4CDC-9A4C-D344B9287F17}"/>
          </ac:spMkLst>
        </pc:spChg>
      </pc:sldChg>
      <pc:sldChg chg="addSp delSp modSp add">
        <pc:chgData name="Samuel Knight" userId="b0e4ed59-65b5-4afc-9610-f3c059ef6330" providerId="ADAL" clId="{43D07623-501E-4360-ADF9-BBAFF38C0E05}" dt="2020-01-20T20:27:01.950" v="11926" actId="1076"/>
        <pc:sldMkLst>
          <pc:docMk/>
          <pc:sldMk cId="3265605212" sldId="259"/>
        </pc:sldMkLst>
        <pc:spChg chg="mod">
          <ac:chgData name="Samuel Knight" userId="b0e4ed59-65b5-4afc-9610-f3c059ef6330" providerId="ADAL" clId="{43D07623-501E-4360-ADF9-BBAFF38C0E05}" dt="2020-01-13T19:21:44.593" v="4108" actId="6549"/>
          <ac:spMkLst>
            <pc:docMk/>
            <pc:sldMk cId="3265605212" sldId="259"/>
            <ac:spMk id="2" creationId="{5F5F3098-D758-4336-9BC2-7CDF5F1D3301}"/>
          </ac:spMkLst>
        </pc:spChg>
        <pc:spChg chg="add mod">
          <ac:chgData name="Samuel Knight" userId="b0e4ed59-65b5-4afc-9610-f3c059ef6330" providerId="ADAL" clId="{43D07623-501E-4360-ADF9-BBAFF38C0E05}" dt="2020-01-20T20:27:01.950" v="11926" actId="1076"/>
          <ac:spMkLst>
            <pc:docMk/>
            <pc:sldMk cId="3265605212" sldId="259"/>
            <ac:spMk id="3" creationId="{11B9ED5E-2002-414A-9D0E-0DD0DBD7A29E}"/>
          </ac:spMkLst>
        </pc:spChg>
        <pc:spChg chg="del mod">
          <ac:chgData name="Samuel Knight" userId="b0e4ed59-65b5-4afc-9610-f3c059ef6330" providerId="ADAL" clId="{43D07623-501E-4360-ADF9-BBAFF38C0E05}" dt="2020-01-13T19:22:47.338" v="4111" actId="3680"/>
          <ac:spMkLst>
            <pc:docMk/>
            <pc:sldMk cId="3265605212" sldId="259"/>
            <ac:spMk id="3" creationId="{68000640-0E37-4DFA-BD86-725596D838E8}"/>
          </ac:spMkLst>
        </pc:spChg>
        <pc:graphicFrameChg chg="add mod ord modGraphic">
          <ac:chgData name="Samuel Knight" userId="b0e4ed59-65b5-4afc-9610-f3c059ef6330" providerId="ADAL" clId="{43D07623-501E-4360-ADF9-BBAFF38C0E05}" dt="2020-01-14T17:03:41.222" v="8691" actId="2165"/>
          <ac:graphicFrameMkLst>
            <pc:docMk/>
            <pc:sldMk cId="3265605212" sldId="259"/>
            <ac:graphicFrameMk id="4" creationId="{0C32DAEE-C051-4A33-931C-FFC34C3DC186}"/>
          </ac:graphicFrameMkLst>
        </pc:graphicFrameChg>
      </pc:sldChg>
      <pc:sldChg chg="modSp add del ord">
        <pc:chgData name="Samuel Knight" userId="b0e4ed59-65b5-4afc-9610-f3c059ef6330" providerId="ADAL" clId="{43D07623-501E-4360-ADF9-BBAFF38C0E05}" dt="2020-01-20T20:26:34.743" v="11864" actId="47"/>
        <pc:sldMkLst>
          <pc:docMk/>
          <pc:sldMk cId="2087462115" sldId="260"/>
        </pc:sldMkLst>
        <pc:spChg chg="mod">
          <ac:chgData name="Samuel Knight" userId="b0e4ed59-65b5-4afc-9610-f3c059ef6330" providerId="ADAL" clId="{43D07623-501E-4360-ADF9-BBAFF38C0E05}" dt="2020-01-07T19:20:22.402" v="177" actId="20577"/>
          <ac:spMkLst>
            <pc:docMk/>
            <pc:sldMk cId="2087462115" sldId="260"/>
            <ac:spMk id="2" creationId="{21712CA6-A4D0-4D37-A092-BC17E99A40FE}"/>
          </ac:spMkLst>
        </pc:spChg>
        <pc:spChg chg="mod">
          <ac:chgData name="Samuel Knight" userId="b0e4ed59-65b5-4afc-9610-f3c059ef6330" providerId="ADAL" clId="{43D07623-501E-4360-ADF9-BBAFF38C0E05}" dt="2020-01-14T17:04:28.897" v="8703" actId="20577"/>
          <ac:spMkLst>
            <pc:docMk/>
            <pc:sldMk cId="2087462115" sldId="260"/>
            <ac:spMk id="3" creationId="{86B8F8EC-35D3-4254-A0CC-9B1F89E6CDF4}"/>
          </ac:spMkLst>
        </pc:spChg>
      </pc:sldChg>
      <pc:sldChg chg="modSp add">
        <pc:chgData name="Samuel Knight" userId="b0e4ed59-65b5-4afc-9610-f3c059ef6330" providerId="ADAL" clId="{43D07623-501E-4360-ADF9-BBAFF38C0E05}" dt="2020-01-10T20:23:14.803" v="3461" actId="20577"/>
        <pc:sldMkLst>
          <pc:docMk/>
          <pc:sldMk cId="3096865065" sldId="262"/>
        </pc:sldMkLst>
        <pc:spChg chg="mod">
          <ac:chgData name="Samuel Knight" userId="b0e4ed59-65b5-4afc-9610-f3c059ef6330" providerId="ADAL" clId="{43D07623-501E-4360-ADF9-BBAFF38C0E05}" dt="2020-01-07T19:23:01.238" v="472" actId="20577"/>
          <ac:spMkLst>
            <pc:docMk/>
            <pc:sldMk cId="3096865065" sldId="262"/>
            <ac:spMk id="2" creationId="{EC57A4FE-6938-41EE-82D4-3E363F93DD2E}"/>
          </ac:spMkLst>
        </pc:spChg>
        <pc:spChg chg="mod">
          <ac:chgData name="Samuel Knight" userId="b0e4ed59-65b5-4afc-9610-f3c059ef6330" providerId="ADAL" clId="{43D07623-501E-4360-ADF9-BBAFF38C0E05}" dt="2020-01-10T20:23:14.803" v="3461" actId="20577"/>
          <ac:spMkLst>
            <pc:docMk/>
            <pc:sldMk cId="3096865065" sldId="262"/>
            <ac:spMk id="3" creationId="{080B86F4-44AC-4914-AEB6-5B2ED43EB328}"/>
          </ac:spMkLst>
        </pc:spChg>
      </pc:sldChg>
      <pc:sldChg chg="modSp add">
        <pc:chgData name="Samuel Knight" userId="b0e4ed59-65b5-4afc-9610-f3c059ef6330" providerId="ADAL" clId="{43D07623-501E-4360-ADF9-BBAFF38C0E05}" dt="2020-01-14T16:58:53.744" v="8516" actId="20577"/>
        <pc:sldMkLst>
          <pc:docMk/>
          <pc:sldMk cId="864469916" sldId="264"/>
        </pc:sldMkLst>
        <pc:spChg chg="mod">
          <ac:chgData name="Samuel Knight" userId="b0e4ed59-65b5-4afc-9610-f3c059ef6330" providerId="ADAL" clId="{43D07623-501E-4360-ADF9-BBAFF38C0E05}" dt="2020-01-14T16:58:53.744" v="8516" actId="20577"/>
          <ac:spMkLst>
            <pc:docMk/>
            <pc:sldMk cId="864469916" sldId="264"/>
            <ac:spMk id="2" creationId="{FBCDCB39-E427-486F-B07D-2E7C47ABFAFA}"/>
          </ac:spMkLst>
        </pc:spChg>
        <pc:spChg chg="mod">
          <ac:chgData name="Samuel Knight" userId="b0e4ed59-65b5-4afc-9610-f3c059ef6330" providerId="ADAL" clId="{43D07623-501E-4360-ADF9-BBAFF38C0E05}" dt="2020-01-10T20:23:24.681" v="3463" actId="20577"/>
          <ac:spMkLst>
            <pc:docMk/>
            <pc:sldMk cId="864469916" sldId="264"/>
            <ac:spMk id="3" creationId="{9C5412A9-5C54-42C4-A815-B6A3404D9B1D}"/>
          </ac:spMkLst>
        </pc:spChg>
      </pc:sldChg>
      <pc:sldChg chg="modSp add">
        <pc:chgData name="Samuel Knight" userId="b0e4ed59-65b5-4afc-9610-f3c059ef6330" providerId="ADAL" clId="{43D07623-501E-4360-ADF9-BBAFF38C0E05}" dt="2020-01-10T20:23:33.805" v="3488" actId="20577"/>
        <pc:sldMkLst>
          <pc:docMk/>
          <pc:sldMk cId="2222866731" sldId="265"/>
        </pc:sldMkLst>
        <pc:spChg chg="mod">
          <ac:chgData name="Samuel Knight" userId="b0e4ed59-65b5-4afc-9610-f3c059ef6330" providerId="ADAL" clId="{43D07623-501E-4360-ADF9-BBAFF38C0E05}" dt="2020-01-07T19:24:38.734" v="652" actId="20577"/>
          <ac:spMkLst>
            <pc:docMk/>
            <pc:sldMk cId="2222866731" sldId="265"/>
            <ac:spMk id="2" creationId="{1E5FA81B-8241-4EC0-B1E2-B8556C549F08}"/>
          </ac:spMkLst>
        </pc:spChg>
        <pc:spChg chg="mod">
          <ac:chgData name="Samuel Knight" userId="b0e4ed59-65b5-4afc-9610-f3c059ef6330" providerId="ADAL" clId="{43D07623-501E-4360-ADF9-BBAFF38C0E05}" dt="2020-01-10T20:23:33.805" v="3488" actId="20577"/>
          <ac:spMkLst>
            <pc:docMk/>
            <pc:sldMk cId="2222866731" sldId="265"/>
            <ac:spMk id="3" creationId="{DD358304-DA3E-445D-B88C-9B8940D3BE2A}"/>
          </ac:spMkLst>
        </pc:spChg>
      </pc:sldChg>
      <pc:sldChg chg="addSp delSp modSp add setBg">
        <pc:chgData name="Samuel Knight" userId="b0e4ed59-65b5-4afc-9610-f3c059ef6330" providerId="ADAL" clId="{43D07623-501E-4360-ADF9-BBAFF38C0E05}" dt="2020-01-20T19:32:28.648" v="10994" actId="20577"/>
        <pc:sldMkLst>
          <pc:docMk/>
          <pc:sldMk cId="1948339979" sldId="266"/>
        </pc:sldMkLst>
        <pc:spChg chg="mod">
          <ac:chgData name="Samuel Knight" userId="b0e4ed59-65b5-4afc-9610-f3c059ef6330" providerId="ADAL" clId="{43D07623-501E-4360-ADF9-BBAFF38C0E05}" dt="2020-01-07T19:24:44.914" v="672" actId="20577"/>
          <ac:spMkLst>
            <pc:docMk/>
            <pc:sldMk cId="1948339979" sldId="266"/>
            <ac:spMk id="2" creationId="{C0422BAD-897E-422F-B5A6-DEFE5F42F46B}"/>
          </ac:spMkLst>
        </pc:spChg>
        <pc:spChg chg="del mod">
          <ac:chgData name="Samuel Knight" userId="b0e4ed59-65b5-4afc-9610-f3c059ef6330" providerId="ADAL" clId="{43D07623-501E-4360-ADF9-BBAFF38C0E05}" dt="2020-01-08T18:50:37.076" v="1590" actId="478"/>
          <ac:spMkLst>
            <pc:docMk/>
            <pc:sldMk cId="1948339979" sldId="266"/>
            <ac:spMk id="3" creationId="{19D76FDE-6A05-4696-8D01-62C82D4E46F8}"/>
          </ac:spMkLst>
        </pc:spChg>
        <pc:spChg chg="add del mod">
          <ac:chgData name="Samuel Knight" userId="b0e4ed59-65b5-4afc-9610-f3c059ef6330" providerId="ADAL" clId="{43D07623-501E-4360-ADF9-BBAFF38C0E05}" dt="2020-01-10T20:27:00.821" v="3637"/>
          <ac:spMkLst>
            <pc:docMk/>
            <pc:sldMk cId="1948339979" sldId="266"/>
            <ac:spMk id="3" creationId="{EC522FF5-DF2E-4825-BEF2-7606ED5C210A}"/>
          </ac:spMkLst>
        </pc:spChg>
        <pc:spChg chg="add del mod">
          <ac:chgData name="Samuel Knight" userId="b0e4ed59-65b5-4afc-9610-f3c059ef6330" providerId="ADAL" clId="{43D07623-501E-4360-ADF9-BBAFF38C0E05}" dt="2020-01-13T21:09:08.687" v="8014" actId="3680"/>
          <ac:spMkLst>
            <pc:docMk/>
            <pc:sldMk cId="1948339979" sldId="266"/>
            <ac:spMk id="4" creationId="{0324B5B2-4176-46F5-8FC0-4C7DE94147F2}"/>
          </ac:spMkLst>
        </pc:spChg>
        <pc:spChg chg="add del mod">
          <ac:chgData name="Samuel Knight" userId="b0e4ed59-65b5-4afc-9610-f3c059ef6330" providerId="ADAL" clId="{43D07623-501E-4360-ADF9-BBAFF38C0E05}" dt="2020-01-08T18:51:35.576" v="1591" actId="931"/>
          <ac:spMkLst>
            <pc:docMk/>
            <pc:sldMk cId="1948339979" sldId="266"/>
            <ac:spMk id="5" creationId="{1B340F22-0FD9-40AB-BDF5-AD95ECAB3DAB}"/>
          </ac:spMkLst>
        </pc:spChg>
        <pc:spChg chg="add del mod">
          <ac:chgData name="Samuel Knight" userId="b0e4ed59-65b5-4afc-9610-f3c059ef6330" providerId="ADAL" clId="{43D07623-501E-4360-ADF9-BBAFF38C0E05}" dt="2020-01-13T21:08:59.829" v="8012"/>
          <ac:spMkLst>
            <pc:docMk/>
            <pc:sldMk cId="1948339979" sldId="266"/>
            <ac:spMk id="5" creationId="{D6612A25-E216-4D1B-8BA1-D0E23E8ABBA6}"/>
          </ac:spMkLst>
        </pc:spChg>
        <pc:graphicFrameChg chg="add mod ord modGraphic">
          <ac:chgData name="Samuel Knight" userId="b0e4ed59-65b5-4afc-9610-f3c059ef6330" providerId="ADAL" clId="{43D07623-501E-4360-ADF9-BBAFF38C0E05}" dt="2020-01-20T19:32:28.648" v="10994" actId="20577"/>
          <ac:graphicFrameMkLst>
            <pc:docMk/>
            <pc:sldMk cId="1948339979" sldId="266"/>
            <ac:graphicFrameMk id="6" creationId="{0AFCFC37-DEB9-4C08-B19A-4D89DF223BBC}"/>
          </ac:graphicFrameMkLst>
        </pc:graphicFrameChg>
        <pc:picChg chg="add del mod">
          <ac:chgData name="Samuel Knight" userId="b0e4ed59-65b5-4afc-9610-f3c059ef6330" providerId="ADAL" clId="{43D07623-501E-4360-ADF9-BBAFF38C0E05}" dt="2020-01-13T21:08:55.486" v="8011" actId="478"/>
          <ac:picMkLst>
            <pc:docMk/>
            <pc:sldMk cId="1948339979" sldId="266"/>
            <ac:picMk id="7" creationId="{1CFDAC20-EA54-4E5A-B142-15A8A3434398}"/>
          </ac:picMkLst>
        </pc:picChg>
      </pc:sldChg>
      <pc:sldChg chg="addSp delSp modSp add">
        <pc:chgData name="Samuel Knight" userId="b0e4ed59-65b5-4afc-9610-f3c059ef6330" providerId="ADAL" clId="{43D07623-501E-4360-ADF9-BBAFF38C0E05}" dt="2020-01-20T19:30:18.845" v="10921" actId="20577"/>
        <pc:sldMkLst>
          <pc:docMk/>
          <pc:sldMk cId="2819342271" sldId="267"/>
        </pc:sldMkLst>
        <pc:spChg chg="mod">
          <ac:chgData name="Samuel Knight" userId="b0e4ed59-65b5-4afc-9610-f3c059ef6330" providerId="ADAL" clId="{43D07623-501E-4360-ADF9-BBAFF38C0E05}" dt="2020-01-10T20:29:35.869" v="3710" actId="20577"/>
          <ac:spMkLst>
            <pc:docMk/>
            <pc:sldMk cId="2819342271" sldId="267"/>
            <ac:spMk id="2" creationId="{530C0A19-07CA-4DB5-B558-429D317BC372}"/>
          </ac:spMkLst>
        </pc:spChg>
        <pc:spChg chg="del mod">
          <ac:chgData name="Samuel Knight" userId="b0e4ed59-65b5-4afc-9610-f3c059ef6330" providerId="ADAL" clId="{43D07623-501E-4360-ADF9-BBAFF38C0E05}" dt="2020-01-13T21:23:09.962" v="8474" actId="478"/>
          <ac:spMkLst>
            <pc:docMk/>
            <pc:sldMk cId="2819342271" sldId="267"/>
            <ac:spMk id="3" creationId="{BA7419B0-9B95-416E-9A11-3044265284B8}"/>
          </ac:spMkLst>
        </pc:spChg>
        <pc:spChg chg="add del mod">
          <ac:chgData name="Samuel Knight" userId="b0e4ed59-65b5-4afc-9610-f3c059ef6330" providerId="ADAL" clId="{43D07623-501E-4360-ADF9-BBAFF38C0E05}" dt="2020-01-20T19:18:04.901" v="10086" actId="3680"/>
          <ac:spMkLst>
            <pc:docMk/>
            <pc:sldMk cId="2819342271" sldId="267"/>
            <ac:spMk id="5" creationId="{474A8E94-E682-4445-8E98-2C11DC912C53}"/>
          </ac:spMkLst>
        </pc:spChg>
        <pc:graphicFrameChg chg="add mod ord modGraphic">
          <ac:chgData name="Samuel Knight" userId="b0e4ed59-65b5-4afc-9610-f3c059ef6330" providerId="ADAL" clId="{43D07623-501E-4360-ADF9-BBAFF38C0E05}" dt="2020-01-20T19:30:18.845" v="10921" actId="20577"/>
          <ac:graphicFrameMkLst>
            <pc:docMk/>
            <pc:sldMk cId="2819342271" sldId="267"/>
            <ac:graphicFrameMk id="3" creationId="{3F268A0C-62B8-4CB7-9BE9-D30B4F5C0E56}"/>
          </ac:graphicFrameMkLst>
        </pc:graphicFrameChg>
      </pc:sldChg>
      <pc:sldChg chg="addSp delSp modSp add mod">
        <pc:chgData name="Samuel Knight" userId="b0e4ed59-65b5-4afc-9610-f3c059ef6330" providerId="ADAL" clId="{43D07623-501E-4360-ADF9-BBAFF38C0E05}" dt="2020-01-27T19:21:32.006" v="12385" actId="20577"/>
        <pc:sldMkLst>
          <pc:docMk/>
          <pc:sldMk cId="1582210231" sldId="268"/>
        </pc:sldMkLst>
        <pc:spChg chg="mod">
          <ac:chgData name="Samuel Knight" userId="b0e4ed59-65b5-4afc-9610-f3c059ef6330" providerId="ADAL" clId="{43D07623-501E-4360-ADF9-BBAFF38C0E05}" dt="2020-01-10T20:35:04.101" v="3724" actId="20577"/>
          <ac:spMkLst>
            <pc:docMk/>
            <pc:sldMk cId="1582210231" sldId="268"/>
            <ac:spMk id="2" creationId="{D97A3C8F-BAEF-440B-9182-68D3C33481C1}"/>
          </ac:spMkLst>
        </pc:spChg>
        <pc:spChg chg="mod">
          <ac:chgData name="Samuel Knight" userId="b0e4ed59-65b5-4afc-9610-f3c059ef6330" providerId="ADAL" clId="{43D07623-501E-4360-ADF9-BBAFF38C0E05}" dt="2020-01-27T19:21:32.006" v="12385" actId="20577"/>
          <ac:spMkLst>
            <pc:docMk/>
            <pc:sldMk cId="1582210231" sldId="268"/>
            <ac:spMk id="3" creationId="{6562BAB5-8589-4849-B783-96CF519401F0}"/>
          </ac:spMkLst>
        </pc:spChg>
        <pc:spChg chg="add del mod">
          <ac:chgData name="Samuel Knight" userId="b0e4ed59-65b5-4afc-9610-f3c059ef6330" providerId="ADAL" clId="{43D07623-501E-4360-ADF9-BBAFF38C0E05}" dt="2020-01-15T22:29:31.144" v="9670" actId="478"/>
          <ac:spMkLst>
            <pc:docMk/>
            <pc:sldMk cId="1582210231" sldId="268"/>
            <ac:spMk id="4" creationId="{50A400AD-614E-4F08-9270-F5B4078706E2}"/>
          </ac:spMkLst>
        </pc:spChg>
        <pc:graphicFrameChg chg="add mod">
          <ac:chgData name="Samuel Knight" userId="b0e4ed59-65b5-4afc-9610-f3c059ef6330" providerId="ADAL" clId="{43D07623-501E-4360-ADF9-BBAFF38C0E05}" dt="2020-01-15T22:29:36.776" v="9671" actId="1076"/>
          <ac:graphicFrameMkLst>
            <pc:docMk/>
            <pc:sldMk cId="1582210231" sldId="268"/>
            <ac:graphicFrameMk id="5" creationId="{E6336E1A-B65E-444B-BCE0-9F0ED0BF1BDB}"/>
          </ac:graphicFrameMkLst>
        </pc:graphicFrameChg>
      </pc:sldChg>
      <pc:sldChg chg="modSp add">
        <pc:chgData name="Samuel Knight" userId="b0e4ed59-65b5-4afc-9610-f3c059ef6330" providerId="ADAL" clId="{43D07623-501E-4360-ADF9-BBAFF38C0E05}" dt="2020-01-27T19:21:07.525" v="12371" actId="20577"/>
        <pc:sldMkLst>
          <pc:docMk/>
          <pc:sldMk cId="3184563692" sldId="269"/>
        </pc:sldMkLst>
        <pc:spChg chg="mod">
          <ac:chgData name="Samuel Knight" userId="b0e4ed59-65b5-4afc-9610-f3c059ef6330" providerId="ADAL" clId="{43D07623-501E-4360-ADF9-BBAFF38C0E05}" dt="2020-01-07T19:27:09.698" v="1158" actId="20577"/>
          <ac:spMkLst>
            <pc:docMk/>
            <pc:sldMk cId="3184563692" sldId="269"/>
            <ac:spMk id="2" creationId="{D2C1BCE4-CF1D-42FF-8093-CFB11466AD67}"/>
          </ac:spMkLst>
        </pc:spChg>
        <pc:spChg chg="mod">
          <ac:chgData name="Samuel Knight" userId="b0e4ed59-65b5-4afc-9610-f3c059ef6330" providerId="ADAL" clId="{43D07623-501E-4360-ADF9-BBAFF38C0E05}" dt="2020-01-27T19:21:07.525" v="12371" actId="20577"/>
          <ac:spMkLst>
            <pc:docMk/>
            <pc:sldMk cId="3184563692" sldId="269"/>
            <ac:spMk id="3" creationId="{B3C99FDD-4485-4C96-ABC6-4E1511221076}"/>
          </ac:spMkLst>
        </pc:spChg>
      </pc:sldChg>
      <pc:sldChg chg="addSp delSp modSp add">
        <pc:chgData name="Samuel Knight" userId="b0e4ed59-65b5-4afc-9610-f3c059ef6330" providerId="ADAL" clId="{43D07623-501E-4360-ADF9-BBAFF38C0E05}" dt="2020-01-20T19:00:24.426" v="9978"/>
        <pc:sldMkLst>
          <pc:docMk/>
          <pc:sldMk cId="2262961851" sldId="270"/>
        </pc:sldMkLst>
        <pc:spChg chg="mod">
          <ac:chgData name="Samuel Knight" userId="b0e4ed59-65b5-4afc-9610-f3c059ef6330" providerId="ADAL" clId="{43D07623-501E-4360-ADF9-BBAFF38C0E05}" dt="2020-01-08T19:37:14.344" v="1994" actId="20577"/>
          <ac:spMkLst>
            <pc:docMk/>
            <pc:sldMk cId="2262961851" sldId="270"/>
            <ac:spMk id="2" creationId="{BDD6B139-9325-4902-80FE-A9B1D8E64D67}"/>
          </ac:spMkLst>
        </pc:spChg>
        <pc:spChg chg="del">
          <ac:chgData name="Samuel Knight" userId="b0e4ed59-65b5-4afc-9610-f3c059ef6330" providerId="ADAL" clId="{43D07623-501E-4360-ADF9-BBAFF38C0E05}" dt="2020-01-20T19:00:24.426" v="9978"/>
          <ac:spMkLst>
            <pc:docMk/>
            <pc:sldMk cId="2262961851" sldId="270"/>
            <ac:spMk id="3" creationId="{25C34070-81A6-4B07-B777-85D6DC7ED3E7}"/>
          </ac:spMkLst>
        </pc:spChg>
        <pc:spChg chg="add mod">
          <ac:chgData name="Samuel Knight" userId="b0e4ed59-65b5-4afc-9610-f3c059ef6330" providerId="ADAL" clId="{43D07623-501E-4360-ADF9-BBAFF38C0E05}" dt="2020-01-20T19:00:24.426" v="9978"/>
          <ac:spMkLst>
            <pc:docMk/>
            <pc:sldMk cId="2262961851" sldId="270"/>
            <ac:spMk id="4" creationId="{2267B3C9-F189-4A68-BCA9-4094A1E8C515}"/>
          </ac:spMkLst>
        </pc:spChg>
      </pc:sldChg>
      <pc:sldChg chg="modSp add ord">
        <pc:chgData name="Samuel Knight" userId="b0e4ed59-65b5-4afc-9610-f3c059ef6330" providerId="ADAL" clId="{43D07623-501E-4360-ADF9-BBAFF38C0E05}" dt="2020-01-13T19:59:18.675" v="5453"/>
        <pc:sldMkLst>
          <pc:docMk/>
          <pc:sldMk cId="2409262866" sldId="271"/>
        </pc:sldMkLst>
        <pc:spChg chg="mod">
          <ac:chgData name="Samuel Knight" userId="b0e4ed59-65b5-4afc-9610-f3c059ef6330" providerId="ADAL" clId="{43D07623-501E-4360-ADF9-BBAFF38C0E05}" dt="2020-01-10T20:22:12.023" v="3275" actId="20577"/>
          <ac:spMkLst>
            <pc:docMk/>
            <pc:sldMk cId="2409262866" sldId="271"/>
            <ac:spMk id="2" creationId="{585B1C68-2045-400A-96D8-82564A913FC9}"/>
          </ac:spMkLst>
        </pc:spChg>
        <pc:spChg chg="mod">
          <ac:chgData name="Samuel Knight" userId="b0e4ed59-65b5-4afc-9610-f3c059ef6330" providerId="ADAL" clId="{43D07623-501E-4360-ADF9-BBAFF38C0E05}" dt="2020-01-10T20:22:49.148" v="3375"/>
          <ac:spMkLst>
            <pc:docMk/>
            <pc:sldMk cId="2409262866" sldId="271"/>
            <ac:spMk id="3" creationId="{031B2D25-20D2-464D-A95C-9BDFCCAAEDCD}"/>
          </ac:spMkLst>
        </pc:spChg>
      </pc:sldChg>
      <pc:sldChg chg="addSp delSp modSp add ord">
        <pc:chgData name="Samuel Knight" userId="b0e4ed59-65b5-4afc-9610-f3c059ef6330" providerId="ADAL" clId="{43D07623-501E-4360-ADF9-BBAFF38C0E05}" dt="2020-01-20T20:21:23.561" v="11717" actId="1076"/>
        <pc:sldMkLst>
          <pc:docMk/>
          <pc:sldMk cId="434641504" sldId="272"/>
        </pc:sldMkLst>
        <pc:spChg chg="del mod">
          <ac:chgData name="Samuel Knight" userId="b0e4ed59-65b5-4afc-9610-f3c059ef6330" providerId="ADAL" clId="{43D07623-501E-4360-ADF9-BBAFF38C0E05}" dt="2020-01-15T22:14:45.915" v="9127" actId="478"/>
          <ac:spMkLst>
            <pc:docMk/>
            <pc:sldMk cId="434641504" sldId="272"/>
            <ac:spMk id="2" creationId="{C241310E-BE9E-49FC-8C17-EF85B8B825DE}"/>
          </ac:spMkLst>
        </pc:spChg>
        <pc:spChg chg="mod">
          <ac:chgData name="Samuel Knight" userId="b0e4ed59-65b5-4afc-9610-f3c059ef6330" providerId="ADAL" clId="{43D07623-501E-4360-ADF9-BBAFF38C0E05}" dt="2020-01-20T20:21:23.561" v="11717" actId="1076"/>
          <ac:spMkLst>
            <pc:docMk/>
            <pc:sldMk cId="434641504" sldId="272"/>
            <ac:spMk id="3" creationId="{853B68C1-6959-4A18-9395-DC34675D69E9}"/>
          </ac:spMkLst>
        </pc:spChg>
        <pc:spChg chg="add del mod">
          <ac:chgData name="Samuel Knight" userId="b0e4ed59-65b5-4afc-9610-f3c059ef6330" providerId="ADAL" clId="{43D07623-501E-4360-ADF9-BBAFF38C0E05}" dt="2020-01-15T22:14:48.208" v="9128" actId="478"/>
          <ac:spMkLst>
            <pc:docMk/>
            <pc:sldMk cId="434641504" sldId="272"/>
            <ac:spMk id="11" creationId="{82EB55ED-481C-4122-8F72-CA68A0F5E18E}"/>
          </ac:spMkLst>
        </pc:spChg>
        <pc:picChg chg="add del mod">
          <ac:chgData name="Samuel Knight" userId="b0e4ed59-65b5-4afc-9610-f3c059ef6330" providerId="ADAL" clId="{43D07623-501E-4360-ADF9-BBAFF38C0E05}" dt="2020-01-15T22:11:17.186" v="9094" actId="478"/>
          <ac:picMkLst>
            <pc:docMk/>
            <pc:sldMk cId="434641504" sldId="272"/>
            <ac:picMk id="5" creationId="{7B3C3F1A-E354-41F3-BB79-8FC20BECDA1D}"/>
          </ac:picMkLst>
        </pc:picChg>
        <pc:picChg chg="add del mod">
          <ac:chgData name="Samuel Knight" userId="b0e4ed59-65b5-4afc-9610-f3c059ef6330" providerId="ADAL" clId="{43D07623-501E-4360-ADF9-BBAFF38C0E05}" dt="2020-01-15T22:14:34.737" v="9121" actId="478"/>
          <ac:picMkLst>
            <pc:docMk/>
            <pc:sldMk cId="434641504" sldId="272"/>
            <ac:picMk id="7" creationId="{5819B640-B7C3-4235-8D0C-2DE14AA900D6}"/>
          </ac:picMkLst>
        </pc:picChg>
        <pc:picChg chg="add mod">
          <ac:chgData name="Samuel Knight" userId="b0e4ed59-65b5-4afc-9610-f3c059ef6330" providerId="ADAL" clId="{43D07623-501E-4360-ADF9-BBAFF38C0E05}" dt="2020-01-15T22:14:54.279" v="9131" actId="1076"/>
          <ac:picMkLst>
            <pc:docMk/>
            <pc:sldMk cId="434641504" sldId="272"/>
            <ac:picMk id="9" creationId="{0A3A5807-4D8E-49D5-93C7-40B6090761CD}"/>
          </ac:picMkLst>
        </pc:picChg>
        <pc:picChg chg="add del mod">
          <ac:chgData name="Samuel Knight" userId="b0e4ed59-65b5-4afc-9610-f3c059ef6330" providerId="ADAL" clId="{43D07623-501E-4360-ADF9-BBAFF38C0E05}" dt="2020-01-15T22:26:26.838" v="9628"/>
          <ac:picMkLst>
            <pc:docMk/>
            <pc:sldMk cId="434641504" sldId="272"/>
            <ac:picMk id="13" creationId="{EBDCCE4B-C22F-4240-A58B-C77A1CD3F99D}"/>
          </ac:picMkLst>
        </pc:picChg>
      </pc:sldChg>
      <pc:sldChg chg="modSp add ord">
        <pc:chgData name="Samuel Knight" userId="b0e4ed59-65b5-4afc-9610-f3c059ef6330" providerId="ADAL" clId="{43D07623-501E-4360-ADF9-BBAFF38C0E05}" dt="2020-01-20T20:27:40.926" v="11941" actId="1076"/>
        <pc:sldMkLst>
          <pc:docMk/>
          <pc:sldMk cId="2162898664" sldId="273"/>
        </pc:sldMkLst>
        <pc:spChg chg="mod">
          <ac:chgData name="Samuel Knight" userId="b0e4ed59-65b5-4afc-9610-f3c059ef6330" providerId="ADAL" clId="{43D07623-501E-4360-ADF9-BBAFF38C0E05}" dt="2020-01-10T20:22:24.762" v="3319" actId="20577"/>
          <ac:spMkLst>
            <pc:docMk/>
            <pc:sldMk cId="2162898664" sldId="273"/>
            <ac:spMk id="2" creationId="{9AD2E0B9-D55E-4F1B-9EB1-561A9ED8D0B8}"/>
          </ac:spMkLst>
        </pc:spChg>
        <pc:spChg chg="mod">
          <ac:chgData name="Samuel Knight" userId="b0e4ed59-65b5-4afc-9610-f3c059ef6330" providerId="ADAL" clId="{43D07623-501E-4360-ADF9-BBAFF38C0E05}" dt="2020-01-20T20:27:29.134" v="11937" actId="20577"/>
          <ac:spMkLst>
            <pc:docMk/>
            <pc:sldMk cId="2162898664" sldId="273"/>
            <ac:spMk id="3" creationId="{38D086EB-0E69-4833-A0DA-DE7CE0759837}"/>
          </ac:spMkLst>
        </pc:spChg>
        <pc:picChg chg="mod">
          <ac:chgData name="Samuel Knight" userId="b0e4ed59-65b5-4afc-9610-f3c059ef6330" providerId="ADAL" clId="{43D07623-501E-4360-ADF9-BBAFF38C0E05}" dt="2020-01-20T20:27:40.926" v="11941" actId="1076"/>
          <ac:picMkLst>
            <pc:docMk/>
            <pc:sldMk cId="2162898664" sldId="273"/>
            <ac:picMk id="5" creationId="{7167A1A3-5D08-45B8-BE62-6D5B5C6E8ED4}"/>
          </ac:picMkLst>
        </pc:picChg>
      </pc:sldChg>
      <pc:sldChg chg="modSp add">
        <pc:chgData name="Samuel Knight" userId="b0e4ed59-65b5-4afc-9610-f3c059ef6330" providerId="ADAL" clId="{43D07623-501E-4360-ADF9-BBAFF38C0E05}" dt="2020-01-10T20:22:44.612" v="3372"/>
        <pc:sldMkLst>
          <pc:docMk/>
          <pc:sldMk cId="2924549786" sldId="274"/>
        </pc:sldMkLst>
        <pc:spChg chg="mod">
          <ac:chgData name="Samuel Knight" userId="b0e4ed59-65b5-4afc-9610-f3c059ef6330" providerId="ADAL" clId="{43D07623-501E-4360-ADF9-BBAFF38C0E05}" dt="2020-01-10T20:22:31.017" v="3345" actId="20577"/>
          <ac:spMkLst>
            <pc:docMk/>
            <pc:sldMk cId="2924549786" sldId="274"/>
            <ac:spMk id="2" creationId="{A4C541EE-76D4-4E81-B5F3-1ABE964542B1}"/>
          </ac:spMkLst>
        </pc:spChg>
        <pc:spChg chg="mod">
          <ac:chgData name="Samuel Knight" userId="b0e4ed59-65b5-4afc-9610-f3c059ef6330" providerId="ADAL" clId="{43D07623-501E-4360-ADF9-BBAFF38C0E05}" dt="2020-01-10T20:22:44.612" v="3372"/>
          <ac:spMkLst>
            <pc:docMk/>
            <pc:sldMk cId="2924549786" sldId="274"/>
            <ac:spMk id="3" creationId="{E850C892-07DB-47B7-A97B-AD5B8393C2A7}"/>
          </ac:spMkLst>
        </pc:spChg>
      </pc:sldChg>
      <pc:sldChg chg="addSp modSp add">
        <pc:chgData name="Samuel Knight" userId="b0e4ed59-65b5-4afc-9610-f3c059ef6330" providerId="ADAL" clId="{43D07623-501E-4360-ADF9-BBAFF38C0E05}" dt="2020-01-14T17:20:02.655" v="9080" actId="6549"/>
        <pc:sldMkLst>
          <pc:docMk/>
          <pc:sldMk cId="1375736311" sldId="275"/>
        </pc:sldMkLst>
        <pc:spChg chg="mod">
          <ac:chgData name="Samuel Knight" userId="b0e4ed59-65b5-4afc-9610-f3c059ef6330" providerId="ADAL" clId="{43D07623-501E-4360-ADF9-BBAFF38C0E05}" dt="2020-01-14T17:17:33.675" v="8715" actId="20577"/>
          <ac:spMkLst>
            <pc:docMk/>
            <pc:sldMk cId="1375736311" sldId="275"/>
            <ac:spMk id="2" creationId="{2293AB45-703F-449F-86C8-43F627AB7933}"/>
          </ac:spMkLst>
        </pc:spChg>
        <pc:spChg chg="mod">
          <ac:chgData name="Samuel Knight" userId="b0e4ed59-65b5-4afc-9610-f3c059ef6330" providerId="ADAL" clId="{43D07623-501E-4360-ADF9-BBAFF38C0E05}" dt="2020-01-14T17:20:02.655" v="9080" actId="6549"/>
          <ac:spMkLst>
            <pc:docMk/>
            <pc:sldMk cId="1375736311" sldId="275"/>
            <ac:spMk id="3" creationId="{57DAE069-B4AC-411C-A358-6828E29D0F11}"/>
          </ac:spMkLst>
        </pc:spChg>
        <pc:picChg chg="add mod">
          <ac:chgData name="Samuel Knight" userId="b0e4ed59-65b5-4afc-9610-f3c059ef6330" providerId="ADAL" clId="{43D07623-501E-4360-ADF9-BBAFF38C0E05}" dt="2020-01-14T17:16:34.602" v="8714" actId="14100"/>
          <ac:picMkLst>
            <pc:docMk/>
            <pc:sldMk cId="1375736311" sldId="275"/>
            <ac:picMk id="5" creationId="{476D734C-0421-4043-8E89-015D586C7B42}"/>
          </ac:picMkLst>
        </pc:picChg>
      </pc:sldChg>
      <pc:sldChg chg="modSp add">
        <pc:chgData name="Samuel Knight" userId="b0e4ed59-65b5-4afc-9610-f3c059ef6330" providerId="ADAL" clId="{43D07623-501E-4360-ADF9-BBAFF38C0E05}" dt="2020-01-10T20:25:27.590" v="3584" actId="20577"/>
        <pc:sldMkLst>
          <pc:docMk/>
          <pc:sldMk cId="1599299948" sldId="276"/>
        </pc:sldMkLst>
        <pc:spChg chg="mod">
          <ac:chgData name="Samuel Knight" userId="b0e4ed59-65b5-4afc-9610-f3c059ef6330" providerId="ADAL" clId="{43D07623-501E-4360-ADF9-BBAFF38C0E05}" dt="2020-01-10T20:25:16.058" v="3542" actId="20577"/>
          <ac:spMkLst>
            <pc:docMk/>
            <pc:sldMk cId="1599299948" sldId="276"/>
            <ac:spMk id="2" creationId="{70DE42D6-C7DC-4C5A-9718-7CA324D8E275}"/>
          </ac:spMkLst>
        </pc:spChg>
        <pc:spChg chg="mod">
          <ac:chgData name="Samuel Knight" userId="b0e4ed59-65b5-4afc-9610-f3c059ef6330" providerId="ADAL" clId="{43D07623-501E-4360-ADF9-BBAFF38C0E05}" dt="2020-01-10T20:25:27.590" v="3584" actId="20577"/>
          <ac:spMkLst>
            <pc:docMk/>
            <pc:sldMk cId="1599299948" sldId="276"/>
            <ac:spMk id="3" creationId="{4D145E15-056D-4053-B474-F1A2C310F25E}"/>
          </ac:spMkLst>
        </pc:spChg>
      </pc:sldChg>
      <pc:sldChg chg="addSp delSp modSp add ord">
        <pc:chgData name="Samuel Knight" userId="b0e4ed59-65b5-4afc-9610-f3c059ef6330" providerId="ADAL" clId="{43D07623-501E-4360-ADF9-BBAFF38C0E05}" dt="2020-01-10T20:26:32.711" v="3632"/>
        <pc:sldMkLst>
          <pc:docMk/>
          <pc:sldMk cId="1731858297" sldId="277"/>
        </pc:sldMkLst>
        <pc:spChg chg="del mod">
          <ac:chgData name="Samuel Knight" userId="b0e4ed59-65b5-4afc-9610-f3c059ef6330" providerId="ADAL" clId="{43D07623-501E-4360-ADF9-BBAFF38C0E05}" dt="2020-01-10T20:26:15.644" v="3598"/>
          <ac:spMkLst>
            <pc:docMk/>
            <pc:sldMk cId="1731858297" sldId="277"/>
            <ac:spMk id="2" creationId="{6E930BE5-7680-41B9-B25B-9C9C06B2B628}"/>
          </ac:spMkLst>
        </pc:spChg>
        <pc:spChg chg="del">
          <ac:chgData name="Samuel Knight" userId="b0e4ed59-65b5-4afc-9610-f3c059ef6330" providerId="ADAL" clId="{43D07623-501E-4360-ADF9-BBAFF38C0E05}" dt="2020-01-10T20:26:15.644" v="3598"/>
          <ac:spMkLst>
            <pc:docMk/>
            <pc:sldMk cId="1731858297" sldId="277"/>
            <ac:spMk id="3" creationId="{533BF347-FE4A-4023-B470-29D7D3CC8F5C}"/>
          </ac:spMkLst>
        </pc:spChg>
        <pc:spChg chg="add mod">
          <ac:chgData name="Samuel Knight" userId="b0e4ed59-65b5-4afc-9610-f3c059ef6330" providerId="ADAL" clId="{43D07623-501E-4360-ADF9-BBAFF38C0E05}" dt="2020-01-10T20:26:24.257" v="3631" actId="122"/>
          <ac:spMkLst>
            <pc:docMk/>
            <pc:sldMk cId="1731858297" sldId="277"/>
            <ac:spMk id="4" creationId="{B5DF8639-2CBB-49FE-8A61-533DD06E2DEE}"/>
          </ac:spMkLst>
        </pc:spChg>
        <pc:spChg chg="add del mod">
          <ac:chgData name="Samuel Knight" userId="b0e4ed59-65b5-4afc-9610-f3c059ef6330" providerId="ADAL" clId="{43D07623-501E-4360-ADF9-BBAFF38C0E05}" dt="2020-01-10T20:26:32.711" v="3632"/>
          <ac:spMkLst>
            <pc:docMk/>
            <pc:sldMk cId="1731858297" sldId="277"/>
            <ac:spMk id="5" creationId="{4F846936-3193-4131-872B-3FD39A97CD5C}"/>
          </ac:spMkLst>
        </pc:spChg>
        <pc:spChg chg="add mod">
          <ac:chgData name="Samuel Knight" userId="b0e4ed59-65b5-4afc-9610-f3c059ef6330" providerId="ADAL" clId="{43D07623-501E-4360-ADF9-BBAFF38C0E05}" dt="2020-01-10T20:26:32.711" v="3632"/>
          <ac:spMkLst>
            <pc:docMk/>
            <pc:sldMk cId="1731858297" sldId="277"/>
            <ac:spMk id="6" creationId="{F8A6DDB9-8C1A-4826-871E-49822AB7D05F}"/>
          </ac:spMkLst>
        </pc:spChg>
      </pc:sldChg>
      <pc:sldChg chg="modSp add">
        <pc:chgData name="Samuel Knight" userId="b0e4ed59-65b5-4afc-9610-f3c059ef6330" providerId="ADAL" clId="{43D07623-501E-4360-ADF9-BBAFF38C0E05}" dt="2020-01-20T20:45:45.116" v="12341" actId="20577"/>
        <pc:sldMkLst>
          <pc:docMk/>
          <pc:sldMk cId="2542341552" sldId="278"/>
        </pc:sldMkLst>
        <pc:spChg chg="mod">
          <ac:chgData name="Samuel Knight" userId="b0e4ed59-65b5-4afc-9610-f3c059ef6330" providerId="ADAL" clId="{43D07623-501E-4360-ADF9-BBAFF38C0E05}" dt="2020-01-10T20:29:38.957" v="3723" actId="20577"/>
          <ac:spMkLst>
            <pc:docMk/>
            <pc:sldMk cId="2542341552" sldId="278"/>
            <ac:spMk id="2" creationId="{42681B1F-039F-4327-BF49-4734688EDBA1}"/>
          </ac:spMkLst>
        </pc:spChg>
        <pc:spChg chg="mod">
          <ac:chgData name="Samuel Knight" userId="b0e4ed59-65b5-4afc-9610-f3c059ef6330" providerId="ADAL" clId="{43D07623-501E-4360-ADF9-BBAFF38C0E05}" dt="2020-01-20T20:45:45.116" v="12341" actId="20577"/>
          <ac:spMkLst>
            <pc:docMk/>
            <pc:sldMk cId="2542341552" sldId="278"/>
            <ac:spMk id="3" creationId="{C2C3A72C-CEF4-480F-8B5E-F6C91905C284}"/>
          </ac:spMkLst>
        </pc:spChg>
      </pc:sldChg>
      <pc:sldChg chg="addSp delSp modSp add mod ord">
        <pc:chgData name="Samuel Knight" userId="b0e4ed59-65b5-4afc-9610-f3c059ef6330" providerId="ADAL" clId="{43D07623-501E-4360-ADF9-BBAFF38C0E05}" dt="2020-01-15T22:33:12.901" v="9787" actId="27918"/>
        <pc:sldMkLst>
          <pc:docMk/>
          <pc:sldMk cId="183268553" sldId="279"/>
        </pc:sldMkLst>
        <pc:spChg chg="del mod">
          <ac:chgData name="Samuel Knight" userId="b0e4ed59-65b5-4afc-9610-f3c059ef6330" providerId="ADAL" clId="{43D07623-501E-4360-ADF9-BBAFF38C0E05}" dt="2020-01-10T20:44:15.476" v="3834" actId="478"/>
          <ac:spMkLst>
            <pc:docMk/>
            <pc:sldMk cId="183268553" sldId="279"/>
            <ac:spMk id="2" creationId="{C80A5E21-8398-4FCA-94D1-122BA194097F}"/>
          </ac:spMkLst>
        </pc:spChg>
        <pc:spChg chg="del">
          <ac:chgData name="Samuel Knight" userId="b0e4ed59-65b5-4afc-9610-f3c059ef6330" providerId="ADAL" clId="{43D07623-501E-4360-ADF9-BBAFF38C0E05}" dt="2020-01-10T20:36:02.528" v="3803" actId="1957"/>
          <ac:spMkLst>
            <pc:docMk/>
            <pc:sldMk cId="183268553" sldId="279"/>
            <ac:spMk id="3" creationId="{B2CEA039-0B18-49D6-A78E-D4EAF37C294A}"/>
          </ac:spMkLst>
        </pc:spChg>
        <pc:spChg chg="add del mod">
          <ac:chgData name="Samuel Knight" userId="b0e4ed59-65b5-4afc-9610-f3c059ef6330" providerId="ADAL" clId="{43D07623-501E-4360-ADF9-BBAFF38C0E05}" dt="2020-01-10T20:44:18.706" v="3835" actId="478"/>
          <ac:spMkLst>
            <pc:docMk/>
            <pc:sldMk cId="183268553" sldId="279"/>
            <ac:spMk id="8" creationId="{FB240B2F-F759-46D0-9C9C-C7DE2987A534}"/>
          </ac:spMkLst>
        </pc:spChg>
        <pc:graphicFrameChg chg="add mod">
          <ac:chgData name="Samuel Knight" userId="b0e4ed59-65b5-4afc-9610-f3c059ef6330" providerId="ADAL" clId="{43D07623-501E-4360-ADF9-BBAFF38C0E05}" dt="2020-01-10T20:47:02.676" v="3951"/>
          <ac:graphicFrameMkLst>
            <pc:docMk/>
            <pc:sldMk cId="183268553" sldId="279"/>
            <ac:graphicFrameMk id="6" creationId="{15E41ABB-13AF-4656-B242-F8E826FFA793}"/>
          </ac:graphicFrameMkLst>
        </pc:graphicFrameChg>
      </pc:sldChg>
      <pc:sldChg chg="addSp delSp modSp add">
        <pc:chgData name="Samuel Knight" userId="b0e4ed59-65b5-4afc-9610-f3c059ef6330" providerId="ADAL" clId="{43D07623-501E-4360-ADF9-BBAFF38C0E05}" dt="2020-01-20T20:32:02.406" v="12134" actId="20577"/>
        <pc:sldMkLst>
          <pc:docMk/>
          <pc:sldMk cId="1090043995" sldId="280"/>
        </pc:sldMkLst>
        <pc:spChg chg="mod">
          <ac:chgData name="Samuel Knight" userId="b0e4ed59-65b5-4afc-9610-f3c059ef6330" providerId="ADAL" clId="{43D07623-501E-4360-ADF9-BBAFF38C0E05}" dt="2020-01-15T22:23:11.942" v="9439" actId="20577"/>
          <ac:spMkLst>
            <pc:docMk/>
            <pc:sldMk cId="1090043995" sldId="280"/>
            <ac:spMk id="2" creationId="{19A16EDA-ED13-4CFE-8C2D-2486ECBE65AE}"/>
          </ac:spMkLst>
        </pc:spChg>
        <pc:spChg chg="del mod">
          <ac:chgData name="Samuel Knight" userId="b0e4ed59-65b5-4afc-9610-f3c059ef6330" providerId="ADAL" clId="{43D07623-501E-4360-ADF9-BBAFF38C0E05}" dt="2020-01-13T20:11:49.790" v="5523" actId="931"/>
          <ac:spMkLst>
            <pc:docMk/>
            <pc:sldMk cId="1090043995" sldId="280"/>
            <ac:spMk id="3" creationId="{CA0C8662-2DAF-480B-8A3A-5DDD8CD40A89}"/>
          </ac:spMkLst>
        </pc:spChg>
        <pc:spChg chg="add mod">
          <ac:chgData name="Samuel Knight" userId="b0e4ed59-65b5-4afc-9610-f3c059ef6330" providerId="ADAL" clId="{43D07623-501E-4360-ADF9-BBAFF38C0E05}" dt="2020-01-20T20:21:07.052" v="11715" actId="6549"/>
          <ac:spMkLst>
            <pc:docMk/>
            <pc:sldMk cId="1090043995" sldId="280"/>
            <ac:spMk id="8" creationId="{F823C54B-3011-4979-B70D-A20AEA894A11}"/>
          </ac:spMkLst>
        </pc:spChg>
        <pc:graphicFrameChg chg="add mod modGraphic">
          <ac:chgData name="Samuel Knight" userId="b0e4ed59-65b5-4afc-9610-f3c059ef6330" providerId="ADAL" clId="{43D07623-501E-4360-ADF9-BBAFF38C0E05}" dt="2020-01-20T20:32:02.406" v="12134" actId="20577"/>
          <ac:graphicFrameMkLst>
            <pc:docMk/>
            <pc:sldMk cId="1090043995" sldId="280"/>
            <ac:graphicFrameMk id="3" creationId="{B112021C-F39B-4E0D-81A8-86CD89A5CE58}"/>
          </ac:graphicFrameMkLst>
        </pc:graphicFrameChg>
        <pc:graphicFrameChg chg="add mod modGraphic">
          <ac:chgData name="Samuel Knight" userId="b0e4ed59-65b5-4afc-9610-f3c059ef6330" providerId="ADAL" clId="{43D07623-501E-4360-ADF9-BBAFF38C0E05}" dt="2020-01-20T20:25:23.387" v="11857" actId="1076"/>
          <ac:graphicFrameMkLst>
            <pc:docMk/>
            <pc:sldMk cId="1090043995" sldId="280"/>
            <ac:graphicFrameMk id="6" creationId="{642EED4F-2695-40B0-8B77-4652985F4DD5}"/>
          </ac:graphicFrameMkLst>
        </pc:graphicFrameChg>
        <pc:picChg chg="add mod modCrop">
          <ac:chgData name="Samuel Knight" userId="b0e4ed59-65b5-4afc-9610-f3c059ef6330" providerId="ADAL" clId="{43D07623-501E-4360-ADF9-BBAFF38C0E05}" dt="2020-01-20T20:25:19.225" v="11856" actId="1035"/>
          <ac:picMkLst>
            <pc:docMk/>
            <pc:sldMk cId="1090043995" sldId="280"/>
            <ac:picMk id="5" creationId="{519FB9C2-3364-4DD9-AE1E-AEAE7A403785}"/>
          </ac:picMkLst>
        </pc:picChg>
      </pc:sldChg>
      <pc:sldChg chg="addSp delSp modSp add">
        <pc:chgData name="Samuel Knight" userId="b0e4ed59-65b5-4afc-9610-f3c059ef6330" providerId="ADAL" clId="{43D07623-501E-4360-ADF9-BBAFF38C0E05}" dt="2020-01-20T20:31:59.563" v="12129" actId="20577"/>
        <pc:sldMkLst>
          <pc:docMk/>
          <pc:sldMk cId="17284475" sldId="281"/>
        </pc:sldMkLst>
        <pc:spChg chg="mod">
          <ac:chgData name="Samuel Knight" userId="b0e4ed59-65b5-4afc-9610-f3c059ef6330" providerId="ADAL" clId="{43D07623-501E-4360-ADF9-BBAFF38C0E05}" dt="2020-01-13T19:58:48.245" v="5407" actId="20577"/>
          <ac:spMkLst>
            <pc:docMk/>
            <pc:sldMk cId="17284475" sldId="281"/>
            <ac:spMk id="2" creationId="{663C074A-A44C-4699-887C-09080D3E62FC}"/>
          </ac:spMkLst>
        </pc:spChg>
        <pc:spChg chg="del">
          <ac:chgData name="Samuel Knight" userId="b0e4ed59-65b5-4afc-9610-f3c059ef6330" providerId="ADAL" clId="{43D07623-501E-4360-ADF9-BBAFF38C0E05}" dt="2020-01-13T20:23:46.218" v="6278" actId="931"/>
          <ac:spMkLst>
            <pc:docMk/>
            <pc:sldMk cId="17284475" sldId="281"/>
            <ac:spMk id="3" creationId="{503C531D-0099-4A1A-8A00-8FAE7C2C0893}"/>
          </ac:spMkLst>
        </pc:spChg>
        <pc:spChg chg="add mod">
          <ac:chgData name="Samuel Knight" userId="b0e4ed59-65b5-4afc-9610-f3c059ef6330" providerId="ADAL" clId="{43D07623-501E-4360-ADF9-BBAFF38C0E05}" dt="2020-01-20T20:02:37.163" v="11485" actId="6549"/>
          <ac:spMkLst>
            <pc:docMk/>
            <pc:sldMk cId="17284475" sldId="281"/>
            <ac:spMk id="8" creationId="{339D37B4-6ABE-4A70-9BFA-AD86BDC775B2}"/>
          </ac:spMkLst>
        </pc:spChg>
        <pc:graphicFrameChg chg="add mod modGraphic">
          <ac:chgData name="Samuel Knight" userId="b0e4ed59-65b5-4afc-9610-f3c059ef6330" providerId="ADAL" clId="{43D07623-501E-4360-ADF9-BBAFF38C0E05}" dt="2020-01-20T20:31:59.563" v="12129" actId="20577"/>
          <ac:graphicFrameMkLst>
            <pc:docMk/>
            <pc:sldMk cId="17284475" sldId="281"/>
            <ac:graphicFrameMk id="3" creationId="{5D0808C9-CA93-4E79-96B4-F9DAF71A7E72}"/>
          </ac:graphicFrameMkLst>
        </pc:graphicFrameChg>
        <pc:graphicFrameChg chg="add mod modGraphic">
          <ac:chgData name="Samuel Knight" userId="b0e4ed59-65b5-4afc-9610-f3c059ef6330" providerId="ADAL" clId="{43D07623-501E-4360-ADF9-BBAFF38C0E05}" dt="2020-01-13T20:46:29.321" v="7196" actId="14100"/>
          <ac:graphicFrameMkLst>
            <pc:docMk/>
            <pc:sldMk cId="17284475" sldId="281"/>
            <ac:graphicFrameMk id="6" creationId="{97FD3222-F918-4395-9103-DF4578D057A3}"/>
          </ac:graphicFrameMkLst>
        </pc:graphicFrameChg>
        <pc:picChg chg="add mod modCrop">
          <ac:chgData name="Samuel Knight" userId="b0e4ed59-65b5-4afc-9610-f3c059ef6330" providerId="ADAL" clId="{43D07623-501E-4360-ADF9-BBAFF38C0E05}" dt="2020-01-13T20:44:26.175" v="7088" actId="1076"/>
          <ac:picMkLst>
            <pc:docMk/>
            <pc:sldMk cId="17284475" sldId="281"/>
            <ac:picMk id="5" creationId="{6F01CE92-C30A-4E73-B5CC-2A0355D7E556}"/>
          </ac:picMkLst>
        </pc:picChg>
      </pc:sldChg>
      <pc:sldChg chg="modSp add del">
        <pc:chgData name="Samuel Knight" userId="b0e4ed59-65b5-4afc-9610-f3c059ef6330" providerId="ADAL" clId="{43D07623-501E-4360-ADF9-BBAFF38C0E05}" dt="2020-01-13T20:19:04.446" v="5924" actId="47"/>
        <pc:sldMkLst>
          <pc:docMk/>
          <pc:sldMk cId="906606173" sldId="282"/>
        </pc:sldMkLst>
        <pc:spChg chg="mod">
          <ac:chgData name="Samuel Knight" userId="b0e4ed59-65b5-4afc-9610-f3c059ef6330" providerId="ADAL" clId="{43D07623-501E-4360-ADF9-BBAFF38C0E05}" dt="2020-01-13T19:58:51.873" v="5426" actId="20577"/>
          <ac:spMkLst>
            <pc:docMk/>
            <pc:sldMk cId="906606173" sldId="282"/>
            <ac:spMk id="2" creationId="{403C33EA-EFC2-4F2D-ADDA-A9181127BAE3}"/>
          </ac:spMkLst>
        </pc:spChg>
      </pc:sldChg>
      <pc:sldChg chg="addSp delSp modSp add">
        <pc:chgData name="Samuel Knight" userId="b0e4ed59-65b5-4afc-9610-f3c059ef6330" providerId="ADAL" clId="{43D07623-501E-4360-ADF9-BBAFF38C0E05}" dt="2020-01-20T20:36:36.843" v="12290" actId="1076"/>
        <pc:sldMkLst>
          <pc:docMk/>
          <pc:sldMk cId="314509604" sldId="283"/>
        </pc:sldMkLst>
        <pc:spChg chg="mod">
          <ac:chgData name="Samuel Knight" userId="b0e4ed59-65b5-4afc-9610-f3c059ef6330" providerId="ADAL" clId="{43D07623-501E-4360-ADF9-BBAFF38C0E05}" dt="2020-01-20T19:23:44.229" v="10509" actId="20577"/>
          <ac:spMkLst>
            <pc:docMk/>
            <pc:sldMk cId="314509604" sldId="283"/>
            <ac:spMk id="2" creationId="{ED80C004-DE34-4910-B091-22CFEB2518A6}"/>
          </ac:spMkLst>
        </pc:spChg>
        <pc:spChg chg="del">
          <ac:chgData name="Samuel Knight" userId="b0e4ed59-65b5-4afc-9610-f3c059ef6330" providerId="ADAL" clId="{43D07623-501E-4360-ADF9-BBAFF38C0E05}" dt="2020-01-13T20:47:38.533" v="7197" actId="931"/>
          <ac:spMkLst>
            <pc:docMk/>
            <pc:sldMk cId="314509604" sldId="283"/>
            <ac:spMk id="3" creationId="{878B8505-8764-4E1B-A247-1E5D4BE05713}"/>
          </ac:spMkLst>
        </pc:spChg>
        <pc:spChg chg="add mod">
          <ac:chgData name="Samuel Knight" userId="b0e4ed59-65b5-4afc-9610-f3c059ef6330" providerId="ADAL" clId="{43D07623-501E-4360-ADF9-BBAFF38C0E05}" dt="2020-01-20T20:30:40.374" v="12046" actId="20577"/>
          <ac:spMkLst>
            <pc:docMk/>
            <pc:sldMk cId="314509604" sldId="283"/>
            <ac:spMk id="8" creationId="{33706E84-A811-42BA-85FB-DCC1E2A588AA}"/>
          </ac:spMkLst>
        </pc:spChg>
        <pc:spChg chg="add mod">
          <ac:chgData name="Samuel Knight" userId="b0e4ed59-65b5-4afc-9610-f3c059ef6330" providerId="ADAL" clId="{43D07623-501E-4360-ADF9-BBAFF38C0E05}" dt="2020-01-13T20:58:10.111" v="7655" actId="1076"/>
          <ac:spMkLst>
            <pc:docMk/>
            <pc:sldMk cId="314509604" sldId="283"/>
            <ac:spMk id="14" creationId="{546294A6-1FE8-412A-8811-E2AEA173F7E6}"/>
          </ac:spMkLst>
        </pc:spChg>
        <pc:graphicFrameChg chg="add mod modGraphic">
          <ac:chgData name="Samuel Knight" userId="b0e4ed59-65b5-4afc-9610-f3c059ef6330" providerId="ADAL" clId="{43D07623-501E-4360-ADF9-BBAFF38C0E05}" dt="2020-01-20T20:36:36.843" v="12290" actId="1076"/>
          <ac:graphicFrameMkLst>
            <pc:docMk/>
            <pc:sldMk cId="314509604" sldId="283"/>
            <ac:graphicFrameMk id="3" creationId="{AB0EFB06-7364-459A-BCE0-C01A910EB16A}"/>
          </ac:graphicFrameMkLst>
        </pc:graphicFrameChg>
        <pc:graphicFrameChg chg="add mod modGraphic">
          <ac:chgData name="Samuel Knight" userId="b0e4ed59-65b5-4afc-9610-f3c059ef6330" providerId="ADAL" clId="{43D07623-501E-4360-ADF9-BBAFF38C0E05}" dt="2020-01-20T20:36:25.489" v="12289" actId="1076"/>
          <ac:graphicFrameMkLst>
            <pc:docMk/>
            <pc:sldMk cId="314509604" sldId="283"/>
            <ac:graphicFrameMk id="6" creationId="{7B743A78-E7F4-4785-B740-9FE340EB5577}"/>
          </ac:graphicFrameMkLst>
        </pc:graphicFrameChg>
        <pc:picChg chg="add mod modCrop">
          <ac:chgData name="Samuel Knight" userId="b0e4ed59-65b5-4afc-9610-f3c059ef6330" providerId="ADAL" clId="{43D07623-501E-4360-ADF9-BBAFF38C0E05}" dt="2020-01-13T20:55:57.721" v="7607" actId="1076"/>
          <ac:picMkLst>
            <pc:docMk/>
            <pc:sldMk cId="314509604" sldId="283"/>
            <ac:picMk id="5" creationId="{17795E50-0BFC-4CE3-B522-73770A2242AC}"/>
          </ac:picMkLst>
        </pc:picChg>
        <pc:cxnChg chg="add mod">
          <ac:chgData name="Samuel Knight" userId="b0e4ed59-65b5-4afc-9610-f3c059ef6330" providerId="ADAL" clId="{43D07623-501E-4360-ADF9-BBAFF38C0E05}" dt="2020-01-13T20:57:00.800" v="7624" actId="14100"/>
          <ac:cxnSpMkLst>
            <pc:docMk/>
            <pc:sldMk cId="314509604" sldId="283"/>
            <ac:cxnSpMk id="10" creationId="{720D7216-C003-4CE1-A55D-01F13ADF061D}"/>
          </ac:cxnSpMkLst>
        </pc:cxnChg>
        <pc:cxnChg chg="add mod">
          <ac:chgData name="Samuel Knight" userId="b0e4ed59-65b5-4afc-9610-f3c059ef6330" providerId="ADAL" clId="{43D07623-501E-4360-ADF9-BBAFF38C0E05}" dt="2020-01-13T20:58:02.899" v="7653" actId="692"/>
          <ac:cxnSpMkLst>
            <pc:docMk/>
            <pc:sldMk cId="314509604" sldId="283"/>
            <ac:cxnSpMk id="13" creationId="{4EA3AC46-50A9-4B69-89CD-18BF266572C4}"/>
          </ac:cxnSpMkLst>
        </pc:cxnChg>
      </pc:sldChg>
      <pc:sldChg chg="addSp modSp add">
        <pc:chgData name="Samuel Knight" userId="b0e4ed59-65b5-4afc-9610-f3c059ef6330" providerId="ADAL" clId="{43D07623-501E-4360-ADF9-BBAFF38C0E05}" dt="2020-01-27T19:21:54.040" v="12410" actId="20577"/>
        <pc:sldMkLst>
          <pc:docMk/>
          <pc:sldMk cId="1641886239" sldId="284"/>
        </pc:sldMkLst>
        <pc:spChg chg="mod">
          <ac:chgData name="Samuel Knight" userId="b0e4ed59-65b5-4afc-9610-f3c059ef6330" providerId="ADAL" clId="{43D07623-501E-4360-ADF9-BBAFF38C0E05}" dt="2020-01-20T19:39:26.889" v="11017" actId="20577"/>
          <ac:spMkLst>
            <pc:docMk/>
            <pc:sldMk cId="1641886239" sldId="284"/>
            <ac:spMk id="2" creationId="{9718E759-733B-4B82-B1D2-3A49226BF192}"/>
          </ac:spMkLst>
        </pc:spChg>
        <pc:spChg chg="mod">
          <ac:chgData name="Samuel Knight" userId="b0e4ed59-65b5-4afc-9610-f3c059ef6330" providerId="ADAL" clId="{43D07623-501E-4360-ADF9-BBAFF38C0E05}" dt="2020-01-27T19:21:54.040" v="12410" actId="20577"/>
          <ac:spMkLst>
            <pc:docMk/>
            <pc:sldMk cId="1641886239" sldId="284"/>
            <ac:spMk id="3" creationId="{EA3EEAF0-D86C-46AD-9616-9683FF2D1256}"/>
          </ac:spMkLst>
        </pc:spChg>
        <pc:picChg chg="add mod modCrop">
          <ac:chgData name="Samuel Knight" userId="b0e4ed59-65b5-4afc-9610-f3c059ef6330" providerId="ADAL" clId="{43D07623-501E-4360-ADF9-BBAFF38C0E05}" dt="2020-01-20T19:40:09.247" v="11168" actId="1076"/>
          <ac:picMkLst>
            <pc:docMk/>
            <pc:sldMk cId="1641886239" sldId="284"/>
            <ac:picMk id="5" creationId="{646D3F0C-8BEA-4C65-AB0C-FB6FF9E06AE6}"/>
          </ac:picMkLst>
        </pc:picChg>
      </pc:sldChg>
      <pc:sldChg chg="addSp delSp modSp add ord">
        <pc:chgData name="Samuel Knight" userId="b0e4ed59-65b5-4afc-9610-f3c059ef6330" providerId="ADAL" clId="{43D07623-501E-4360-ADF9-BBAFF38C0E05}" dt="2020-01-20T20:31:54.741" v="12124" actId="20577"/>
        <pc:sldMkLst>
          <pc:docMk/>
          <pc:sldMk cId="2523122893" sldId="285"/>
        </pc:sldMkLst>
        <pc:spChg chg="mod">
          <ac:chgData name="Samuel Knight" userId="b0e4ed59-65b5-4afc-9610-f3c059ef6330" providerId="ADAL" clId="{43D07623-501E-4360-ADF9-BBAFF38C0E05}" dt="2020-01-15T22:23:07.129" v="9428" actId="20577"/>
          <ac:spMkLst>
            <pc:docMk/>
            <pc:sldMk cId="2523122893" sldId="285"/>
            <ac:spMk id="2" creationId="{19A16EDA-ED13-4CFE-8C2D-2486ECBE65AE}"/>
          </ac:spMkLst>
        </pc:spChg>
        <pc:spChg chg="add del mod">
          <ac:chgData name="Samuel Knight" userId="b0e4ed59-65b5-4afc-9610-f3c059ef6330" providerId="ADAL" clId="{43D07623-501E-4360-ADF9-BBAFF38C0E05}" dt="2020-01-13T20:19:18.364" v="5940" actId="931"/>
          <ac:spMkLst>
            <pc:docMk/>
            <pc:sldMk cId="2523122893" sldId="285"/>
            <ac:spMk id="4" creationId="{0846F460-CB4C-46E9-AABF-2C78177CBA2C}"/>
          </ac:spMkLst>
        </pc:spChg>
        <pc:spChg chg="mod">
          <ac:chgData name="Samuel Knight" userId="b0e4ed59-65b5-4afc-9610-f3c059ef6330" providerId="ADAL" clId="{43D07623-501E-4360-ADF9-BBAFF38C0E05}" dt="2020-01-20T20:21:02.430" v="11712" actId="6549"/>
          <ac:spMkLst>
            <pc:docMk/>
            <pc:sldMk cId="2523122893" sldId="285"/>
            <ac:spMk id="8" creationId="{F823C54B-3011-4979-B70D-A20AEA894A11}"/>
          </ac:spMkLst>
        </pc:spChg>
        <pc:graphicFrameChg chg="mod modGraphic">
          <ac:chgData name="Samuel Knight" userId="b0e4ed59-65b5-4afc-9610-f3c059ef6330" providerId="ADAL" clId="{43D07623-501E-4360-ADF9-BBAFF38C0E05}" dt="2020-01-20T20:26:22.019" v="11863" actId="1076"/>
          <ac:graphicFrameMkLst>
            <pc:docMk/>
            <pc:sldMk cId="2523122893" sldId="285"/>
            <ac:graphicFrameMk id="6" creationId="{642EED4F-2695-40B0-8B77-4652985F4DD5}"/>
          </ac:graphicFrameMkLst>
        </pc:graphicFrameChg>
        <pc:graphicFrameChg chg="add modGraphic">
          <ac:chgData name="Samuel Knight" userId="b0e4ed59-65b5-4afc-9610-f3c059ef6330" providerId="ADAL" clId="{43D07623-501E-4360-ADF9-BBAFF38C0E05}" dt="2020-01-20T20:31:54.741" v="12124" actId="20577"/>
          <ac:graphicFrameMkLst>
            <pc:docMk/>
            <pc:sldMk cId="2523122893" sldId="285"/>
            <ac:graphicFrameMk id="7" creationId="{902BAB05-CA93-42D1-B034-A538A27F3CBD}"/>
          </ac:graphicFrameMkLst>
        </pc:graphicFrameChg>
        <pc:picChg chg="del">
          <ac:chgData name="Samuel Knight" userId="b0e4ed59-65b5-4afc-9610-f3c059ef6330" providerId="ADAL" clId="{43D07623-501E-4360-ADF9-BBAFF38C0E05}" dt="2020-01-13T20:19:12.736" v="5939" actId="478"/>
          <ac:picMkLst>
            <pc:docMk/>
            <pc:sldMk cId="2523122893" sldId="285"/>
            <ac:picMk id="5" creationId="{519FB9C2-3364-4DD9-AE1E-AEAE7A403785}"/>
          </ac:picMkLst>
        </pc:picChg>
        <pc:picChg chg="add mod modCrop">
          <ac:chgData name="Samuel Knight" userId="b0e4ed59-65b5-4afc-9610-f3c059ef6330" providerId="ADAL" clId="{43D07623-501E-4360-ADF9-BBAFF38C0E05}" dt="2020-01-13T20:19:38.525" v="5947" actId="1076"/>
          <ac:picMkLst>
            <pc:docMk/>
            <pc:sldMk cId="2523122893" sldId="285"/>
            <ac:picMk id="9" creationId="{F2A6DDA9-0E07-470F-8795-5613CC5D51B1}"/>
          </ac:picMkLst>
        </pc:picChg>
      </pc:sldChg>
      <pc:sldChg chg="modSp">
        <pc:chgData name="Samuel Knight" userId="b0e4ed59-65b5-4afc-9610-f3c059ef6330" providerId="ADAL" clId="{43D07623-501E-4360-ADF9-BBAFF38C0E05}" dt="2020-01-20T20:28:32.629" v="11946" actId="20577"/>
        <pc:sldMkLst>
          <pc:docMk/>
          <pc:sldMk cId="1639167812" sldId="287"/>
        </pc:sldMkLst>
        <pc:spChg chg="mod">
          <ac:chgData name="Samuel Knight" userId="b0e4ed59-65b5-4afc-9610-f3c059ef6330" providerId="ADAL" clId="{43D07623-501E-4360-ADF9-BBAFF38C0E05}" dt="2020-01-20T20:28:32.629" v="11946" actId="20577"/>
          <ac:spMkLst>
            <pc:docMk/>
            <pc:sldMk cId="1639167812" sldId="287"/>
            <ac:spMk id="3" creationId="{031B2D25-20D2-464D-A95C-9BDFCCAAEDCD}"/>
          </ac:spMkLst>
        </pc:spChg>
      </pc:sldChg>
      <pc:sldChg chg="modSp">
        <pc:chgData name="Samuel Knight" userId="b0e4ed59-65b5-4afc-9610-f3c059ef6330" providerId="ADAL" clId="{43D07623-501E-4360-ADF9-BBAFF38C0E05}" dt="2020-01-20T20:27:57.795" v="11943" actId="20577"/>
        <pc:sldMkLst>
          <pc:docMk/>
          <pc:sldMk cId="3382122664" sldId="295"/>
        </pc:sldMkLst>
        <pc:spChg chg="mod">
          <ac:chgData name="Samuel Knight" userId="b0e4ed59-65b5-4afc-9610-f3c059ef6330" providerId="ADAL" clId="{43D07623-501E-4360-ADF9-BBAFF38C0E05}" dt="2020-01-20T20:27:57.795" v="11943" actId="20577"/>
          <ac:spMkLst>
            <pc:docMk/>
            <pc:sldMk cId="3382122664" sldId="295"/>
            <ac:spMk id="3" creationId="{74EBE219-5819-4C05-B4B6-CE1353A58253}"/>
          </ac:spMkLst>
        </pc:spChg>
      </pc:sldChg>
      <pc:sldChg chg="modSp add del">
        <pc:chgData name="Samuel Knight" userId="b0e4ed59-65b5-4afc-9610-f3c059ef6330" providerId="ADAL" clId="{43D07623-501E-4360-ADF9-BBAFF38C0E05}" dt="2020-01-15T22:16:00.423" v="9225"/>
        <pc:sldMkLst>
          <pc:docMk/>
          <pc:sldMk cId="2058234685" sldId="309"/>
        </pc:sldMkLst>
        <pc:spChg chg="mod">
          <ac:chgData name="Samuel Knight" userId="b0e4ed59-65b5-4afc-9610-f3c059ef6330" providerId="ADAL" clId="{43D07623-501E-4360-ADF9-BBAFF38C0E05}" dt="2020-01-15T22:15:59.686" v="9224" actId="20577"/>
          <ac:spMkLst>
            <pc:docMk/>
            <pc:sldMk cId="2058234685" sldId="309"/>
            <ac:spMk id="2" creationId="{6EA8AD5A-7F36-4B76-B154-1EC8536A8DFD}"/>
          </ac:spMkLst>
        </pc:spChg>
      </pc:sldChg>
      <pc:sldChg chg="addSp modSp add">
        <pc:chgData name="Samuel Knight" userId="b0e4ed59-65b5-4afc-9610-f3c059ef6330" providerId="ADAL" clId="{43D07623-501E-4360-ADF9-BBAFF38C0E05}" dt="2020-01-15T22:26:37.718" v="9633" actId="1076"/>
        <pc:sldMkLst>
          <pc:docMk/>
          <pc:sldMk cId="2268184390" sldId="309"/>
        </pc:sldMkLst>
        <pc:spChg chg="mod">
          <ac:chgData name="Samuel Knight" userId="b0e4ed59-65b5-4afc-9610-f3c059ef6330" providerId="ADAL" clId="{43D07623-501E-4360-ADF9-BBAFF38C0E05}" dt="2020-01-15T22:16:11.210" v="9240" actId="20577"/>
          <ac:spMkLst>
            <pc:docMk/>
            <pc:sldMk cId="2268184390" sldId="309"/>
            <ac:spMk id="2" creationId="{234787C4-8CB8-4FDD-B013-E419716F7644}"/>
          </ac:spMkLst>
        </pc:spChg>
        <pc:spChg chg="mod">
          <ac:chgData name="Samuel Knight" userId="b0e4ed59-65b5-4afc-9610-f3c059ef6330" providerId="ADAL" clId="{43D07623-501E-4360-ADF9-BBAFF38C0E05}" dt="2020-01-15T22:26:33.179" v="9630" actId="14100"/>
          <ac:spMkLst>
            <pc:docMk/>
            <pc:sldMk cId="2268184390" sldId="309"/>
            <ac:spMk id="3" creationId="{0A938D61-EA5E-466F-931A-AEB8AE36C536}"/>
          </ac:spMkLst>
        </pc:spChg>
        <pc:picChg chg="add mod">
          <ac:chgData name="Samuel Knight" userId="b0e4ed59-65b5-4afc-9610-f3c059ef6330" providerId="ADAL" clId="{43D07623-501E-4360-ADF9-BBAFF38C0E05}" dt="2020-01-15T22:26:37.718" v="9633" actId="1076"/>
          <ac:picMkLst>
            <pc:docMk/>
            <pc:sldMk cId="2268184390" sldId="309"/>
            <ac:picMk id="4" creationId="{A7830F14-AF08-466E-9BA2-6007A38326C6}"/>
          </ac:picMkLst>
        </pc:picChg>
      </pc:sldChg>
      <pc:sldChg chg="addSp delSp modSp">
        <pc:chgData name="Samuel Knight" userId="b0e4ed59-65b5-4afc-9610-f3c059ef6330" providerId="ADAL" clId="{43D07623-501E-4360-ADF9-BBAFF38C0E05}" dt="2020-01-20T19:46:21.967" v="11379" actId="1076"/>
        <pc:sldMkLst>
          <pc:docMk/>
          <pc:sldMk cId="147408111" sldId="313"/>
        </pc:sldMkLst>
        <pc:spChg chg="del">
          <ac:chgData name="Samuel Knight" userId="b0e4ed59-65b5-4afc-9610-f3c059ef6330" providerId="ADAL" clId="{43D07623-501E-4360-ADF9-BBAFF38C0E05}" dt="2020-01-20T19:42:34.202" v="11169" actId="931"/>
          <ac:spMkLst>
            <pc:docMk/>
            <pc:sldMk cId="147408111" sldId="313"/>
            <ac:spMk id="3" creationId="{251F11F7-0401-46E8-9129-043B3997AA15}"/>
          </ac:spMkLst>
        </pc:spChg>
        <pc:graphicFrameChg chg="add mod modGraphic">
          <ac:chgData name="Samuel Knight" userId="b0e4ed59-65b5-4afc-9610-f3c059ef6330" providerId="ADAL" clId="{43D07623-501E-4360-ADF9-BBAFF38C0E05}" dt="2020-01-20T19:46:21.967" v="11379" actId="1076"/>
          <ac:graphicFrameMkLst>
            <pc:docMk/>
            <pc:sldMk cId="147408111" sldId="313"/>
            <ac:graphicFrameMk id="6" creationId="{FAD91C7F-1531-4AD6-830B-08490DA5BB39}"/>
          </ac:graphicFrameMkLst>
        </pc:graphicFrameChg>
        <pc:picChg chg="add mod">
          <ac:chgData name="Samuel Knight" userId="b0e4ed59-65b5-4afc-9610-f3c059ef6330" providerId="ADAL" clId="{43D07623-501E-4360-ADF9-BBAFF38C0E05}" dt="2020-01-20T19:42:42.184" v="11174" actId="1076"/>
          <ac:picMkLst>
            <pc:docMk/>
            <pc:sldMk cId="147408111" sldId="313"/>
            <ac:picMk id="5" creationId="{8256954B-4578-4953-BF7D-3052D58EF1A6}"/>
          </ac:picMkLst>
        </pc:picChg>
      </pc:sldChg>
      <pc:sldMasterChg chg="setBg modSldLayout">
        <pc:chgData name="Samuel Knight" userId="b0e4ed59-65b5-4afc-9610-f3c059ef6330" providerId="ADAL" clId="{43D07623-501E-4360-ADF9-BBAFF38C0E05}" dt="2020-01-10T21:13:42.935" v="4093"/>
        <pc:sldMasterMkLst>
          <pc:docMk/>
          <pc:sldMasterMk cId="2460954070" sldId="2147483660"/>
        </pc:sldMasterMkLst>
        <pc:sldLayoutChg chg="setBg">
          <pc:chgData name="Samuel Knight" userId="b0e4ed59-65b5-4afc-9610-f3c059ef6330" providerId="ADAL" clId="{43D07623-501E-4360-ADF9-BBAFF38C0E05}" dt="2020-01-10T21:13:42.935" v="4093"/>
          <pc:sldLayoutMkLst>
            <pc:docMk/>
            <pc:sldMasterMk cId="2460954070" sldId="2147483660"/>
            <pc:sldLayoutMk cId="2385387890" sldId="2147483661"/>
          </pc:sldLayoutMkLst>
        </pc:sldLayoutChg>
        <pc:sldLayoutChg chg="setBg">
          <pc:chgData name="Samuel Knight" userId="b0e4ed59-65b5-4afc-9610-f3c059ef6330" providerId="ADAL" clId="{43D07623-501E-4360-ADF9-BBAFF38C0E05}" dt="2020-01-10T21:13:42.935" v="4093"/>
          <pc:sldLayoutMkLst>
            <pc:docMk/>
            <pc:sldMasterMk cId="2460954070" sldId="2147483660"/>
            <pc:sldLayoutMk cId="949138452" sldId="2147483662"/>
          </pc:sldLayoutMkLst>
        </pc:sldLayoutChg>
        <pc:sldLayoutChg chg="setBg">
          <pc:chgData name="Samuel Knight" userId="b0e4ed59-65b5-4afc-9610-f3c059ef6330" providerId="ADAL" clId="{43D07623-501E-4360-ADF9-BBAFF38C0E05}" dt="2020-01-10T21:13:42.935" v="4093"/>
          <pc:sldLayoutMkLst>
            <pc:docMk/>
            <pc:sldMasterMk cId="2460954070" sldId="2147483660"/>
            <pc:sldLayoutMk cId="2591524520" sldId="2147483663"/>
          </pc:sldLayoutMkLst>
        </pc:sldLayoutChg>
        <pc:sldLayoutChg chg="setBg">
          <pc:chgData name="Samuel Knight" userId="b0e4ed59-65b5-4afc-9610-f3c059ef6330" providerId="ADAL" clId="{43D07623-501E-4360-ADF9-BBAFF38C0E05}" dt="2020-01-10T21:13:42.935" v="4093"/>
          <pc:sldLayoutMkLst>
            <pc:docMk/>
            <pc:sldMasterMk cId="2460954070" sldId="2147483660"/>
            <pc:sldLayoutMk cId="1203092039" sldId="2147483664"/>
          </pc:sldLayoutMkLst>
        </pc:sldLayoutChg>
        <pc:sldLayoutChg chg="setBg">
          <pc:chgData name="Samuel Knight" userId="b0e4ed59-65b5-4afc-9610-f3c059ef6330" providerId="ADAL" clId="{43D07623-501E-4360-ADF9-BBAFF38C0E05}" dt="2020-01-10T21:13:42.935" v="4093"/>
          <pc:sldLayoutMkLst>
            <pc:docMk/>
            <pc:sldMasterMk cId="2460954070" sldId="2147483660"/>
            <pc:sldLayoutMk cId="3733172339" sldId="2147483665"/>
          </pc:sldLayoutMkLst>
        </pc:sldLayoutChg>
        <pc:sldLayoutChg chg="setBg">
          <pc:chgData name="Samuel Knight" userId="b0e4ed59-65b5-4afc-9610-f3c059ef6330" providerId="ADAL" clId="{43D07623-501E-4360-ADF9-BBAFF38C0E05}" dt="2020-01-10T21:13:42.935" v="4093"/>
          <pc:sldLayoutMkLst>
            <pc:docMk/>
            <pc:sldMasterMk cId="2460954070" sldId="2147483660"/>
            <pc:sldLayoutMk cId="3210312558" sldId="2147483666"/>
          </pc:sldLayoutMkLst>
        </pc:sldLayoutChg>
        <pc:sldLayoutChg chg="setBg">
          <pc:chgData name="Samuel Knight" userId="b0e4ed59-65b5-4afc-9610-f3c059ef6330" providerId="ADAL" clId="{43D07623-501E-4360-ADF9-BBAFF38C0E05}" dt="2020-01-10T21:13:42.935" v="4093"/>
          <pc:sldLayoutMkLst>
            <pc:docMk/>
            <pc:sldMasterMk cId="2460954070" sldId="2147483660"/>
            <pc:sldLayoutMk cId="3146388984" sldId="2147483667"/>
          </pc:sldLayoutMkLst>
        </pc:sldLayoutChg>
        <pc:sldLayoutChg chg="setBg">
          <pc:chgData name="Samuel Knight" userId="b0e4ed59-65b5-4afc-9610-f3c059ef6330" providerId="ADAL" clId="{43D07623-501E-4360-ADF9-BBAFF38C0E05}" dt="2020-01-10T21:13:42.935" v="4093"/>
          <pc:sldLayoutMkLst>
            <pc:docMk/>
            <pc:sldMasterMk cId="2460954070" sldId="2147483660"/>
            <pc:sldLayoutMk cId="3171841454" sldId="2147483668"/>
          </pc:sldLayoutMkLst>
        </pc:sldLayoutChg>
        <pc:sldLayoutChg chg="setBg">
          <pc:chgData name="Samuel Knight" userId="b0e4ed59-65b5-4afc-9610-f3c059ef6330" providerId="ADAL" clId="{43D07623-501E-4360-ADF9-BBAFF38C0E05}" dt="2020-01-10T21:13:42.935" v="4093"/>
          <pc:sldLayoutMkLst>
            <pc:docMk/>
            <pc:sldMasterMk cId="2460954070" sldId="2147483660"/>
            <pc:sldLayoutMk cId="1718958274" sldId="2147483669"/>
          </pc:sldLayoutMkLst>
        </pc:sldLayoutChg>
        <pc:sldLayoutChg chg="setBg">
          <pc:chgData name="Samuel Knight" userId="b0e4ed59-65b5-4afc-9610-f3c059ef6330" providerId="ADAL" clId="{43D07623-501E-4360-ADF9-BBAFF38C0E05}" dt="2020-01-10T21:13:42.935" v="4093"/>
          <pc:sldLayoutMkLst>
            <pc:docMk/>
            <pc:sldMasterMk cId="2460954070" sldId="2147483660"/>
            <pc:sldLayoutMk cId="2202905451" sldId="2147483670"/>
          </pc:sldLayoutMkLst>
        </pc:sldLayoutChg>
        <pc:sldLayoutChg chg="setBg">
          <pc:chgData name="Samuel Knight" userId="b0e4ed59-65b5-4afc-9610-f3c059ef6330" providerId="ADAL" clId="{43D07623-501E-4360-ADF9-BBAFF38C0E05}" dt="2020-01-10T21:13:42.935" v="4093"/>
          <pc:sldLayoutMkLst>
            <pc:docMk/>
            <pc:sldMasterMk cId="2460954070" sldId="2147483660"/>
            <pc:sldLayoutMk cId="3479445657" sldId="2147483671"/>
          </pc:sldLayoutMkLst>
        </pc:sldLayoutChg>
      </pc:sldMasterChg>
    </pc:docChg>
  </pc:docChgLst>
  <pc:docChgLst>
    <pc:chgData name="Luke Preston" userId="S::lukepreston@knights.ucf.edu::495e6faa-c1b8-4fc9-997b-098f21243685" providerId="AD" clId="Web-{22453DE7-8164-B872-390C-FF8E4258230E}"/>
    <pc:docChg chg="modSld">
      <pc:chgData name="Luke Preston" userId="S::lukepreston@knights.ucf.edu::495e6faa-c1b8-4fc9-997b-098f21243685" providerId="AD" clId="Web-{22453DE7-8164-B872-390C-FF8E4258230E}" dt="2020-01-24T16:26:13.340" v="14"/>
      <pc:docMkLst>
        <pc:docMk/>
      </pc:docMkLst>
      <pc:sldChg chg="delSp modSp">
        <pc:chgData name="Luke Preston" userId="S::lukepreston@knights.ucf.edu::495e6faa-c1b8-4fc9-997b-098f21243685" providerId="AD" clId="Web-{22453DE7-8164-B872-390C-FF8E4258230E}" dt="2020-01-24T16:26:13.340" v="14"/>
        <pc:sldMkLst>
          <pc:docMk/>
          <pc:sldMk cId="1641886239" sldId="284"/>
        </pc:sldMkLst>
        <pc:spChg chg="mod">
          <ac:chgData name="Luke Preston" userId="S::lukepreston@knights.ucf.edu::495e6faa-c1b8-4fc9-997b-098f21243685" providerId="AD" clId="Web-{22453DE7-8164-B872-390C-FF8E4258230E}" dt="2020-01-24T16:26:10.152" v="12" actId="20577"/>
          <ac:spMkLst>
            <pc:docMk/>
            <pc:sldMk cId="1641886239" sldId="284"/>
            <ac:spMk id="3" creationId="{EA3EEAF0-D86C-46AD-9616-9683FF2D1256}"/>
          </ac:spMkLst>
        </pc:spChg>
        <pc:spChg chg="del">
          <ac:chgData name="Luke Preston" userId="S::lukepreston@knights.ucf.edu::495e6faa-c1b8-4fc9-997b-098f21243685" providerId="AD" clId="Web-{22453DE7-8164-B872-390C-FF8E4258230E}" dt="2020-01-24T16:26:13.340" v="14"/>
          <ac:spMkLst>
            <pc:docMk/>
            <pc:sldMk cId="1641886239" sldId="284"/>
            <ac:spMk id="7" creationId="{00000000-0000-0000-0000-000000000000}"/>
          </ac:spMkLst>
        </pc:spChg>
      </pc:sldChg>
      <pc:sldChg chg="modSp">
        <pc:chgData name="Luke Preston" userId="S::lukepreston@knights.ucf.edu::495e6faa-c1b8-4fc9-997b-098f21243685" providerId="AD" clId="Web-{22453DE7-8164-B872-390C-FF8E4258230E}" dt="2020-01-24T16:25:37.747" v="6" actId="20577"/>
        <pc:sldMkLst>
          <pc:docMk/>
          <pc:sldMk cId="2523122893" sldId="285"/>
        </pc:sldMkLst>
        <pc:spChg chg="mod">
          <ac:chgData name="Luke Preston" userId="S::lukepreston@knights.ucf.edu::495e6faa-c1b8-4fc9-997b-098f21243685" providerId="AD" clId="Web-{22453DE7-8164-B872-390C-FF8E4258230E}" dt="2020-01-24T16:25:37.747" v="6" actId="20577"/>
          <ac:spMkLst>
            <pc:docMk/>
            <pc:sldMk cId="2523122893" sldId="285"/>
            <ac:spMk id="8" creationId="{F823C54B-3011-4979-B70D-A20AEA894A11}"/>
          </ac:spMkLst>
        </pc:spChg>
      </pc:sldChg>
    </pc:docChg>
  </pc:docChgLst>
  <pc:docChgLst>
    <pc:chgData name="Samuel Knight" userId="S::knightsc@knights.ucf.edu::b0e4ed59-65b5-4afc-9610-f3c059ef6330" providerId="AD" clId="Web-{4634AF7E-9D09-48D3-97EA-4157D20BEC97}"/>
    <pc:docChg chg="modSld">
      <pc:chgData name="Samuel Knight" userId="S::knightsc@knights.ucf.edu::b0e4ed59-65b5-4afc-9610-f3c059ef6330" providerId="AD" clId="Web-{4634AF7E-9D09-48D3-97EA-4157D20BEC97}" dt="2020-01-27T15:26:16.802" v="19"/>
      <pc:docMkLst>
        <pc:docMk/>
      </pc:docMkLst>
      <pc:sldChg chg="modSp">
        <pc:chgData name="Samuel Knight" userId="S::knightsc@knights.ucf.edu::b0e4ed59-65b5-4afc-9610-f3c059ef6330" providerId="AD" clId="Web-{4634AF7E-9D09-48D3-97EA-4157D20BEC97}" dt="2020-01-27T15:25:56.411" v="17"/>
        <pc:sldMkLst>
          <pc:docMk/>
          <pc:sldMk cId="1948339979" sldId="266"/>
        </pc:sldMkLst>
        <pc:graphicFrameChg chg="mod modGraphic">
          <ac:chgData name="Samuel Knight" userId="S::knightsc@knights.ucf.edu::b0e4ed59-65b5-4afc-9610-f3c059ef6330" providerId="AD" clId="Web-{4634AF7E-9D09-48D3-97EA-4157D20BEC97}" dt="2020-01-27T15:25:56.411" v="17"/>
          <ac:graphicFrameMkLst>
            <pc:docMk/>
            <pc:sldMk cId="1948339979" sldId="266"/>
            <ac:graphicFrameMk id="6" creationId="{0AFCFC37-DEB9-4C08-B19A-4D89DF223BBC}"/>
          </ac:graphicFrameMkLst>
        </pc:graphicFrameChg>
      </pc:sldChg>
      <pc:sldChg chg="modSp">
        <pc:chgData name="Samuel Knight" userId="S::knightsc@knights.ucf.edu::b0e4ed59-65b5-4afc-9610-f3c059ef6330" providerId="AD" clId="Web-{4634AF7E-9D09-48D3-97EA-4157D20BEC97}" dt="2020-01-27T15:26:16.802" v="19"/>
        <pc:sldMkLst>
          <pc:docMk/>
          <pc:sldMk cId="2819342271" sldId="267"/>
        </pc:sldMkLst>
        <pc:graphicFrameChg chg="modGraphic">
          <ac:chgData name="Samuel Knight" userId="S::knightsc@knights.ucf.edu::b0e4ed59-65b5-4afc-9610-f3c059ef6330" providerId="AD" clId="Web-{4634AF7E-9D09-48D3-97EA-4157D20BEC97}" dt="2020-01-27T15:26:16.802" v="19"/>
          <ac:graphicFrameMkLst>
            <pc:docMk/>
            <pc:sldMk cId="2819342271" sldId="267"/>
            <ac:graphicFrameMk id="3" creationId="{3F268A0C-62B8-4CB7-9BE9-D30B4F5C0E56}"/>
          </ac:graphicFrameMkLst>
        </pc:graphicFrameChg>
      </pc:sldChg>
      <pc:sldChg chg="modSp">
        <pc:chgData name="Samuel Knight" userId="S::knightsc@knights.ucf.edu::b0e4ed59-65b5-4afc-9610-f3c059ef6330" providerId="AD" clId="Web-{4634AF7E-9D09-48D3-97EA-4157D20BEC97}" dt="2020-01-27T15:24:21.380" v="5" actId="1076"/>
        <pc:sldMkLst>
          <pc:docMk/>
          <pc:sldMk cId="184758669" sldId="274"/>
        </pc:sldMkLst>
        <pc:graphicFrameChg chg="mod modGraphic">
          <ac:chgData name="Samuel Knight" userId="S::knightsc@knights.ucf.edu::b0e4ed59-65b5-4afc-9610-f3c059ef6330" providerId="AD" clId="Web-{4634AF7E-9D09-48D3-97EA-4157D20BEC97}" dt="2020-01-27T15:24:21.380" v="5" actId="1076"/>
          <ac:graphicFrameMkLst>
            <pc:docMk/>
            <pc:sldMk cId="184758669" sldId="274"/>
            <ac:graphicFrameMk id="7" creationId="{5A556781-DFA7-4431-B6C4-82A376292E84}"/>
          </ac:graphicFrameMkLst>
        </pc:graphicFrameChg>
      </pc:sldChg>
      <pc:sldChg chg="modSp">
        <pc:chgData name="Samuel Knight" userId="S::knightsc@knights.ucf.edu::b0e4ed59-65b5-4afc-9610-f3c059ef6330" providerId="AD" clId="Web-{4634AF7E-9D09-48D3-97EA-4157D20BEC97}" dt="2020-01-27T15:23:53.802" v="0" actId="14100"/>
        <pc:sldMkLst>
          <pc:docMk/>
          <pc:sldMk cId="314509604" sldId="283"/>
        </pc:sldMkLst>
        <pc:spChg chg="mod">
          <ac:chgData name="Samuel Knight" userId="S::knightsc@knights.ucf.edu::b0e4ed59-65b5-4afc-9610-f3c059ef6330" providerId="AD" clId="Web-{4634AF7E-9D09-48D3-97EA-4157D20BEC97}" dt="2020-01-27T15:23:53.802" v="0" actId="14100"/>
          <ac:spMkLst>
            <pc:docMk/>
            <pc:sldMk cId="314509604" sldId="283"/>
            <ac:spMk id="8" creationId="{33706E84-A811-42BA-85FB-DCC1E2A588AA}"/>
          </ac:spMkLst>
        </pc:spChg>
      </pc:sldChg>
    </pc:docChg>
  </pc:docChgLst>
  <pc:docChgLst>
    <pc:chgData name="Robert Bernson" userId="S::rbernson91@knights.ucf.edu::d4069f4a-aeac-4cc9-b014-a28bd4467a89" providerId="AD" clId="Web-{7FBD470F-DCD1-4097-B2EB-59AAC28A94A5}"/>
    <pc:docChg chg="modSld">
      <pc:chgData name="Robert Bernson" userId="S::rbernson91@knights.ucf.edu::d4069f4a-aeac-4cc9-b014-a28bd4467a89" providerId="AD" clId="Web-{7FBD470F-DCD1-4097-B2EB-59AAC28A94A5}" dt="2020-01-14T20:17:17.081" v="3" actId="20577"/>
      <pc:docMkLst>
        <pc:docMk/>
      </pc:docMkLst>
      <pc:sldChg chg="modSp">
        <pc:chgData name="Robert Bernson" userId="S::rbernson91@knights.ucf.edu::d4069f4a-aeac-4cc9-b014-a28bd4467a89" providerId="AD" clId="Web-{7FBD470F-DCD1-4097-B2EB-59AAC28A94A5}" dt="2020-01-14T20:17:17.081" v="2" actId="20577"/>
        <pc:sldMkLst>
          <pc:docMk/>
          <pc:sldMk cId="4084901495" sldId="296"/>
        </pc:sldMkLst>
        <pc:spChg chg="mod">
          <ac:chgData name="Robert Bernson" userId="S::rbernson91@knights.ucf.edu::d4069f4a-aeac-4cc9-b014-a28bd4467a89" providerId="AD" clId="Web-{7FBD470F-DCD1-4097-B2EB-59AAC28A94A5}" dt="2020-01-14T20:17:17.081" v="2" actId="20577"/>
          <ac:spMkLst>
            <pc:docMk/>
            <pc:sldMk cId="4084901495" sldId="296"/>
            <ac:spMk id="3" creationId="{936B2286-3576-4E2E-AFB7-1C5A84EE423F}"/>
          </ac:spMkLst>
        </pc:spChg>
      </pc:sldChg>
    </pc:docChg>
  </pc:docChgLst>
  <pc:docChgLst>
    <pc:chgData name="Robert Bernson" userId="d4069f4a-aeac-4cc9-b014-a28bd4467a89" providerId="ADAL" clId="{073109B2-B6EA-4A4B-8DA7-67BD5B950141}"/>
    <pc:docChg chg="custSel modSld">
      <pc:chgData name="Robert Bernson" userId="d4069f4a-aeac-4cc9-b014-a28bd4467a89" providerId="ADAL" clId="{073109B2-B6EA-4A4B-8DA7-67BD5B950141}" dt="2020-01-24T17:18:50.341" v="135" actId="1038"/>
      <pc:docMkLst>
        <pc:docMk/>
      </pc:docMkLst>
      <pc:sldChg chg="addSp delSp modSp">
        <pc:chgData name="Robert Bernson" userId="d4069f4a-aeac-4cc9-b014-a28bd4467a89" providerId="ADAL" clId="{073109B2-B6EA-4A4B-8DA7-67BD5B950141}" dt="2020-01-17T21:19:27.254" v="84" actId="27636"/>
        <pc:sldMkLst>
          <pc:docMk/>
          <pc:sldMk cId="109857222" sldId="256"/>
        </pc:sldMkLst>
        <pc:spChg chg="mod">
          <ac:chgData name="Robert Bernson" userId="d4069f4a-aeac-4cc9-b014-a28bd4467a89" providerId="ADAL" clId="{073109B2-B6EA-4A4B-8DA7-67BD5B950141}" dt="2020-01-17T21:18:30.149" v="69" actId="27636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Robert Bernson" userId="d4069f4a-aeac-4cc9-b014-a28bd4467a89" providerId="ADAL" clId="{073109B2-B6EA-4A4B-8DA7-67BD5B950141}" dt="2020-01-17T21:19:27.254" v="84" actId="27636"/>
          <ac:spMkLst>
            <pc:docMk/>
            <pc:sldMk cId="109857222" sldId="256"/>
            <ac:spMk id="3" creationId="{00000000-0000-0000-0000-000000000000}"/>
          </ac:spMkLst>
        </pc:spChg>
        <pc:spChg chg="add del mod">
          <ac:chgData name="Robert Bernson" userId="d4069f4a-aeac-4cc9-b014-a28bd4467a89" providerId="ADAL" clId="{073109B2-B6EA-4A4B-8DA7-67BD5B950141}" dt="2020-01-17T21:17:38.659" v="51"/>
          <ac:spMkLst>
            <pc:docMk/>
            <pc:sldMk cId="109857222" sldId="256"/>
            <ac:spMk id="4" creationId="{1047B06B-6743-4671-8367-E8E49E548FF4}"/>
          </ac:spMkLst>
        </pc:spChg>
        <pc:spChg chg="add del mod">
          <ac:chgData name="Robert Bernson" userId="d4069f4a-aeac-4cc9-b014-a28bd4467a89" providerId="ADAL" clId="{073109B2-B6EA-4A4B-8DA7-67BD5B950141}" dt="2020-01-17T21:17:38.659" v="51"/>
          <ac:spMkLst>
            <pc:docMk/>
            <pc:sldMk cId="109857222" sldId="256"/>
            <ac:spMk id="5" creationId="{A82D16BE-ED63-4603-B4B0-29CEE4B70881}"/>
          </ac:spMkLst>
        </pc:spChg>
      </pc:sldChg>
      <pc:sldChg chg="modSp">
        <pc:chgData name="Robert Bernson" userId="d4069f4a-aeac-4cc9-b014-a28bd4467a89" providerId="ADAL" clId="{073109B2-B6EA-4A4B-8DA7-67BD5B950141}" dt="2020-01-17T21:19:27.629" v="85" actId="27636"/>
        <pc:sldMkLst>
          <pc:docMk/>
          <pc:sldMk cId="736687133" sldId="258"/>
        </pc:sldMkLst>
        <pc:spChg chg="mod">
          <ac:chgData name="Robert Bernson" userId="d4069f4a-aeac-4cc9-b014-a28bd4467a89" providerId="ADAL" clId="{073109B2-B6EA-4A4B-8DA7-67BD5B950141}" dt="2020-01-17T21:19:27.629" v="85" actId="27636"/>
          <ac:spMkLst>
            <pc:docMk/>
            <pc:sldMk cId="736687133" sldId="258"/>
            <ac:spMk id="3" creationId="{79900564-EF63-4CDC-9A4C-D344B9287F17}"/>
          </ac:spMkLst>
        </pc:spChg>
      </pc:sldChg>
      <pc:sldChg chg="modSp">
        <pc:chgData name="Robert Bernson" userId="d4069f4a-aeac-4cc9-b014-a28bd4467a89" providerId="ADAL" clId="{073109B2-B6EA-4A4B-8DA7-67BD5B950141}" dt="2020-01-17T21:19:06.437" v="79" actId="27636"/>
        <pc:sldMkLst>
          <pc:docMk/>
          <pc:sldMk cId="434641504" sldId="272"/>
        </pc:sldMkLst>
        <pc:spChg chg="mod">
          <ac:chgData name="Robert Bernson" userId="d4069f4a-aeac-4cc9-b014-a28bd4467a89" providerId="ADAL" clId="{073109B2-B6EA-4A4B-8DA7-67BD5B950141}" dt="2020-01-17T21:19:06.437" v="79" actId="27636"/>
          <ac:spMkLst>
            <pc:docMk/>
            <pc:sldMk cId="434641504" sldId="272"/>
            <ac:spMk id="3" creationId="{853B68C1-6959-4A18-9395-DC34675D69E9}"/>
          </ac:spMkLst>
        </pc:spChg>
      </pc:sldChg>
      <pc:sldChg chg="modSp">
        <pc:chgData name="Robert Bernson" userId="d4069f4a-aeac-4cc9-b014-a28bd4467a89" providerId="ADAL" clId="{073109B2-B6EA-4A4B-8DA7-67BD5B950141}" dt="2020-01-24T17:18:50.341" v="135" actId="1038"/>
        <pc:sldMkLst>
          <pc:docMk/>
          <pc:sldMk cId="2162898664" sldId="273"/>
        </pc:sldMkLst>
        <pc:spChg chg="mod">
          <ac:chgData name="Robert Bernson" userId="d4069f4a-aeac-4cc9-b014-a28bd4467a89" providerId="ADAL" clId="{073109B2-B6EA-4A4B-8DA7-67BD5B950141}" dt="2020-01-24T17:18:36.934" v="133" actId="20578"/>
          <ac:spMkLst>
            <pc:docMk/>
            <pc:sldMk cId="2162898664" sldId="273"/>
            <ac:spMk id="3" creationId="{38D086EB-0E69-4833-A0DA-DE7CE0759837}"/>
          </ac:spMkLst>
        </pc:spChg>
        <pc:picChg chg="mod">
          <ac:chgData name="Robert Bernson" userId="d4069f4a-aeac-4cc9-b014-a28bd4467a89" providerId="ADAL" clId="{073109B2-B6EA-4A4B-8DA7-67BD5B950141}" dt="2020-01-24T17:18:50.341" v="135" actId="1038"/>
          <ac:picMkLst>
            <pc:docMk/>
            <pc:sldMk cId="2162898664" sldId="273"/>
            <ac:picMk id="5" creationId="{7167A1A3-5D08-45B8-BE62-6D5B5C6E8ED4}"/>
          </ac:picMkLst>
        </pc:picChg>
      </pc:sldChg>
      <pc:sldChg chg="delSp modSp delDesignElem">
        <pc:chgData name="Robert Bernson" userId="d4069f4a-aeac-4cc9-b014-a28bd4467a89" providerId="ADAL" clId="{073109B2-B6EA-4A4B-8DA7-67BD5B950141}" dt="2020-01-17T21:19:06.484" v="83" actId="27636"/>
        <pc:sldMkLst>
          <pc:docMk/>
          <pc:sldMk cId="1599299948" sldId="276"/>
        </pc:sldMkLst>
        <pc:spChg chg="mod">
          <ac:chgData name="Robert Bernson" userId="d4069f4a-aeac-4cc9-b014-a28bd4467a89" providerId="ADAL" clId="{073109B2-B6EA-4A4B-8DA7-67BD5B950141}" dt="2020-01-17T21:19:06.484" v="83" actId="27636"/>
          <ac:spMkLst>
            <pc:docMk/>
            <pc:sldMk cId="1599299948" sldId="276"/>
            <ac:spMk id="2" creationId="{70DE42D6-C7DC-4C5A-9718-7CA324D8E275}"/>
          </ac:spMkLst>
        </pc:spChg>
        <pc:spChg chg="del">
          <ac:chgData name="Robert Bernson" userId="d4069f4a-aeac-4cc9-b014-a28bd4467a89" providerId="ADAL" clId="{073109B2-B6EA-4A4B-8DA7-67BD5B950141}" dt="2020-01-17T21:12:25.807" v="8"/>
          <ac:spMkLst>
            <pc:docMk/>
            <pc:sldMk cId="1599299948" sldId="276"/>
            <ac:spMk id="10" creationId="{823AC064-BC96-4F32-8AE1-B2FD38754823}"/>
          </ac:spMkLst>
        </pc:spChg>
        <pc:cxnChg chg="del">
          <ac:chgData name="Robert Bernson" userId="d4069f4a-aeac-4cc9-b014-a28bd4467a89" providerId="ADAL" clId="{073109B2-B6EA-4A4B-8DA7-67BD5B950141}" dt="2020-01-17T21:12:25.807" v="8"/>
          <ac:cxnSpMkLst>
            <pc:docMk/>
            <pc:sldMk cId="1599299948" sldId="276"/>
            <ac:cxnSpMk id="12" creationId="{7E7C77BC-7138-40B1-A15B-20F57A494629}"/>
          </ac:cxnSpMkLst>
        </pc:cxnChg>
      </pc:sldChg>
      <pc:sldChg chg="modSp">
        <pc:chgData name="Robert Bernson" userId="d4069f4a-aeac-4cc9-b014-a28bd4467a89" providerId="ADAL" clId="{073109B2-B6EA-4A4B-8DA7-67BD5B950141}" dt="2020-01-17T21:19:27.723" v="87" actId="27636"/>
        <pc:sldMkLst>
          <pc:docMk/>
          <pc:sldMk cId="3996888595" sldId="286"/>
        </pc:sldMkLst>
        <pc:spChg chg="mod">
          <ac:chgData name="Robert Bernson" userId="d4069f4a-aeac-4cc9-b014-a28bd4467a89" providerId="ADAL" clId="{073109B2-B6EA-4A4B-8DA7-67BD5B950141}" dt="2020-01-17T21:19:27.723" v="87" actId="27636"/>
          <ac:spMkLst>
            <pc:docMk/>
            <pc:sldMk cId="3996888595" sldId="286"/>
            <ac:spMk id="3" creationId="{96A4483A-668D-4DD4-99AA-99D239AD789A}"/>
          </ac:spMkLst>
        </pc:spChg>
      </pc:sldChg>
      <pc:sldChg chg="modSp">
        <pc:chgData name="Robert Bernson" userId="d4069f4a-aeac-4cc9-b014-a28bd4467a89" providerId="ADAL" clId="{073109B2-B6EA-4A4B-8DA7-67BD5B950141}" dt="2020-01-17T21:24:51.688" v="128" actId="20577"/>
        <pc:sldMkLst>
          <pc:docMk/>
          <pc:sldMk cId="1639167812" sldId="287"/>
        </pc:sldMkLst>
        <pc:graphicFrameChg chg="mod modGraphic">
          <ac:chgData name="Robert Bernson" userId="d4069f4a-aeac-4cc9-b014-a28bd4467a89" providerId="ADAL" clId="{073109B2-B6EA-4A4B-8DA7-67BD5B950141}" dt="2020-01-17T21:24:41.097" v="123" actId="14100"/>
          <ac:graphicFrameMkLst>
            <pc:docMk/>
            <pc:sldMk cId="1639167812" sldId="287"/>
            <ac:graphicFrameMk id="5" creationId="{655F1229-6975-48DE-82C4-78BC4A9718E6}"/>
          </ac:graphicFrameMkLst>
        </pc:graphicFrameChg>
        <pc:graphicFrameChg chg="modGraphic">
          <ac:chgData name="Robert Bernson" userId="d4069f4a-aeac-4cc9-b014-a28bd4467a89" providerId="ADAL" clId="{073109B2-B6EA-4A4B-8DA7-67BD5B950141}" dt="2020-01-17T21:24:51.688" v="128" actId="20577"/>
          <ac:graphicFrameMkLst>
            <pc:docMk/>
            <pc:sldMk cId="1639167812" sldId="287"/>
            <ac:graphicFrameMk id="8" creationId="{7875EF46-6BC7-4B62-8192-1935C58D17DF}"/>
          </ac:graphicFrameMkLst>
        </pc:graphicFrameChg>
      </pc:sldChg>
      <pc:sldChg chg="modSp">
        <pc:chgData name="Robert Bernson" userId="d4069f4a-aeac-4cc9-b014-a28bd4467a89" providerId="ADAL" clId="{073109B2-B6EA-4A4B-8DA7-67BD5B950141}" dt="2020-01-17T21:25:33.664" v="132" actId="14100"/>
        <pc:sldMkLst>
          <pc:docMk/>
          <pc:sldMk cId="420678662" sldId="292"/>
        </pc:sldMkLst>
        <pc:graphicFrameChg chg="mod modGraphic">
          <ac:chgData name="Robert Bernson" userId="d4069f4a-aeac-4cc9-b014-a28bd4467a89" providerId="ADAL" clId="{073109B2-B6EA-4A4B-8DA7-67BD5B950141}" dt="2020-01-17T21:25:26.987" v="130" actId="14100"/>
          <ac:graphicFrameMkLst>
            <pc:docMk/>
            <pc:sldMk cId="420678662" sldId="292"/>
            <ac:graphicFrameMk id="7" creationId="{1CC787A1-2075-4954-ACA8-AABEA8948922}"/>
          </ac:graphicFrameMkLst>
        </pc:graphicFrameChg>
        <pc:picChg chg="mod">
          <ac:chgData name="Robert Bernson" userId="d4069f4a-aeac-4cc9-b014-a28bd4467a89" providerId="ADAL" clId="{073109B2-B6EA-4A4B-8DA7-67BD5B950141}" dt="2020-01-17T21:25:33.664" v="132" actId="14100"/>
          <ac:picMkLst>
            <pc:docMk/>
            <pc:sldMk cId="420678662" sldId="292"/>
            <ac:picMk id="5" creationId="{F264B6C6-2D2F-4E60-BA88-DA8F71A652C4}"/>
          </ac:picMkLst>
        </pc:picChg>
        <pc:picChg chg="mod">
          <ac:chgData name="Robert Bernson" userId="d4069f4a-aeac-4cc9-b014-a28bd4467a89" providerId="ADAL" clId="{073109B2-B6EA-4A4B-8DA7-67BD5B950141}" dt="2020-01-17T21:25:30.868" v="131" actId="1076"/>
          <ac:picMkLst>
            <pc:docMk/>
            <pc:sldMk cId="420678662" sldId="292"/>
            <ac:picMk id="6" creationId="{795DC809-73E9-425C-9C16-F1F32C48DFB6}"/>
          </ac:picMkLst>
        </pc:picChg>
      </pc:sldChg>
      <pc:sldChg chg="modSp">
        <pc:chgData name="Robert Bernson" userId="d4069f4a-aeac-4cc9-b014-a28bd4467a89" providerId="ADAL" clId="{073109B2-B6EA-4A4B-8DA7-67BD5B950141}" dt="2020-01-17T21:15:29.704" v="33" actId="1076"/>
        <pc:sldMkLst>
          <pc:docMk/>
          <pc:sldMk cId="3442120723" sldId="294"/>
        </pc:sldMkLst>
        <pc:spChg chg="mod">
          <ac:chgData name="Robert Bernson" userId="d4069f4a-aeac-4cc9-b014-a28bd4467a89" providerId="ADAL" clId="{073109B2-B6EA-4A4B-8DA7-67BD5B950141}" dt="2020-01-17T21:15:24.913" v="32" actId="20577"/>
          <ac:spMkLst>
            <pc:docMk/>
            <pc:sldMk cId="3442120723" sldId="294"/>
            <ac:spMk id="3" creationId="{031B2D25-20D2-464D-A95C-9BDFCCAAEDCD}"/>
          </ac:spMkLst>
        </pc:spChg>
        <pc:picChg chg="mod">
          <ac:chgData name="Robert Bernson" userId="d4069f4a-aeac-4cc9-b014-a28bd4467a89" providerId="ADAL" clId="{073109B2-B6EA-4A4B-8DA7-67BD5B950141}" dt="2020-01-17T21:15:29.704" v="33" actId="1076"/>
          <ac:picMkLst>
            <pc:docMk/>
            <pc:sldMk cId="3442120723" sldId="294"/>
            <ac:picMk id="5" creationId="{F264B6C6-2D2F-4E60-BA88-DA8F71A652C4}"/>
          </ac:picMkLst>
        </pc:picChg>
      </pc:sldChg>
      <pc:sldChg chg="modSp">
        <pc:chgData name="Robert Bernson" userId="d4069f4a-aeac-4cc9-b014-a28bd4467a89" providerId="ADAL" clId="{073109B2-B6EA-4A4B-8DA7-67BD5B950141}" dt="2020-01-17T21:19:27.691" v="86" actId="27636"/>
        <pc:sldMkLst>
          <pc:docMk/>
          <pc:sldMk cId="4084901495" sldId="296"/>
        </pc:sldMkLst>
        <pc:spChg chg="mod">
          <ac:chgData name="Robert Bernson" userId="d4069f4a-aeac-4cc9-b014-a28bd4467a89" providerId="ADAL" clId="{073109B2-B6EA-4A4B-8DA7-67BD5B950141}" dt="2020-01-17T21:19:27.691" v="86" actId="27636"/>
          <ac:spMkLst>
            <pc:docMk/>
            <pc:sldMk cId="4084901495" sldId="296"/>
            <ac:spMk id="3" creationId="{936B2286-3576-4E2E-AFB7-1C5A84EE423F}"/>
          </ac:spMkLst>
        </pc:spChg>
      </pc:sldChg>
      <pc:sldChg chg="delSp delDesignElem">
        <pc:chgData name="Robert Bernson" userId="d4069f4a-aeac-4cc9-b014-a28bd4467a89" providerId="ADAL" clId="{073109B2-B6EA-4A4B-8DA7-67BD5B950141}" dt="2020-01-17T21:12:25.807" v="8"/>
        <pc:sldMkLst>
          <pc:docMk/>
          <pc:sldMk cId="3227731618" sldId="303"/>
        </pc:sldMkLst>
        <pc:spChg chg="del">
          <ac:chgData name="Robert Bernson" userId="d4069f4a-aeac-4cc9-b014-a28bd4467a89" providerId="ADAL" clId="{073109B2-B6EA-4A4B-8DA7-67BD5B950141}" dt="2020-01-17T21:12:25.807" v="8"/>
          <ac:spMkLst>
            <pc:docMk/>
            <pc:sldMk cId="3227731618" sldId="303"/>
            <ac:spMk id="16" creationId="{6EFFF4A2-EB01-4738-9824-8D9A72A51BB9}"/>
          </ac:spMkLst>
        </pc:spChg>
        <pc:grpChg chg="del">
          <ac:chgData name="Robert Bernson" userId="d4069f4a-aeac-4cc9-b014-a28bd4467a89" providerId="ADAL" clId="{073109B2-B6EA-4A4B-8DA7-67BD5B950141}" dt="2020-01-17T21:12:25.807" v="8"/>
          <ac:grpSpMkLst>
            <pc:docMk/>
            <pc:sldMk cId="3227731618" sldId="303"/>
            <ac:grpSpMk id="18" creationId="{D4469D90-62FA-49B2-981E-5305361D5A58}"/>
          </ac:grpSpMkLst>
        </pc:grpChg>
      </pc:sldChg>
      <pc:sldChg chg="delSp delDesignElem">
        <pc:chgData name="Robert Bernson" userId="d4069f4a-aeac-4cc9-b014-a28bd4467a89" providerId="ADAL" clId="{073109B2-B6EA-4A4B-8DA7-67BD5B950141}" dt="2020-01-17T21:12:25.807" v="8"/>
        <pc:sldMkLst>
          <pc:docMk/>
          <pc:sldMk cId="3871721171" sldId="304"/>
        </pc:sldMkLst>
        <pc:spChg chg="del">
          <ac:chgData name="Robert Bernson" userId="d4069f4a-aeac-4cc9-b014-a28bd4467a89" providerId="ADAL" clId="{073109B2-B6EA-4A4B-8DA7-67BD5B950141}" dt="2020-01-17T21:12:25.807" v="8"/>
          <ac:spMkLst>
            <pc:docMk/>
            <pc:sldMk cId="3871721171" sldId="304"/>
            <ac:spMk id="12" creationId="{823AC064-BC96-4F32-8AE1-B2FD38754823}"/>
          </ac:spMkLst>
        </pc:spChg>
        <pc:cxnChg chg="del">
          <ac:chgData name="Robert Bernson" userId="d4069f4a-aeac-4cc9-b014-a28bd4467a89" providerId="ADAL" clId="{073109B2-B6EA-4A4B-8DA7-67BD5B950141}" dt="2020-01-17T21:12:25.807" v="8"/>
          <ac:cxnSpMkLst>
            <pc:docMk/>
            <pc:sldMk cId="3871721171" sldId="304"/>
            <ac:cxnSpMk id="14" creationId="{7E7C77BC-7138-40B1-A15B-20F57A494629}"/>
          </ac:cxnSpMkLst>
        </pc:cxnChg>
      </pc:sldChg>
      <pc:sldChg chg="delSp modSp delDesignElem">
        <pc:chgData name="Robert Bernson" userId="d4069f4a-aeac-4cc9-b014-a28bd4467a89" providerId="ADAL" clId="{073109B2-B6EA-4A4B-8DA7-67BD5B950141}" dt="2020-01-17T21:19:06.453" v="81" actId="27636"/>
        <pc:sldMkLst>
          <pc:docMk/>
          <pc:sldMk cId="3477288920" sldId="310"/>
        </pc:sldMkLst>
        <pc:spChg chg="mod">
          <ac:chgData name="Robert Bernson" userId="d4069f4a-aeac-4cc9-b014-a28bd4467a89" providerId="ADAL" clId="{073109B2-B6EA-4A4B-8DA7-67BD5B950141}" dt="2020-01-17T21:19:06.453" v="81" actId="27636"/>
          <ac:spMkLst>
            <pc:docMk/>
            <pc:sldMk cId="3477288920" sldId="310"/>
            <ac:spMk id="2" creationId="{B545BF45-2CF2-4F71-AAB5-06EC4A29F82A}"/>
          </ac:spMkLst>
        </pc:spChg>
        <pc:spChg chg="del">
          <ac:chgData name="Robert Bernson" userId="d4069f4a-aeac-4cc9-b014-a28bd4467a89" providerId="ADAL" clId="{073109B2-B6EA-4A4B-8DA7-67BD5B950141}" dt="2020-01-17T21:12:25.807" v="8"/>
          <ac:spMkLst>
            <pc:docMk/>
            <pc:sldMk cId="3477288920" sldId="310"/>
            <ac:spMk id="13" creationId="{823AC064-BC96-4F32-8AE1-B2FD38754823}"/>
          </ac:spMkLst>
        </pc:spChg>
        <pc:cxnChg chg="del">
          <ac:chgData name="Robert Bernson" userId="d4069f4a-aeac-4cc9-b014-a28bd4467a89" providerId="ADAL" clId="{073109B2-B6EA-4A4B-8DA7-67BD5B950141}" dt="2020-01-17T21:12:25.807" v="8"/>
          <ac:cxnSpMkLst>
            <pc:docMk/>
            <pc:sldMk cId="3477288920" sldId="310"/>
            <ac:cxnSpMk id="14" creationId="{7E7C77BC-7138-40B1-A15B-20F57A494629}"/>
          </ac:cxnSpMkLst>
        </pc:cxnChg>
      </pc:sldChg>
      <pc:sldChg chg="delSp delDesignElem">
        <pc:chgData name="Robert Bernson" userId="d4069f4a-aeac-4cc9-b014-a28bd4467a89" providerId="ADAL" clId="{073109B2-B6EA-4A4B-8DA7-67BD5B950141}" dt="2020-01-17T21:12:25.807" v="8"/>
        <pc:sldMkLst>
          <pc:docMk/>
          <pc:sldMk cId="4164124400" sldId="311"/>
        </pc:sldMkLst>
        <pc:spChg chg="del">
          <ac:chgData name="Robert Bernson" userId="d4069f4a-aeac-4cc9-b014-a28bd4467a89" providerId="ADAL" clId="{073109B2-B6EA-4A4B-8DA7-67BD5B950141}" dt="2020-01-17T21:12:25.807" v="8"/>
          <ac:spMkLst>
            <pc:docMk/>
            <pc:sldMk cId="4164124400" sldId="311"/>
            <ac:spMk id="13" creationId="{003713C1-2FB2-413B-BF91-3AE41726FB7A}"/>
          </ac:spMkLst>
        </pc:spChg>
        <pc:spChg chg="del">
          <ac:chgData name="Robert Bernson" userId="d4069f4a-aeac-4cc9-b014-a28bd4467a89" providerId="ADAL" clId="{073109B2-B6EA-4A4B-8DA7-67BD5B950141}" dt="2020-01-17T21:12:25.807" v="8"/>
          <ac:spMkLst>
            <pc:docMk/>
            <pc:sldMk cId="4164124400" sldId="311"/>
            <ac:spMk id="15" creationId="{1CAB92A9-A23E-4C58-BF68-EDCB6F12A53E}"/>
          </ac:spMkLst>
        </pc:spChg>
        <pc:spChg chg="del">
          <ac:chgData name="Robert Bernson" userId="d4069f4a-aeac-4cc9-b014-a28bd4467a89" providerId="ADAL" clId="{073109B2-B6EA-4A4B-8DA7-67BD5B950141}" dt="2020-01-17T21:12:25.807" v="8"/>
          <ac:spMkLst>
            <pc:docMk/>
            <pc:sldMk cId="4164124400" sldId="311"/>
            <ac:spMk id="17" creationId="{90795B4D-5022-4A7F-A01D-8D880B7CDBE6}"/>
          </ac:spMkLst>
        </pc:spChg>
        <pc:spChg chg="del">
          <ac:chgData name="Robert Bernson" userId="d4069f4a-aeac-4cc9-b014-a28bd4467a89" providerId="ADAL" clId="{073109B2-B6EA-4A4B-8DA7-67BD5B950141}" dt="2020-01-17T21:12:25.807" v="8"/>
          <ac:spMkLst>
            <pc:docMk/>
            <pc:sldMk cId="4164124400" sldId="311"/>
            <ac:spMk id="19" creationId="{AFD19018-DE7C-4796-ADF2-AD2EB0FC0D9C}"/>
          </ac:spMkLst>
        </pc:spChg>
        <pc:spChg chg="del">
          <ac:chgData name="Robert Bernson" userId="d4069f4a-aeac-4cc9-b014-a28bd4467a89" providerId="ADAL" clId="{073109B2-B6EA-4A4B-8DA7-67BD5B950141}" dt="2020-01-17T21:12:25.807" v="8"/>
          <ac:spMkLst>
            <pc:docMk/>
            <pc:sldMk cId="4164124400" sldId="311"/>
            <ac:spMk id="21" creationId="{B1A0A2C2-4F85-44AF-8708-8DCA4B550CB8}"/>
          </ac:spMkLst>
        </pc:spChg>
      </pc:sldChg>
      <pc:sldChg chg="delSp modSp delDesignElem">
        <pc:chgData name="Robert Bernson" userId="d4069f4a-aeac-4cc9-b014-a28bd4467a89" providerId="ADAL" clId="{073109B2-B6EA-4A4B-8DA7-67BD5B950141}" dt="2020-01-17T21:18:30.867" v="75" actId="27636"/>
        <pc:sldMkLst>
          <pc:docMk/>
          <pc:sldMk cId="386805144" sldId="312"/>
        </pc:sldMkLst>
        <pc:spChg chg="mod">
          <ac:chgData name="Robert Bernson" userId="d4069f4a-aeac-4cc9-b014-a28bd4467a89" providerId="ADAL" clId="{073109B2-B6EA-4A4B-8DA7-67BD5B950141}" dt="2020-01-17T21:18:30.867" v="75" actId="27636"/>
          <ac:spMkLst>
            <pc:docMk/>
            <pc:sldMk cId="386805144" sldId="312"/>
            <ac:spMk id="2" creationId="{2BBA3791-18AF-45F2-86BE-1BBE79E6A039}"/>
          </ac:spMkLst>
        </pc:spChg>
        <pc:spChg chg="del">
          <ac:chgData name="Robert Bernson" userId="d4069f4a-aeac-4cc9-b014-a28bd4467a89" providerId="ADAL" clId="{073109B2-B6EA-4A4B-8DA7-67BD5B950141}" dt="2020-01-17T21:12:25.807" v="8"/>
          <ac:spMkLst>
            <pc:docMk/>
            <pc:sldMk cId="386805144" sldId="312"/>
            <ac:spMk id="9" creationId="{9B76D444-2756-434F-AE61-96D69830C13E}"/>
          </ac:spMkLst>
        </pc:spChg>
        <pc:cxnChg chg="del">
          <ac:chgData name="Robert Bernson" userId="d4069f4a-aeac-4cc9-b014-a28bd4467a89" providerId="ADAL" clId="{073109B2-B6EA-4A4B-8DA7-67BD5B950141}" dt="2020-01-17T21:12:25.807" v="8"/>
          <ac:cxnSpMkLst>
            <pc:docMk/>
            <pc:sldMk cId="386805144" sldId="312"/>
            <ac:cxnSpMk id="11" creationId="{EDF5FE34-0A41-407A-8D94-10FCF68F1D0B}"/>
          </ac:cxnSpMkLst>
        </pc:cxnChg>
      </pc:sldChg>
      <pc:sldChg chg="delSp delDesignElem">
        <pc:chgData name="Robert Bernson" userId="d4069f4a-aeac-4cc9-b014-a28bd4467a89" providerId="ADAL" clId="{073109B2-B6EA-4A4B-8DA7-67BD5B950141}" dt="2020-01-17T21:12:25.807" v="8"/>
        <pc:sldMkLst>
          <pc:docMk/>
          <pc:sldMk cId="3972542589" sldId="314"/>
        </pc:sldMkLst>
        <pc:spChg chg="del">
          <ac:chgData name="Robert Bernson" userId="d4069f4a-aeac-4cc9-b014-a28bd4467a89" providerId="ADAL" clId="{073109B2-B6EA-4A4B-8DA7-67BD5B950141}" dt="2020-01-17T21:12:25.807" v="8"/>
          <ac:spMkLst>
            <pc:docMk/>
            <pc:sldMk cId="3972542589" sldId="314"/>
            <ac:spMk id="56" creationId="{99899462-FC16-43B0-966B-FCA263450716}"/>
          </ac:spMkLst>
        </pc:spChg>
        <pc:cxnChg chg="del">
          <ac:chgData name="Robert Bernson" userId="d4069f4a-aeac-4cc9-b014-a28bd4467a89" providerId="ADAL" clId="{073109B2-B6EA-4A4B-8DA7-67BD5B950141}" dt="2020-01-17T21:12:25.807" v="8"/>
          <ac:cxnSpMkLst>
            <pc:docMk/>
            <pc:sldMk cId="3972542589" sldId="314"/>
            <ac:cxnSpMk id="60" creationId="{AAFEA932-2DF1-410C-A00A-7A1E7DBF7511}"/>
          </ac:cxnSpMkLst>
        </pc:cxnChg>
      </pc:sldChg>
      <pc:sldChg chg="delSp modSp delDesignElem">
        <pc:chgData name="Robert Bernson" userId="d4069f4a-aeac-4cc9-b014-a28bd4467a89" providerId="ADAL" clId="{073109B2-B6EA-4A4B-8DA7-67BD5B950141}" dt="2020-01-17T21:19:27.738" v="88" actId="27636"/>
        <pc:sldMkLst>
          <pc:docMk/>
          <pc:sldMk cId="3544812478" sldId="315"/>
        </pc:sldMkLst>
        <pc:spChg chg="mod">
          <ac:chgData name="Robert Bernson" userId="d4069f4a-aeac-4cc9-b014-a28bd4467a89" providerId="ADAL" clId="{073109B2-B6EA-4A4B-8DA7-67BD5B950141}" dt="2020-01-17T21:19:27.738" v="88" actId="27636"/>
          <ac:spMkLst>
            <pc:docMk/>
            <pc:sldMk cId="3544812478" sldId="315"/>
            <ac:spMk id="2" creationId="{739FC0C0-26C2-4235-9A76-A4F1AA9780C3}"/>
          </ac:spMkLst>
        </pc:spChg>
        <pc:spChg chg="del">
          <ac:chgData name="Robert Bernson" userId="d4069f4a-aeac-4cc9-b014-a28bd4467a89" providerId="ADAL" clId="{073109B2-B6EA-4A4B-8DA7-67BD5B950141}" dt="2020-01-17T21:12:25.807" v="8"/>
          <ac:spMkLst>
            <pc:docMk/>
            <pc:sldMk cId="3544812478" sldId="315"/>
            <ac:spMk id="9" creationId="{B775CD93-9DF2-48CB-9F57-1BCA9A46C7FA}"/>
          </ac:spMkLst>
        </pc:spChg>
        <pc:spChg chg="del">
          <ac:chgData name="Robert Bernson" userId="d4069f4a-aeac-4cc9-b014-a28bd4467a89" providerId="ADAL" clId="{073109B2-B6EA-4A4B-8DA7-67BD5B950141}" dt="2020-01-17T21:12:25.807" v="8"/>
          <ac:spMkLst>
            <pc:docMk/>
            <pc:sldMk cId="3544812478" sldId="315"/>
            <ac:spMk id="11" creationId="{E186B68C-84BC-4A6E-99D1-EE87483C1349}"/>
          </ac:spMkLst>
        </pc:spChg>
        <pc:spChg chg="del">
          <ac:chgData name="Robert Bernson" userId="d4069f4a-aeac-4cc9-b014-a28bd4467a89" providerId="ADAL" clId="{073109B2-B6EA-4A4B-8DA7-67BD5B950141}" dt="2020-01-17T21:12:25.807" v="8"/>
          <ac:spMkLst>
            <pc:docMk/>
            <pc:sldMk cId="3544812478" sldId="315"/>
            <ac:spMk id="13" creationId="{6166C6D1-23AC-49C4-BA07-238E4E9F8CEB}"/>
          </ac:spMkLst>
        </pc:spChg>
        <pc:spChg chg="del">
          <ac:chgData name="Robert Bernson" userId="d4069f4a-aeac-4cc9-b014-a28bd4467a89" providerId="ADAL" clId="{073109B2-B6EA-4A4B-8DA7-67BD5B950141}" dt="2020-01-17T21:12:25.807" v="8"/>
          <ac:spMkLst>
            <pc:docMk/>
            <pc:sldMk cId="3544812478" sldId="315"/>
            <ac:spMk id="15" creationId="{33A87B69-D1B1-4DA7-B224-F220FC5235E6}"/>
          </ac:spMkLst>
        </pc:spChg>
        <pc:spChg chg="del">
          <ac:chgData name="Robert Bernson" userId="d4069f4a-aeac-4cc9-b014-a28bd4467a89" providerId="ADAL" clId="{073109B2-B6EA-4A4B-8DA7-67BD5B950141}" dt="2020-01-17T21:12:25.807" v="8"/>
          <ac:spMkLst>
            <pc:docMk/>
            <pc:sldMk cId="3544812478" sldId="315"/>
            <ac:spMk id="17" creationId="{1C091803-41C2-48E0-9228-5148460C7479}"/>
          </ac:spMkLst>
        </pc:spChg>
      </pc:sldChg>
    </pc:docChg>
  </pc:docChgLst>
  <pc:docChgLst>
    <pc:chgData name="Robert Bernson" userId="d4069f4a-aeac-4cc9-b014-a28bd4467a89" providerId="ADAL" clId="{9BF1CF74-ABFF-4CBA-9591-5C73B9735254}"/>
    <pc:docChg chg="undo custSel addSld delSld modSld sldOrd modSection">
      <pc:chgData name="Robert Bernson" userId="d4069f4a-aeac-4cc9-b014-a28bd4467a89" providerId="ADAL" clId="{9BF1CF74-ABFF-4CBA-9591-5C73B9735254}" dt="2020-01-23T19:09:00.056" v="4736"/>
      <pc:docMkLst>
        <pc:docMk/>
      </pc:docMkLst>
      <pc:sldChg chg="modSp">
        <pc:chgData name="Robert Bernson" userId="d4069f4a-aeac-4cc9-b014-a28bd4467a89" providerId="ADAL" clId="{9BF1CF74-ABFF-4CBA-9591-5C73B9735254}" dt="2020-01-20T21:35:21.129" v="4094" actId="14734"/>
        <pc:sldMkLst>
          <pc:docMk/>
          <pc:sldMk cId="1948339979" sldId="266"/>
        </pc:sldMkLst>
        <pc:graphicFrameChg chg="modGraphic">
          <ac:chgData name="Robert Bernson" userId="d4069f4a-aeac-4cc9-b014-a28bd4467a89" providerId="ADAL" clId="{9BF1CF74-ABFF-4CBA-9591-5C73B9735254}" dt="2020-01-20T21:35:21.129" v="4094" actId="14734"/>
          <ac:graphicFrameMkLst>
            <pc:docMk/>
            <pc:sldMk cId="1948339979" sldId="266"/>
            <ac:graphicFrameMk id="6" creationId="{0AFCFC37-DEB9-4C08-B19A-4D89DF223BBC}"/>
          </ac:graphicFrameMkLst>
        </pc:graphicFrameChg>
      </pc:sldChg>
      <pc:sldChg chg="modSp">
        <pc:chgData name="Robert Bernson" userId="d4069f4a-aeac-4cc9-b014-a28bd4467a89" providerId="ADAL" clId="{9BF1CF74-ABFF-4CBA-9591-5C73B9735254}" dt="2020-01-20T21:39:05.441" v="4167" actId="20577"/>
        <pc:sldMkLst>
          <pc:docMk/>
          <pc:sldMk cId="2819342271" sldId="267"/>
        </pc:sldMkLst>
        <pc:graphicFrameChg chg="mod modGraphic">
          <ac:chgData name="Robert Bernson" userId="d4069f4a-aeac-4cc9-b014-a28bd4467a89" providerId="ADAL" clId="{9BF1CF74-ABFF-4CBA-9591-5C73B9735254}" dt="2020-01-20T21:39:05.441" v="4167" actId="20577"/>
          <ac:graphicFrameMkLst>
            <pc:docMk/>
            <pc:sldMk cId="2819342271" sldId="267"/>
            <ac:graphicFrameMk id="3" creationId="{3F268A0C-62B8-4CB7-9BE9-D30B4F5C0E56}"/>
          </ac:graphicFrameMkLst>
        </pc:graphicFrameChg>
      </pc:sldChg>
      <pc:sldChg chg="modSp">
        <pc:chgData name="Robert Bernson" userId="d4069f4a-aeac-4cc9-b014-a28bd4467a89" providerId="ADAL" clId="{9BF1CF74-ABFF-4CBA-9591-5C73B9735254}" dt="2020-01-21T17:46:02.534" v="4723" actId="5793"/>
        <pc:sldMkLst>
          <pc:docMk/>
          <pc:sldMk cId="3184563692" sldId="269"/>
        </pc:sldMkLst>
        <pc:spChg chg="mod">
          <ac:chgData name="Robert Bernson" userId="d4069f4a-aeac-4cc9-b014-a28bd4467a89" providerId="ADAL" clId="{9BF1CF74-ABFF-4CBA-9591-5C73B9735254}" dt="2020-01-21T17:46:02.534" v="4723" actId="5793"/>
          <ac:spMkLst>
            <pc:docMk/>
            <pc:sldMk cId="3184563692" sldId="269"/>
            <ac:spMk id="3" creationId="{B3C99FDD-4485-4C96-ABC6-4E1511221076}"/>
          </ac:spMkLst>
        </pc:spChg>
      </pc:sldChg>
      <pc:sldChg chg="addSp delSp modSp">
        <pc:chgData name="Robert Bernson" userId="d4069f4a-aeac-4cc9-b014-a28bd4467a89" providerId="ADAL" clId="{9BF1CF74-ABFF-4CBA-9591-5C73B9735254}" dt="2020-01-23T19:07:39.891" v="4730" actId="14100"/>
        <pc:sldMkLst>
          <pc:docMk/>
          <pc:sldMk cId="2162898664" sldId="273"/>
        </pc:sldMkLst>
        <pc:spChg chg="mod">
          <ac:chgData name="Robert Bernson" userId="d4069f4a-aeac-4cc9-b014-a28bd4467a89" providerId="ADAL" clId="{9BF1CF74-ABFF-4CBA-9591-5C73B9735254}" dt="2020-01-14T19:01:22.487" v="3164" actId="20577"/>
          <ac:spMkLst>
            <pc:docMk/>
            <pc:sldMk cId="2162898664" sldId="273"/>
            <ac:spMk id="2" creationId="{9AD2E0B9-D55E-4F1B-9EB1-561A9ED8D0B8}"/>
          </ac:spMkLst>
        </pc:spChg>
        <pc:spChg chg="mod">
          <ac:chgData name="Robert Bernson" userId="d4069f4a-aeac-4cc9-b014-a28bd4467a89" providerId="ADAL" clId="{9BF1CF74-ABFF-4CBA-9591-5C73B9735254}" dt="2020-01-14T19:04:47.211" v="3461" actId="27636"/>
          <ac:spMkLst>
            <pc:docMk/>
            <pc:sldMk cId="2162898664" sldId="273"/>
            <ac:spMk id="3" creationId="{38D086EB-0E69-4833-A0DA-DE7CE0759837}"/>
          </ac:spMkLst>
        </pc:spChg>
        <pc:picChg chg="add del mod">
          <ac:chgData name="Robert Bernson" userId="d4069f4a-aeac-4cc9-b014-a28bd4467a89" providerId="ADAL" clId="{9BF1CF74-ABFF-4CBA-9591-5C73B9735254}" dt="2020-01-23T19:07:39.891" v="4730" actId="14100"/>
          <ac:picMkLst>
            <pc:docMk/>
            <pc:sldMk cId="2162898664" sldId="273"/>
            <ac:picMk id="5" creationId="{7167A1A3-5D08-45B8-BE62-6D5B5C6E8ED4}"/>
          </ac:picMkLst>
        </pc:picChg>
        <pc:picChg chg="add del">
          <ac:chgData name="Robert Bernson" userId="d4069f4a-aeac-4cc9-b014-a28bd4467a89" providerId="ADAL" clId="{9BF1CF74-ABFF-4CBA-9591-5C73B9735254}" dt="2020-01-23T19:07:19.769" v="4728"/>
          <ac:picMkLst>
            <pc:docMk/>
            <pc:sldMk cId="2162898664" sldId="273"/>
            <ac:picMk id="6" creationId="{222CCB49-F8D4-46DC-994C-D0EF708A6994}"/>
          </ac:picMkLst>
        </pc:picChg>
        <pc:picChg chg="add del mod">
          <ac:chgData name="Robert Bernson" userId="d4069f4a-aeac-4cc9-b014-a28bd4467a89" providerId="ADAL" clId="{9BF1CF74-ABFF-4CBA-9591-5C73B9735254}" dt="2020-01-14T19:04:26.833" v="3457" actId="478"/>
          <ac:picMkLst>
            <pc:docMk/>
            <pc:sldMk cId="2162898664" sldId="273"/>
            <ac:picMk id="7" creationId="{C422AE61-B94A-439D-940C-1377E7F89F73}"/>
          </ac:picMkLst>
        </pc:picChg>
      </pc:sldChg>
      <pc:sldChg chg="ord">
        <pc:chgData name="Robert Bernson" userId="d4069f4a-aeac-4cc9-b014-a28bd4467a89" providerId="ADAL" clId="{9BF1CF74-ABFF-4CBA-9591-5C73B9735254}" dt="2020-01-14T18:44:41.648" v="1643"/>
        <pc:sldMkLst>
          <pc:docMk/>
          <pc:sldMk cId="1090043995" sldId="280"/>
        </pc:sldMkLst>
      </pc:sldChg>
      <pc:sldChg chg="addSp modSp ord">
        <pc:chgData name="Robert Bernson" userId="d4069f4a-aeac-4cc9-b014-a28bd4467a89" providerId="ADAL" clId="{9BF1CF74-ABFF-4CBA-9591-5C73B9735254}" dt="2020-01-21T17:42:07.288" v="4586" actId="20577"/>
        <pc:sldMkLst>
          <pc:docMk/>
          <pc:sldMk cId="1639167812" sldId="287"/>
        </pc:sldMkLst>
        <pc:spChg chg="mod">
          <ac:chgData name="Robert Bernson" userId="d4069f4a-aeac-4cc9-b014-a28bd4467a89" providerId="ADAL" clId="{9BF1CF74-ABFF-4CBA-9591-5C73B9735254}" dt="2020-01-20T21:32:52.470" v="4066" actId="120"/>
          <ac:spMkLst>
            <pc:docMk/>
            <pc:sldMk cId="1639167812" sldId="287"/>
            <ac:spMk id="2" creationId="{585B1C68-2045-400A-96D8-82564A913FC9}"/>
          </ac:spMkLst>
        </pc:spChg>
        <pc:spChg chg="mod">
          <ac:chgData name="Robert Bernson" userId="d4069f4a-aeac-4cc9-b014-a28bd4467a89" providerId="ADAL" clId="{9BF1CF74-ABFF-4CBA-9591-5C73B9735254}" dt="2020-01-21T17:42:07.288" v="4586" actId="20577"/>
          <ac:spMkLst>
            <pc:docMk/>
            <pc:sldMk cId="1639167812" sldId="287"/>
            <ac:spMk id="3" creationId="{031B2D25-20D2-464D-A95C-9BDFCCAAEDCD}"/>
          </ac:spMkLst>
        </pc:spChg>
        <pc:graphicFrameChg chg="add mod modGraphic">
          <ac:chgData name="Robert Bernson" userId="d4069f4a-aeac-4cc9-b014-a28bd4467a89" providerId="ADAL" clId="{9BF1CF74-ABFF-4CBA-9591-5C73B9735254}" dt="2020-01-20T21:14:09.981" v="3865" actId="1076"/>
          <ac:graphicFrameMkLst>
            <pc:docMk/>
            <pc:sldMk cId="1639167812" sldId="287"/>
            <ac:graphicFrameMk id="5" creationId="{655F1229-6975-48DE-82C4-78BC4A9718E6}"/>
          </ac:graphicFrameMkLst>
        </pc:graphicFrameChg>
        <pc:graphicFrameChg chg="add mod modGraphic">
          <ac:chgData name="Robert Bernson" userId="d4069f4a-aeac-4cc9-b014-a28bd4467a89" providerId="ADAL" clId="{9BF1CF74-ABFF-4CBA-9591-5C73B9735254}" dt="2020-01-21T17:30:46.704" v="4469" actId="14100"/>
          <ac:graphicFrameMkLst>
            <pc:docMk/>
            <pc:sldMk cId="1639167812" sldId="287"/>
            <ac:graphicFrameMk id="8" creationId="{7875EF46-6BC7-4B62-8192-1935C58D17DF}"/>
          </ac:graphicFrameMkLst>
        </pc:graphicFrameChg>
        <pc:picChg chg="mod">
          <ac:chgData name="Robert Bernson" userId="d4069f4a-aeac-4cc9-b014-a28bd4467a89" providerId="ADAL" clId="{9BF1CF74-ABFF-4CBA-9591-5C73B9735254}" dt="2020-01-20T21:16:58.564" v="3874" actId="14100"/>
          <ac:picMkLst>
            <pc:docMk/>
            <pc:sldMk cId="1639167812" sldId="287"/>
            <ac:picMk id="6" creationId="{795DC809-73E9-425C-9C16-F1F32C48DFB6}"/>
          </ac:picMkLst>
        </pc:picChg>
        <pc:picChg chg="add mod">
          <ac:chgData name="Robert Bernson" userId="d4069f4a-aeac-4cc9-b014-a28bd4467a89" providerId="ADAL" clId="{9BF1CF74-ABFF-4CBA-9591-5C73B9735254}" dt="2020-01-21T17:31:32.209" v="4470" actId="2085"/>
          <ac:picMkLst>
            <pc:docMk/>
            <pc:sldMk cId="1639167812" sldId="287"/>
            <ac:picMk id="7" creationId="{8A84D532-E597-42ED-A69B-8F366BCB68E0}"/>
          </ac:picMkLst>
        </pc:picChg>
      </pc:sldChg>
      <pc:sldChg chg="addSp delSp modSp add ord">
        <pc:chgData name="Robert Bernson" userId="d4069f4a-aeac-4cc9-b014-a28bd4467a89" providerId="ADAL" clId="{9BF1CF74-ABFF-4CBA-9591-5C73B9735254}" dt="2020-01-21T17:41:59.980" v="4584" actId="6549"/>
        <pc:sldMkLst>
          <pc:docMk/>
          <pc:sldMk cId="420678662" sldId="292"/>
        </pc:sldMkLst>
        <pc:spChg chg="mod">
          <ac:chgData name="Robert Bernson" userId="d4069f4a-aeac-4cc9-b014-a28bd4467a89" providerId="ADAL" clId="{9BF1CF74-ABFF-4CBA-9591-5C73B9735254}" dt="2020-01-21T17:41:08.544" v="4577" actId="20577"/>
          <ac:spMkLst>
            <pc:docMk/>
            <pc:sldMk cId="420678662" sldId="292"/>
            <ac:spMk id="2" creationId="{585B1C68-2045-400A-96D8-82564A913FC9}"/>
          </ac:spMkLst>
        </pc:spChg>
        <pc:spChg chg="mod">
          <ac:chgData name="Robert Bernson" userId="d4069f4a-aeac-4cc9-b014-a28bd4467a89" providerId="ADAL" clId="{9BF1CF74-ABFF-4CBA-9591-5C73B9735254}" dt="2020-01-21T17:41:59.980" v="4584" actId="6549"/>
          <ac:spMkLst>
            <pc:docMk/>
            <pc:sldMk cId="420678662" sldId="292"/>
            <ac:spMk id="3" creationId="{031B2D25-20D2-464D-A95C-9BDFCCAAEDCD}"/>
          </ac:spMkLst>
        </pc:spChg>
        <pc:spChg chg="add del">
          <ac:chgData name="Robert Bernson" userId="d4069f4a-aeac-4cc9-b014-a28bd4467a89" providerId="ADAL" clId="{9BF1CF74-ABFF-4CBA-9591-5C73B9735254}" dt="2020-01-21T17:24:18.465" v="4314"/>
          <ac:spMkLst>
            <pc:docMk/>
            <pc:sldMk cId="420678662" sldId="292"/>
            <ac:spMk id="4" creationId="{7525F641-8D42-4769-89B5-734DD49C77CF}"/>
          </ac:spMkLst>
        </pc:spChg>
        <pc:graphicFrameChg chg="add mod modGraphic">
          <ac:chgData name="Robert Bernson" userId="d4069f4a-aeac-4cc9-b014-a28bd4467a89" providerId="ADAL" clId="{9BF1CF74-ABFF-4CBA-9591-5C73B9735254}" dt="2020-01-21T17:29:01.409" v="4462" actId="14100"/>
          <ac:graphicFrameMkLst>
            <pc:docMk/>
            <pc:sldMk cId="420678662" sldId="292"/>
            <ac:graphicFrameMk id="7" creationId="{1CC787A1-2075-4954-ACA8-AABEA8948922}"/>
          </ac:graphicFrameMkLst>
        </pc:graphicFrameChg>
        <pc:graphicFrameChg chg="add mod modGraphic">
          <ac:chgData name="Robert Bernson" userId="d4069f4a-aeac-4cc9-b014-a28bd4467a89" providerId="ADAL" clId="{9BF1CF74-ABFF-4CBA-9591-5C73B9735254}" dt="2020-01-21T17:40:59.459" v="4568" actId="1076"/>
          <ac:graphicFrameMkLst>
            <pc:docMk/>
            <pc:sldMk cId="420678662" sldId="292"/>
            <ac:graphicFrameMk id="8" creationId="{68791AB6-D4E4-4DE4-B506-11223C7C4D3C}"/>
          </ac:graphicFrameMkLst>
        </pc:graphicFrameChg>
        <pc:picChg chg="mod">
          <ac:chgData name="Robert Bernson" userId="d4069f4a-aeac-4cc9-b014-a28bd4467a89" providerId="ADAL" clId="{9BF1CF74-ABFF-4CBA-9591-5C73B9735254}" dt="2020-01-21T17:28:48.440" v="4461" actId="14100"/>
          <ac:picMkLst>
            <pc:docMk/>
            <pc:sldMk cId="420678662" sldId="292"/>
            <ac:picMk id="5" creationId="{F264B6C6-2D2F-4E60-BA88-DA8F71A652C4}"/>
          </ac:picMkLst>
        </pc:picChg>
        <pc:picChg chg="mod">
          <ac:chgData name="Robert Bernson" userId="d4069f4a-aeac-4cc9-b014-a28bd4467a89" providerId="ADAL" clId="{9BF1CF74-ABFF-4CBA-9591-5C73B9735254}" dt="2020-01-21T17:23:55.988" v="4311" actId="1076"/>
          <ac:picMkLst>
            <pc:docMk/>
            <pc:sldMk cId="420678662" sldId="292"/>
            <ac:picMk id="6" creationId="{795DC809-73E9-425C-9C16-F1F32C48DFB6}"/>
          </ac:picMkLst>
        </pc:picChg>
      </pc:sldChg>
      <pc:sldChg chg="addSp delSp modSp add">
        <pc:chgData name="Robert Bernson" userId="d4069f4a-aeac-4cc9-b014-a28bd4467a89" providerId="ADAL" clId="{9BF1CF74-ABFF-4CBA-9591-5C73B9735254}" dt="2020-01-21T17:45:02.114" v="4677" actId="20577"/>
        <pc:sldMkLst>
          <pc:docMk/>
          <pc:sldMk cId="3442120723" sldId="294"/>
        </pc:sldMkLst>
        <pc:spChg chg="mod">
          <ac:chgData name="Robert Bernson" userId="d4069f4a-aeac-4cc9-b014-a28bd4467a89" providerId="ADAL" clId="{9BF1CF74-ABFF-4CBA-9591-5C73B9735254}" dt="2020-01-20T21:32:46.991" v="4064" actId="120"/>
          <ac:spMkLst>
            <pc:docMk/>
            <pc:sldMk cId="3442120723" sldId="294"/>
            <ac:spMk id="2" creationId="{585B1C68-2045-400A-96D8-82564A913FC9}"/>
          </ac:spMkLst>
        </pc:spChg>
        <pc:spChg chg="mod">
          <ac:chgData name="Robert Bernson" userId="d4069f4a-aeac-4cc9-b014-a28bd4467a89" providerId="ADAL" clId="{9BF1CF74-ABFF-4CBA-9591-5C73B9735254}" dt="2020-01-21T17:45:02.114" v="4677" actId="20577"/>
          <ac:spMkLst>
            <pc:docMk/>
            <pc:sldMk cId="3442120723" sldId="294"/>
            <ac:spMk id="3" creationId="{031B2D25-20D2-464D-A95C-9BDFCCAAEDCD}"/>
          </ac:spMkLst>
        </pc:spChg>
        <pc:picChg chg="add del mod modCrop">
          <ac:chgData name="Robert Bernson" userId="d4069f4a-aeac-4cc9-b014-a28bd4467a89" providerId="ADAL" clId="{9BF1CF74-ABFF-4CBA-9591-5C73B9735254}" dt="2020-01-21T17:44:45.313" v="4631" actId="14100"/>
          <ac:picMkLst>
            <pc:docMk/>
            <pc:sldMk cId="3442120723" sldId="294"/>
            <ac:picMk id="5" creationId="{F264B6C6-2D2F-4E60-BA88-DA8F71A652C4}"/>
          </ac:picMkLst>
        </pc:picChg>
        <pc:picChg chg="del">
          <ac:chgData name="Robert Bernson" userId="d4069f4a-aeac-4cc9-b014-a28bd4467a89" providerId="ADAL" clId="{9BF1CF74-ABFF-4CBA-9591-5C73B9735254}" dt="2020-01-14T18:35:41.493" v="892" actId="478"/>
          <ac:picMkLst>
            <pc:docMk/>
            <pc:sldMk cId="3442120723" sldId="294"/>
            <ac:picMk id="6" creationId="{795DC809-73E9-425C-9C16-F1F32C48DFB6}"/>
          </ac:picMkLst>
        </pc:picChg>
      </pc:sldChg>
      <pc:sldChg chg="addSp modSp add delCm">
        <pc:chgData name="Robert Bernson" userId="d4069f4a-aeac-4cc9-b014-a28bd4467a89" providerId="ADAL" clId="{9BF1CF74-ABFF-4CBA-9591-5C73B9735254}" dt="2020-01-23T19:09:00.056" v="4736"/>
        <pc:sldMkLst>
          <pc:docMk/>
          <pc:sldMk cId="3382122664" sldId="295"/>
        </pc:sldMkLst>
        <pc:spChg chg="mod">
          <ac:chgData name="Robert Bernson" userId="d4069f4a-aeac-4cc9-b014-a28bd4467a89" providerId="ADAL" clId="{9BF1CF74-ABFF-4CBA-9591-5C73B9735254}" dt="2020-01-20T21:05:01.731" v="3612" actId="20577"/>
          <ac:spMkLst>
            <pc:docMk/>
            <pc:sldMk cId="3382122664" sldId="295"/>
            <ac:spMk id="3" creationId="{74EBE219-5819-4C05-B4B6-CE1353A58253}"/>
          </ac:spMkLst>
        </pc:spChg>
        <pc:picChg chg="add mod">
          <ac:chgData name="Robert Bernson" userId="d4069f4a-aeac-4cc9-b014-a28bd4467a89" providerId="ADAL" clId="{9BF1CF74-ABFF-4CBA-9591-5C73B9735254}" dt="2020-01-23T19:08:31.337" v="4735" actId="1076"/>
          <ac:picMkLst>
            <pc:docMk/>
            <pc:sldMk cId="3382122664" sldId="295"/>
            <ac:picMk id="5" creationId="{90968B00-69C7-4B92-87BA-6E35A265D53E}"/>
          </ac:picMkLst>
        </pc:picChg>
      </pc:sldChg>
      <pc:sldChg chg="add ord">
        <pc:chgData name="Robert Bernson" userId="d4069f4a-aeac-4cc9-b014-a28bd4467a89" providerId="ADAL" clId="{9BF1CF74-ABFF-4CBA-9591-5C73B9735254}" dt="2020-01-14T19:08:18.716" v="3483"/>
        <pc:sldMkLst>
          <pc:docMk/>
          <pc:sldMk cId="4084901495" sldId="296"/>
        </pc:sldMkLst>
      </pc:sldChg>
      <pc:sldChg chg="addSp delSp modSp add del">
        <pc:chgData name="Robert Bernson" userId="d4069f4a-aeac-4cc9-b014-a28bd4467a89" providerId="ADAL" clId="{9BF1CF74-ABFF-4CBA-9591-5C73B9735254}" dt="2020-01-23T19:07:42.708" v="4731" actId="2696"/>
        <pc:sldMkLst>
          <pc:docMk/>
          <pc:sldMk cId="814134909" sldId="297"/>
        </pc:sldMkLst>
        <pc:spChg chg="del">
          <ac:chgData name="Robert Bernson" userId="d4069f4a-aeac-4cc9-b014-a28bd4467a89" providerId="ADAL" clId="{9BF1CF74-ABFF-4CBA-9591-5C73B9735254}" dt="2020-01-14T19:05:27.466" v="3467"/>
          <ac:spMkLst>
            <pc:docMk/>
            <pc:sldMk cId="814134909" sldId="297"/>
            <ac:spMk id="2" creationId="{FFFAD1DF-DB26-4AE4-A64B-A9551AB8E19D}"/>
          </ac:spMkLst>
        </pc:spChg>
        <pc:spChg chg="del">
          <ac:chgData name="Robert Bernson" userId="d4069f4a-aeac-4cc9-b014-a28bd4467a89" providerId="ADAL" clId="{9BF1CF74-ABFF-4CBA-9591-5C73B9735254}" dt="2020-01-14T19:05:27.466" v="3467"/>
          <ac:spMkLst>
            <pc:docMk/>
            <pc:sldMk cId="814134909" sldId="297"/>
            <ac:spMk id="3" creationId="{5D5E050F-5949-4A60-90CB-86D0BB842925}"/>
          </ac:spMkLst>
        </pc:spChg>
        <pc:spChg chg="add del mod">
          <ac:chgData name="Robert Bernson" userId="d4069f4a-aeac-4cc9-b014-a28bd4467a89" providerId="ADAL" clId="{9BF1CF74-ABFF-4CBA-9591-5C73B9735254}" dt="2020-01-14T19:05:32.352" v="3468" actId="478"/>
          <ac:spMkLst>
            <pc:docMk/>
            <pc:sldMk cId="814134909" sldId="297"/>
            <ac:spMk id="4" creationId="{BFE0E251-9F68-4B89-A447-DAB9F4007C1E}"/>
          </ac:spMkLst>
        </pc:spChg>
        <pc:spChg chg="add del mod">
          <ac:chgData name="Robert Bernson" userId="d4069f4a-aeac-4cc9-b014-a28bd4467a89" providerId="ADAL" clId="{9BF1CF74-ABFF-4CBA-9591-5C73B9735254}" dt="2020-01-14T19:06:11.856" v="3471"/>
          <ac:spMkLst>
            <pc:docMk/>
            <pc:sldMk cId="814134909" sldId="297"/>
            <ac:spMk id="5" creationId="{755C4F70-1988-4A7F-9E21-4E085567797E}"/>
          </ac:spMkLst>
        </pc:spChg>
        <pc:spChg chg="add del mod">
          <ac:chgData name="Robert Bernson" userId="d4069f4a-aeac-4cc9-b014-a28bd4467a89" providerId="ADAL" clId="{9BF1CF74-ABFF-4CBA-9591-5C73B9735254}" dt="2020-01-14T19:05:36.977" v="3469" actId="478"/>
          <ac:spMkLst>
            <pc:docMk/>
            <pc:sldMk cId="814134909" sldId="297"/>
            <ac:spMk id="6" creationId="{748AA0A6-BE50-4563-B092-920A8D0B1A57}"/>
          </ac:spMkLst>
        </pc:spChg>
        <pc:spChg chg="add del mod">
          <ac:chgData name="Robert Bernson" userId="d4069f4a-aeac-4cc9-b014-a28bd4467a89" providerId="ADAL" clId="{9BF1CF74-ABFF-4CBA-9591-5C73B9735254}" dt="2020-01-14T19:06:26.504" v="3473"/>
          <ac:spMkLst>
            <pc:docMk/>
            <pc:sldMk cId="814134909" sldId="297"/>
            <ac:spMk id="8" creationId="{B1FA8DC5-038E-4583-BFAF-70D664BE8F98}"/>
          </ac:spMkLst>
        </pc:spChg>
        <pc:spChg chg="add del">
          <ac:chgData name="Robert Bernson" userId="d4069f4a-aeac-4cc9-b014-a28bd4467a89" providerId="ADAL" clId="{9BF1CF74-ABFF-4CBA-9591-5C73B9735254}" dt="2020-01-14T19:06:35.079" v="3475"/>
          <ac:spMkLst>
            <pc:docMk/>
            <pc:sldMk cId="814134909" sldId="297"/>
            <ac:spMk id="9" creationId="{91755C47-F892-494F-82DB-F0E6D03A3DC0}"/>
          </ac:spMkLst>
        </pc:spChg>
        <pc:picChg chg="add del mod">
          <ac:chgData name="Robert Bernson" userId="d4069f4a-aeac-4cc9-b014-a28bd4467a89" providerId="ADAL" clId="{9BF1CF74-ABFF-4CBA-9591-5C73B9735254}" dt="2020-01-14T19:06:23.786" v="3472"/>
          <ac:picMkLst>
            <pc:docMk/>
            <pc:sldMk cId="814134909" sldId="297"/>
            <ac:picMk id="7" creationId="{0D5BEAEE-961A-4C9D-8AEA-79163D708C31}"/>
          </ac:picMkLst>
        </pc:picChg>
        <pc:picChg chg="add del mod">
          <ac:chgData name="Robert Bernson" userId="d4069f4a-aeac-4cc9-b014-a28bd4467a89" providerId="ADAL" clId="{9BF1CF74-ABFF-4CBA-9591-5C73B9735254}" dt="2020-01-23T19:07:13.198" v="4724"/>
          <ac:picMkLst>
            <pc:docMk/>
            <pc:sldMk cId="814134909" sldId="297"/>
            <ac:picMk id="10" creationId="{BBCB4E3A-3367-4098-B2B1-FA0067AD6149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aseline="0">
                <a:solidFill>
                  <a:schemeClr val="tx1"/>
                </a:solidFill>
              </a:rPr>
              <a:t>Progress Chart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Total</c:v>
                </c:pt>
                <c:pt idx="1">
                  <c:v>Testing</c:v>
                </c:pt>
                <c:pt idx="2">
                  <c:v>Prototype</c:v>
                </c:pt>
                <c:pt idx="3">
                  <c:v>Design</c:v>
                </c:pt>
                <c:pt idx="4">
                  <c:v>Research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0.56999999999999995</c:v>
                </c:pt>
                <c:pt idx="1">
                  <c:v>0.35</c:v>
                </c:pt>
                <c:pt idx="2">
                  <c:v>0.15</c:v>
                </c:pt>
                <c:pt idx="3">
                  <c:v>0.85</c:v>
                </c:pt>
                <c:pt idx="4">
                  <c:v>0.95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1C-45AE-838A-52D15FEE0B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59059264"/>
        <c:axId val="659060576"/>
      </c:barChart>
      <c:catAx>
        <c:axId val="659059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9060576"/>
        <c:crosses val="autoZero"/>
        <c:auto val="1"/>
        <c:lblAlgn val="ctr"/>
        <c:lblOffset val="100"/>
        <c:noMultiLvlLbl val="0"/>
      </c:catAx>
      <c:valAx>
        <c:axId val="659060576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9059264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20658-5A46-4FDA-A374-84B89F3A81F9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2E718E-45BB-4198-AA20-765AC9000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84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David: Analysis time, wireless comms</a:t>
            </a:r>
            <a:br>
              <a:rPr lang="en-US"/>
            </a:br>
            <a:r>
              <a:rPr lang="en-US"/>
              <a:t>Luke: Power consumption, battery life, power delivery</a:t>
            </a:r>
            <a:br>
              <a:rPr lang="en-US"/>
            </a:br>
            <a:r>
              <a:rPr lang="en-US"/>
              <a:t>Bobby: Cost, volume, spectrum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E718E-45BB-4198-AA20-765AC90008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53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E718E-45BB-4198-AA20-765AC90008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26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E718E-45BB-4198-AA20-765AC900089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50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E718E-45BB-4198-AA20-765AC900089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32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94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50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47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082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18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64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09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20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18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61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33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36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27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69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04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1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42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46CE7D5-CF57-46EF-B807-FDD0502418D4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308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CFS</a:t>
            </a:r>
            <a:br>
              <a:rPr lang="en-US"/>
            </a:br>
            <a:r>
              <a:rPr lang="en-US"/>
              <a:t>Chlorophyll Fluorescence Spectrometer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828801"/>
          </a:xfrm>
        </p:spPr>
        <p:txBody>
          <a:bodyPr>
            <a:normAutofit/>
          </a:bodyPr>
          <a:lstStyle/>
          <a:p>
            <a:r>
              <a:rPr lang="en-US" sz="1600" dirty="0"/>
              <a:t>Group 1</a:t>
            </a:r>
          </a:p>
          <a:p>
            <a:r>
              <a:rPr lang="en-US" sz="1600" dirty="0"/>
              <a:t>David Maria, Computer Engineering</a:t>
            </a:r>
          </a:p>
          <a:p>
            <a:r>
              <a:rPr lang="en-US" sz="1600" dirty="0"/>
              <a:t>Luke Preston, Electrical Engineering</a:t>
            </a:r>
          </a:p>
          <a:p>
            <a:r>
              <a:rPr lang="en-US" sz="1600" dirty="0"/>
              <a:t>Robert </a:t>
            </a:r>
            <a:r>
              <a:rPr lang="en-US" sz="1600" dirty="0" err="1"/>
              <a:t>Bernson</a:t>
            </a:r>
            <a:r>
              <a:rPr lang="en-US" sz="1600" dirty="0"/>
              <a:t>, Photonic Science &amp; Engineering</a:t>
            </a:r>
          </a:p>
          <a:p>
            <a:r>
              <a:rPr lang="en-US" sz="1600" dirty="0"/>
              <a:t>Samuel Knight, Photonic Science &amp; Engineering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B1C68-2045-400A-96D8-82564A913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Laser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B2D25-20D2-464D-A95C-9BDFCCAAE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69" y="173104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>
                <a:cs typeface="Calibri"/>
              </a:rPr>
              <a:t>Purpose:</a:t>
            </a:r>
            <a:br>
              <a:rPr lang="en-US" sz="1800">
                <a:cs typeface="Calibri"/>
              </a:rPr>
            </a:br>
            <a:r>
              <a:rPr lang="en-US" sz="1800">
                <a:cs typeface="Calibri"/>
              </a:rPr>
              <a:t>Provide light source for fluorescence</a:t>
            </a:r>
          </a:p>
          <a:p>
            <a:endParaRPr lang="en-US">
              <a:cs typeface="Calibri"/>
            </a:endParaRPr>
          </a:p>
        </p:txBody>
      </p:sp>
      <p:pic>
        <p:nvPicPr>
          <p:cNvPr id="6" name="Picture 6" descr="A picture containing white&#10;&#10;Description generated with very high confidence">
            <a:extLst>
              <a:ext uri="{FF2B5EF4-FFF2-40B4-BE49-F238E27FC236}">
                <a16:creationId xmlns:a16="http://schemas.microsoft.com/office/drawing/2014/main" id="{795DC809-73E9-425C-9C16-F1F32C48D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069" y="1369322"/>
            <a:ext cx="5090121" cy="2673198"/>
          </a:xfrm>
          <a:prstGeom prst="rect">
            <a:avLst/>
          </a:prstGeom>
        </p:spPr>
      </p:pic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655F1229-6975-48DE-82C4-78BC4A9718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810051"/>
              </p:ext>
            </p:extLst>
          </p:nvPr>
        </p:nvGraphicFramePr>
        <p:xfrm>
          <a:off x="6090676" y="4064636"/>
          <a:ext cx="5090121" cy="2509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4359">
                  <a:extLst>
                    <a:ext uri="{9D8B030D-6E8A-4147-A177-3AD203B41FA5}">
                      <a16:colId xmlns:a16="http://schemas.microsoft.com/office/drawing/2014/main" val="2070557030"/>
                    </a:ext>
                  </a:extLst>
                </a:gridCol>
                <a:gridCol w="3085762">
                  <a:extLst>
                    <a:ext uri="{9D8B030D-6E8A-4147-A177-3AD203B41FA5}">
                      <a16:colId xmlns:a16="http://schemas.microsoft.com/office/drawing/2014/main" val="3113238539"/>
                    </a:ext>
                  </a:extLst>
                </a:gridCol>
              </a:tblGrid>
              <a:tr h="541061">
                <a:tc>
                  <a:txBody>
                    <a:bodyPr/>
                    <a:lstStyle/>
                    <a:p>
                      <a:r>
                        <a:rPr lang="en-US"/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Zhuhai MZLASER Tech Co LTD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824594"/>
                  </a:ext>
                </a:extLst>
              </a:tr>
              <a:tr h="309178">
                <a:tc>
                  <a:txBody>
                    <a:bodyPr/>
                    <a:lstStyle/>
                    <a:p>
                      <a:r>
                        <a:rPr lang="en-US"/>
                        <a:t>Part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MZH8340550D-AL01A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670158"/>
                  </a:ext>
                </a:extLst>
              </a:tr>
              <a:tr h="309178">
                <a:tc>
                  <a:txBody>
                    <a:bodyPr/>
                    <a:lstStyle/>
                    <a:p>
                      <a:r>
                        <a:rPr lang="en-US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$9.00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879038"/>
                  </a:ext>
                </a:extLst>
              </a:tr>
              <a:tr h="309178">
                <a:tc>
                  <a:txBody>
                    <a:bodyPr/>
                    <a:lstStyle/>
                    <a:p>
                      <a:r>
                        <a:rPr lang="en-US"/>
                        <a:t>Wavelength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405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3621"/>
                  </a:ext>
                </a:extLst>
              </a:tr>
              <a:tr h="309178">
                <a:tc>
                  <a:txBody>
                    <a:bodyPr/>
                    <a:lstStyle/>
                    <a:p>
                      <a:r>
                        <a:rPr lang="en-US"/>
                        <a:t>Beam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 mm @ 10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190644"/>
                  </a:ext>
                </a:extLst>
              </a:tr>
              <a:tr h="405993">
                <a:tc>
                  <a:txBody>
                    <a:bodyPr/>
                    <a:lstStyle/>
                    <a:p>
                      <a:r>
                        <a:rPr lang="en-US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50mW @ 3 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4510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A84D532-E597-42ED-A69B-8F366BCB68E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42" y="2583125"/>
            <a:ext cx="4167669" cy="2388370"/>
          </a:xfrm>
          <a:prstGeom prst="rect">
            <a:avLst/>
          </a:prstGeom>
          <a:ln>
            <a:noFill/>
          </a:ln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7875EF46-6BC7-4B62-8192-1935C58D1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094393"/>
              </p:ext>
            </p:extLst>
          </p:nvPr>
        </p:nvGraphicFramePr>
        <p:xfrm>
          <a:off x="1194442" y="5024755"/>
          <a:ext cx="4167669" cy="159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3834">
                  <a:extLst>
                    <a:ext uri="{9D8B030D-6E8A-4147-A177-3AD203B41FA5}">
                      <a16:colId xmlns:a16="http://schemas.microsoft.com/office/drawing/2014/main" val="2836322270"/>
                    </a:ext>
                  </a:extLst>
                </a:gridCol>
                <a:gridCol w="1180967">
                  <a:extLst>
                    <a:ext uri="{9D8B030D-6E8A-4147-A177-3AD203B41FA5}">
                      <a16:colId xmlns:a16="http://schemas.microsoft.com/office/drawing/2014/main" val="802818061"/>
                    </a:ext>
                  </a:extLst>
                </a:gridCol>
                <a:gridCol w="982868">
                  <a:extLst>
                    <a:ext uri="{9D8B030D-6E8A-4147-A177-3AD203B41FA5}">
                      <a16:colId xmlns:a16="http://schemas.microsoft.com/office/drawing/2014/main" val="3254114712"/>
                    </a:ext>
                  </a:extLst>
                </a:gridCol>
              </a:tblGrid>
              <a:tr h="207558">
                <a:tc>
                  <a:txBody>
                    <a:bodyPr/>
                    <a:lstStyle/>
                    <a:p>
                      <a:r>
                        <a:rPr lang="en-US" sz="1400"/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Wavelength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478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Frankfurt Laser Co.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415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$5000.00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511241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Power Technology Inc.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420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$6310.00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87427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RPMC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430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$500.00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66685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B050"/>
                          </a:solidFill>
                        </a:rPr>
                        <a:t>Zhuhai MZLASER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B050"/>
                          </a:solidFill>
                        </a:rPr>
                        <a:t>405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B050"/>
                          </a:solidFill>
                        </a:rPr>
                        <a:t>$9.00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9460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9167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B1C68-2045-400A-96D8-82564A913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Quartz Cuvette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B2D25-20D2-464D-A95C-9BDFCCAAE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6907"/>
            <a:ext cx="653215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>
                <a:cs typeface="Calibri"/>
              </a:rPr>
              <a:t>Purpose: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cs typeface="Calibri"/>
              </a:rPr>
              <a:t>Contain Chlorophyll a Sample</a:t>
            </a:r>
          </a:p>
          <a:p>
            <a:pPr marL="0" indent="0">
              <a:buNone/>
            </a:pPr>
            <a:endParaRPr lang="en-US" sz="1800">
              <a:cs typeface="Calibri"/>
            </a:endParaRPr>
          </a:p>
          <a:p>
            <a:r>
              <a:rPr lang="en-US" sz="1800">
                <a:cs typeface="Calibri"/>
              </a:rPr>
              <a:t>Allows 405 nm laser light to pass through and illuminate sample</a:t>
            </a:r>
          </a:p>
          <a:p>
            <a:r>
              <a:rPr lang="en-US" sz="1800">
                <a:cs typeface="Calibri"/>
              </a:rPr>
              <a:t>Allows 600-700 nm fluorescent light to emit through container</a:t>
            </a:r>
          </a:p>
          <a:p>
            <a:endParaRPr lang="en-US">
              <a:cs typeface="Calibri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95DC809-73E9-425C-9C16-F1F32C48DF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8" r="16576"/>
          <a:stretch/>
        </p:blipFill>
        <p:spPr>
          <a:xfrm>
            <a:off x="7249493" y="1631280"/>
            <a:ext cx="1640183" cy="2497742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264B6C6-2D2F-4E60-BA88-DA8F71A652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5480" b="5900"/>
          <a:stretch/>
        </p:blipFill>
        <p:spPr>
          <a:xfrm>
            <a:off x="8889677" y="1631281"/>
            <a:ext cx="2226750" cy="2497741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CC787A1-2075-4954-ACA8-AABEA89489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368802"/>
              </p:ext>
            </p:extLst>
          </p:nvPr>
        </p:nvGraphicFramePr>
        <p:xfrm>
          <a:off x="7249494" y="4114199"/>
          <a:ext cx="386693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0023">
                  <a:extLst>
                    <a:ext uri="{9D8B030D-6E8A-4147-A177-3AD203B41FA5}">
                      <a16:colId xmlns:a16="http://schemas.microsoft.com/office/drawing/2014/main" val="2070557030"/>
                    </a:ext>
                  </a:extLst>
                </a:gridCol>
                <a:gridCol w="2276908">
                  <a:extLst>
                    <a:ext uri="{9D8B030D-6E8A-4147-A177-3AD203B41FA5}">
                      <a16:colId xmlns:a16="http://schemas.microsoft.com/office/drawing/2014/main" val="31132385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Science Outlet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824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Part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100-40-10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670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$9.99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879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3.5 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3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Dimensions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12.5 x 12.5 x 45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190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Thickness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1.25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45109"/>
                  </a:ext>
                </a:extLst>
              </a:tr>
            </a:tbl>
          </a:graphicData>
        </a:graphic>
      </p:graphicFrame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68791AB6-D4E4-4DE4-B506-11223C7C4D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001219"/>
              </p:ext>
            </p:extLst>
          </p:nvPr>
        </p:nvGraphicFramePr>
        <p:xfrm>
          <a:off x="838200" y="4627279"/>
          <a:ext cx="6086763" cy="171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8035">
                  <a:extLst>
                    <a:ext uri="{9D8B030D-6E8A-4147-A177-3AD203B41FA5}">
                      <a16:colId xmlns:a16="http://schemas.microsoft.com/office/drawing/2014/main" val="2836322270"/>
                    </a:ext>
                  </a:extLst>
                </a:gridCol>
                <a:gridCol w="1034473">
                  <a:extLst>
                    <a:ext uri="{9D8B030D-6E8A-4147-A177-3AD203B41FA5}">
                      <a16:colId xmlns:a16="http://schemas.microsoft.com/office/drawing/2014/main" val="802818061"/>
                    </a:ext>
                  </a:extLst>
                </a:gridCol>
                <a:gridCol w="2152072">
                  <a:extLst>
                    <a:ext uri="{9D8B030D-6E8A-4147-A177-3AD203B41FA5}">
                      <a16:colId xmlns:a16="http://schemas.microsoft.com/office/drawing/2014/main" val="2521291391"/>
                    </a:ext>
                  </a:extLst>
                </a:gridCol>
                <a:gridCol w="1062183">
                  <a:extLst>
                    <a:ext uri="{9D8B030D-6E8A-4147-A177-3AD203B41FA5}">
                      <a16:colId xmlns:a16="http://schemas.microsoft.com/office/drawing/2014/main" val="3254114712"/>
                    </a:ext>
                  </a:extLst>
                </a:gridCol>
              </a:tblGrid>
              <a:tr h="207558">
                <a:tc>
                  <a:txBody>
                    <a:bodyPr/>
                    <a:lstStyle/>
                    <a:p>
                      <a:r>
                        <a:rPr lang="en-US" sz="1600"/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Dimensions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478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Lichen Cottage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3.5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12.5 x 12.5 x 45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$19.94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511241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Alpha Nanotech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3.5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12.5 x 12.5 x 45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$21.00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87427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1600" err="1">
                          <a:solidFill>
                            <a:srgbClr val="FF0000"/>
                          </a:solidFill>
                        </a:rPr>
                        <a:t>Bitomic</a:t>
                      </a:r>
                      <a:endParaRPr lang="en-US" sz="16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3.5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12.5 x 12.5 x 45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$17.50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66685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00B050"/>
                          </a:solidFill>
                        </a:rPr>
                        <a:t>Science Outlet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00B050"/>
                          </a:solidFill>
                        </a:rPr>
                        <a:t>3.5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rgbClr val="00B050"/>
                          </a:solidFill>
                        </a:rPr>
                        <a:t>12.5 x 12.5 x 45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00B050"/>
                          </a:solidFill>
                        </a:rPr>
                        <a:t>$9.99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035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678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B1C68-2045-400A-96D8-82564A913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Optical Slit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B2D25-20D2-464D-A95C-9BDFCCAAE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6907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>
                <a:cs typeface="Calibri"/>
              </a:rPr>
              <a:t>Purpose:</a:t>
            </a:r>
          </a:p>
          <a:p>
            <a:pPr marL="0" indent="0">
              <a:buNone/>
            </a:pPr>
            <a:r>
              <a:rPr lang="en-US" sz="1800">
                <a:cs typeface="Calibri"/>
              </a:rPr>
              <a:t>Allow fluorescent light to pass through onto collimating mirror while preventing directional 405 nm laser light from passing through</a:t>
            </a:r>
          </a:p>
          <a:p>
            <a:pPr marL="0" indent="0">
              <a:buNone/>
            </a:pPr>
            <a:endParaRPr lang="en-US" sz="1800">
              <a:cs typeface="Calibri"/>
            </a:endParaRPr>
          </a:p>
          <a:p>
            <a:r>
              <a:rPr lang="en-US" sz="1800">
                <a:cs typeface="Calibri"/>
              </a:rPr>
              <a:t>Thickness: 350 µm</a:t>
            </a:r>
          </a:p>
          <a:p>
            <a:r>
              <a:rPr lang="en-US" sz="1800">
                <a:cs typeface="Calibri"/>
              </a:rPr>
              <a:t>To be machined</a:t>
            </a:r>
          </a:p>
          <a:p>
            <a:r>
              <a:rPr lang="en-US" sz="1800">
                <a:cs typeface="Calibri"/>
              </a:rPr>
              <a:t>Image of slit propagates through optical cavity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F264B6C6-2D2F-4E60-BA88-DA8F71A652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6" t="17426" r="15103" b="15493"/>
          <a:stretch/>
        </p:blipFill>
        <p:spPr>
          <a:xfrm>
            <a:off x="7221385" y="2932275"/>
            <a:ext cx="3889810" cy="359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20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787C4-8CB8-4FDD-B013-E419716F7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Optical Cavity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38D61-EA5E-466F-931A-AEB8AE36C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84298" cy="4351338"/>
          </a:xfrm>
        </p:spPr>
        <p:txBody>
          <a:bodyPr/>
          <a:lstStyle/>
          <a:p>
            <a:r>
              <a:rPr lang="en-US"/>
              <a:t>Propagates light from slit to sensor</a:t>
            </a:r>
          </a:p>
          <a:p>
            <a:r>
              <a:rPr lang="en-US"/>
              <a:t>Splits chlorophyll light into component wavelengths</a:t>
            </a:r>
          </a:p>
          <a:p>
            <a:r>
              <a:rPr lang="en-US"/>
              <a:t>Small sensor active area, aim for 90% beam match</a:t>
            </a:r>
          </a:p>
          <a:p>
            <a:endParaRPr lang="en-US"/>
          </a:p>
        </p:txBody>
      </p:sp>
      <p:pic>
        <p:nvPicPr>
          <p:cNvPr id="4" name="Picture 3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A7830F14-AF08-466E-9BA2-6007A3832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38167"/>
            <a:ext cx="581734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84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B68C1-6959-4A18-9395-DC34675D6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1235" y="1984686"/>
            <a:ext cx="4839693" cy="3623011"/>
          </a:xfrm>
        </p:spPr>
        <p:txBody>
          <a:bodyPr>
            <a:normAutofit fontScale="92500"/>
          </a:bodyPr>
          <a:lstStyle/>
          <a:p>
            <a:r>
              <a:rPr lang="en-US" sz="2400"/>
              <a:t>Expected signal loss from propagation is -2.71dB to -3.92dB, depending on wavelength observed</a:t>
            </a:r>
          </a:p>
          <a:p>
            <a:r>
              <a:rPr lang="en-US" sz="2400"/>
              <a:t>Loss will be normalized at the output</a:t>
            </a:r>
          </a:p>
          <a:p>
            <a:r>
              <a:rPr lang="en-US" sz="2400"/>
              <a:t>Longer wavelength means greater total expected loss</a:t>
            </a:r>
          </a:p>
          <a:p>
            <a:r>
              <a:rPr lang="en-US" sz="2400"/>
              <a:t>Expecting most loss at grating and sensor</a:t>
            </a: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0A3A5807-4D8E-49D5-93C7-40B609076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10" y="248472"/>
            <a:ext cx="5914291" cy="636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41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16EDA-ED13-4CFE-8C2D-2486ECBE6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427654"/>
            <a:ext cx="10353762" cy="970450"/>
          </a:xfrm>
        </p:spPr>
        <p:txBody>
          <a:bodyPr/>
          <a:lstStyle/>
          <a:p>
            <a:r>
              <a:rPr lang="en-US"/>
              <a:t>Collimating mirror</a:t>
            </a:r>
          </a:p>
        </p:txBody>
      </p:sp>
      <p:pic>
        <p:nvPicPr>
          <p:cNvPr id="5" name="Content Placeholder 4" descr="A close up of a table&#10;&#10;Description automatically generated">
            <a:extLst>
              <a:ext uri="{FF2B5EF4-FFF2-40B4-BE49-F238E27FC236}">
                <a16:creationId xmlns:a16="http://schemas.microsoft.com/office/drawing/2014/main" id="{519FB9C2-3364-4DD9-AE1E-AEAE7A403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48" b="21352"/>
          <a:stretch/>
        </p:blipFill>
        <p:spPr>
          <a:xfrm>
            <a:off x="7391614" y="1283367"/>
            <a:ext cx="3760304" cy="3143619"/>
          </a:xfr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42EED4F-2695-40B0-8B77-4652985F4D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864524"/>
              </p:ext>
            </p:extLst>
          </p:nvPr>
        </p:nvGraphicFramePr>
        <p:xfrm>
          <a:off x="6789192" y="4489229"/>
          <a:ext cx="496514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2574">
                  <a:extLst>
                    <a:ext uri="{9D8B030D-6E8A-4147-A177-3AD203B41FA5}">
                      <a16:colId xmlns:a16="http://schemas.microsoft.com/office/drawing/2014/main" val="2070557030"/>
                    </a:ext>
                  </a:extLst>
                </a:gridCol>
                <a:gridCol w="2482574">
                  <a:extLst>
                    <a:ext uri="{9D8B030D-6E8A-4147-A177-3AD203B41FA5}">
                      <a16:colId xmlns:a16="http://schemas.microsoft.com/office/drawing/2014/main" val="31132385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ThorLabs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824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Part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CM254-050-P01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670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$60.34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879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Scratch-Dig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40-20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3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25.4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190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Focal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4510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823C54B-3011-4979-B70D-A20AEA894A11}"/>
              </a:ext>
            </a:extLst>
          </p:cNvPr>
          <p:cNvSpPr txBox="1"/>
          <p:nvPr/>
        </p:nvSpPr>
        <p:spPr>
          <a:xfrm>
            <a:off x="649357" y="1704683"/>
            <a:ext cx="5870713" cy="311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Purpose:</a:t>
            </a:r>
          </a:p>
          <a:p>
            <a:pPr marL="36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Collimate light from the pinhole and direct it to the diffraction grating</a:t>
            </a:r>
          </a:p>
          <a:p>
            <a:pPr marL="342900" indent="-3060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Silver-coated, offering &gt;97.5% reflectance from 450 to 2000 nm</a:t>
            </a:r>
          </a:p>
          <a:p>
            <a:pPr marL="342900" indent="-3060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For applications near 780 nm, silver exceeds aluminum in quality</a:t>
            </a:r>
          </a:p>
          <a:p>
            <a:pPr marL="342900" indent="-3060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F# = 1.98, which captures a lot of light but doesn’t provide much depth of field; location is important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112021C-F39B-4E0D-81A8-86CD89A5C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071223"/>
              </p:ext>
            </p:extLst>
          </p:nvPr>
        </p:nvGraphicFramePr>
        <p:xfrm>
          <a:off x="649357" y="4862609"/>
          <a:ext cx="5586828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018">
                  <a:extLst>
                    <a:ext uri="{9D8B030D-6E8A-4147-A177-3AD203B41FA5}">
                      <a16:colId xmlns:a16="http://schemas.microsoft.com/office/drawing/2014/main" val="2836322270"/>
                    </a:ext>
                  </a:extLst>
                </a:gridCol>
                <a:gridCol w="915963">
                  <a:extLst>
                    <a:ext uri="{9D8B030D-6E8A-4147-A177-3AD203B41FA5}">
                      <a16:colId xmlns:a16="http://schemas.microsoft.com/office/drawing/2014/main" val="802818061"/>
                    </a:ext>
                  </a:extLst>
                </a:gridCol>
                <a:gridCol w="1223890">
                  <a:extLst>
                    <a:ext uri="{9D8B030D-6E8A-4147-A177-3AD203B41FA5}">
                      <a16:colId xmlns:a16="http://schemas.microsoft.com/office/drawing/2014/main" val="216936157"/>
                    </a:ext>
                  </a:extLst>
                </a:gridCol>
                <a:gridCol w="1237957">
                  <a:extLst>
                    <a:ext uri="{9D8B030D-6E8A-4147-A177-3AD203B41FA5}">
                      <a16:colId xmlns:a16="http://schemas.microsoft.com/office/drawing/2014/main" val="3254114712"/>
                    </a:ext>
                  </a:extLst>
                </a:gridCol>
              </a:tblGrid>
              <a:tr h="207558">
                <a:tc>
                  <a:txBody>
                    <a:bodyPr/>
                    <a:lstStyle/>
                    <a:p>
                      <a:r>
                        <a:rPr lang="en-US"/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EFL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478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Edmund Optics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50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25.4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$165.00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511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Newport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50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25.4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$141.00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874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err="1">
                          <a:solidFill>
                            <a:srgbClr val="00B050"/>
                          </a:solidFill>
                        </a:rPr>
                        <a:t>ThorLabs</a:t>
                      </a:r>
                      <a:endParaRPr lang="en-US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B050"/>
                          </a:solidFill>
                        </a:rPr>
                        <a:t>50</a:t>
                      </a:r>
                      <a:r>
                        <a:rPr lang="en-US" baseline="0">
                          <a:solidFill>
                            <a:srgbClr val="00B050"/>
                          </a:solidFill>
                        </a:rPr>
                        <a:t> mm</a:t>
                      </a:r>
                      <a:endParaRPr lang="en-US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B050"/>
                          </a:solidFill>
                        </a:rPr>
                        <a:t>25.4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B050"/>
                          </a:solidFill>
                        </a:rPr>
                        <a:t>$60.34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973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0043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C074A-A44C-4699-887C-09080D3E6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Diffraction grating</a:t>
            </a:r>
          </a:p>
        </p:txBody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6F01CE92-C30A-4E73-B5CC-2A0355D7E5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4" t="27483" r="18935" b="21961"/>
          <a:stretch/>
        </p:blipFill>
        <p:spPr>
          <a:xfrm>
            <a:off x="7749478" y="1522151"/>
            <a:ext cx="3419061" cy="2199862"/>
          </a:xfr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7FD3222-F918-4395-9103-DF4578D057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880503"/>
              </p:ext>
            </p:extLst>
          </p:nvPr>
        </p:nvGraphicFramePr>
        <p:xfrm>
          <a:off x="7262190" y="3809393"/>
          <a:ext cx="46228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1400">
                  <a:extLst>
                    <a:ext uri="{9D8B030D-6E8A-4147-A177-3AD203B41FA5}">
                      <a16:colId xmlns:a16="http://schemas.microsoft.com/office/drawing/2014/main" val="4038330166"/>
                    </a:ext>
                  </a:extLst>
                </a:gridCol>
                <a:gridCol w="2311400">
                  <a:extLst>
                    <a:ext uri="{9D8B030D-6E8A-4147-A177-3AD203B41FA5}">
                      <a16:colId xmlns:a16="http://schemas.microsoft.com/office/drawing/2014/main" val="41948027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MKS | Newport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973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Part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33066FL01-270R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0155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$89.00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146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Grooves/mm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7530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Spectral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300 – 1000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601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Wavelength of maximum 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500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5370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12.5 x 25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55517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39D37B4-6ABE-4A70-9BFA-AD86BDC775B2}"/>
              </a:ext>
            </a:extLst>
          </p:cNvPr>
          <p:cNvSpPr txBox="1"/>
          <p:nvPr/>
        </p:nvSpPr>
        <p:spPr>
          <a:xfrm>
            <a:off x="838200" y="1690688"/>
            <a:ext cx="4833730" cy="2219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Purpose:</a:t>
            </a:r>
          </a:p>
          <a:p>
            <a:r>
              <a:rPr lang="en-US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Split the light coming from the collimating mirror into its component wavelengths</a:t>
            </a:r>
          </a:p>
          <a:p>
            <a:endParaRPr lang="en-US"/>
          </a:p>
          <a:p>
            <a:pPr marL="342900" indent="-3060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Grating has an efficiency of 62 – 73% in the CFS’s waveband (600 to 700 nm)</a:t>
            </a:r>
          </a:p>
          <a:p>
            <a:pPr marL="342900" indent="-3060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Cheaper than 25 x 25mm grating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D0808C9-CA93-4E79-96B4-F9DAF71A7E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786543"/>
              </p:ext>
            </p:extLst>
          </p:nvPr>
        </p:nvGraphicFramePr>
        <p:xfrm>
          <a:off x="553328" y="4774613"/>
          <a:ext cx="65024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1781776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7979024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524637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8257909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Grv</a:t>
                      </a:r>
                      <a:r>
                        <a:rPr lang="en-US"/>
                        <a:t>/mm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767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ThorLabs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25 x 25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$117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338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Newport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25 x 25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$109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96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B050"/>
                          </a:solidFill>
                        </a:rPr>
                        <a:t>Newport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B050"/>
                          </a:solidFill>
                        </a:rPr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B050"/>
                          </a:solidFill>
                        </a:rPr>
                        <a:t>12.5 x 25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B050"/>
                          </a:solidFill>
                        </a:rPr>
                        <a:t>$89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682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84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16EDA-ED13-4CFE-8C2D-2486ECBE6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315684"/>
            <a:ext cx="10353762" cy="970450"/>
          </a:xfrm>
        </p:spPr>
        <p:txBody>
          <a:bodyPr/>
          <a:lstStyle/>
          <a:p>
            <a:r>
              <a:rPr lang="en-US"/>
              <a:t>Focusing mirror</a:t>
            </a:r>
          </a:p>
        </p:txBody>
      </p:sp>
      <p:pic>
        <p:nvPicPr>
          <p:cNvPr id="9" name="Content Placeholder 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2A6DDA9-0E07-470F-8795-5613CC5D5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18" b="14347"/>
          <a:stretch/>
        </p:blipFill>
        <p:spPr>
          <a:xfrm>
            <a:off x="7750838" y="1102243"/>
            <a:ext cx="3221435" cy="3294538"/>
          </a:xfr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42EED4F-2695-40B0-8B77-4652985F4D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510404"/>
              </p:ext>
            </p:extLst>
          </p:nvPr>
        </p:nvGraphicFramePr>
        <p:xfrm>
          <a:off x="6920969" y="4436191"/>
          <a:ext cx="496514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2574">
                  <a:extLst>
                    <a:ext uri="{9D8B030D-6E8A-4147-A177-3AD203B41FA5}">
                      <a16:colId xmlns:a16="http://schemas.microsoft.com/office/drawing/2014/main" val="2070557030"/>
                    </a:ext>
                  </a:extLst>
                </a:gridCol>
                <a:gridCol w="2482574">
                  <a:extLst>
                    <a:ext uri="{9D8B030D-6E8A-4147-A177-3AD203B41FA5}">
                      <a16:colId xmlns:a16="http://schemas.microsoft.com/office/drawing/2014/main" val="31132385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ThorLabs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824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Part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CM254-050-P01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670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$60.34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879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Scratch-Dig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40-20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3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25.4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190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Focal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4510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823C54B-3011-4979-B70D-A20AEA894A11}"/>
              </a:ext>
            </a:extLst>
          </p:cNvPr>
          <p:cNvSpPr txBox="1"/>
          <p:nvPr/>
        </p:nvSpPr>
        <p:spPr>
          <a:xfrm>
            <a:off x="649357" y="1690688"/>
            <a:ext cx="5870713" cy="31824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Purpose:</a:t>
            </a:r>
          </a:p>
          <a:p>
            <a:r>
              <a:rPr lang="en-US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Capture light reflected from the diffraction grating and focus it on to the CMOS sensor</a:t>
            </a:r>
          </a:p>
          <a:p>
            <a:endParaRPr lang="en-US"/>
          </a:p>
          <a:p>
            <a:pPr marL="342900" indent="-3060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Silver-coated, offering &gt;97.5% reflectance from 450 to 2000 nm</a:t>
            </a:r>
          </a:p>
          <a:p>
            <a:pPr marL="342900" indent="-3060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For applications near 780 nm, silver exceeds aluminum in quality</a:t>
            </a:r>
          </a:p>
          <a:p>
            <a:pPr marL="342900" indent="-3060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F# = 1.98, which captures a lot of light but doesn’t provide much depth of field</a:t>
            </a: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902BAB05-CA93-42D1-B034-A538A27F3C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596627"/>
              </p:ext>
            </p:extLst>
          </p:nvPr>
        </p:nvGraphicFramePr>
        <p:xfrm>
          <a:off x="649357" y="4862608"/>
          <a:ext cx="5894363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018">
                  <a:extLst>
                    <a:ext uri="{9D8B030D-6E8A-4147-A177-3AD203B41FA5}">
                      <a16:colId xmlns:a16="http://schemas.microsoft.com/office/drawing/2014/main" val="2836322270"/>
                    </a:ext>
                  </a:extLst>
                </a:gridCol>
                <a:gridCol w="1040618">
                  <a:extLst>
                    <a:ext uri="{9D8B030D-6E8A-4147-A177-3AD203B41FA5}">
                      <a16:colId xmlns:a16="http://schemas.microsoft.com/office/drawing/2014/main" val="802818061"/>
                    </a:ext>
                  </a:extLst>
                </a:gridCol>
                <a:gridCol w="1266093">
                  <a:extLst>
                    <a:ext uri="{9D8B030D-6E8A-4147-A177-3AD203B41FA5}">
                      <a16:colId xmlns:a16="http://schemas.microsoft.com/office/drawing/2014/main" val="216936157"/>
                    </a:ext>
                  </a:extLst>
                </a:gridCol>
                <a:gridCol w="1378634">
                  <a:extLst>
                    <a:ext uri="{9D8B030D-6E8A-4147-A177-3AD203B41FA5}">
                      <a16:colId xmlns:a16="http://schemas.microsoft.com/office/drawing/2014/main" val="3254114712"/>
                    </a:ext>
                  </a:extLst>
                </a:gridCol>
              </a:tblGrid>
              <a:tr h="207558">
                <a:tc>
                  <a:txBody>
                    <a:bodyPr/>
                    <a:lstStyle/>
                    <a:p>
                      <a:r>
                        <a:rPr lang="en-US"/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EFL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478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Edmund Optics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50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25.4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$165.00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511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Newport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50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25.4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$141.00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874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err="1">
                          <a:solidFill>
                            <a:srgbClr val="00B050"/>
                          </a:solidFill>
                        </a:rPr>
                        <a:t>ThorLabs</a:t>
                      </a:r>
                      <a:endParaRPr lang="en-US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B050"/>
                          </a:solidFill>
                        </a:rPr>
                        <a:t>50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B050"/>
                          </a:solidFill>
                        </a:rPr>
                        <a:t>25.4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B050"/>
                          </a:solidFill>
                        </a:rPr>
                        <a:t>$60.34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181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3122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0C004-DE34-4910-B091-22CFEB251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502302"/>
            <a:ext cx="10353762" cy="970450"/>
          </a:xfrm>
        </p:spPr>
        <p:txBody>
          <a:bodyPr/>
          <a:lstStyle/>
          <a:p>
            <a:r>
              <a:rPr lang="en-US"/>
              <a:t>CMOS Sensor Array</a:t>
            </a:r>
          </a:p>
        </p:txBody>
      </p:sp>
      <p:pic>
        <p:nvPicPr>
          <p:cNvPr id="5" name="Content Placeholder 4" descr="A circuit board&#10;&#10;Description automatically generated">
            <a:extLst>
              <a:ext uri="{FF2B5EF4-FFF2-40B4-BE49-F238E27FC236}">
                <a16:creationId xmlns:a16="http://schemas.microsoft.com/office/drawing/2014/main" id="{17795E50-0BFC-4CE3-B522-73770A224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8" t="8905" r="10510" b="9475"/>
          <a:stretch/>
        </p:blipFill>
        <p:spPr>
          <a:xfrm>
            <a:off x="8548630" y="171109"/>
            <a:ext cx="3432312" cy="3357152"/>
          </a:xfr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B743A78-E7F4-4785-B740-9FE340EB55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888121"/>
              </p:ext>
            </p:extLst>
          </p:nvPr>
        </p:nvGraphicFramePr>
        <p:xfrm>
          <a:off x="6965521" y="3752524"/>
          <a:ext cx="4913549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0334">
                  <a:extLst>
                    <a:ext uri="{9D8B030D-6E8A-4147-A177-3AD203B41FA5}">
                      <a16:colId xmlns:a16="http://schemas.microsoft.com/office/drawing/2014/main" val="3803353403"/>
                    </a:ext>
                  </a:extLst>
                </a:gridCol>
                <a:gridCol w="2573215">
                  <a:extLst>
                    <a:ext uri="{9D8B030D-6E8A-4147-A177-3AD203B41FA5}">
                      <a16:colId xmlns:a16="http://schemas.microsoft.com/office/drawing/2014/main" val="39278765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ON Semiconductor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717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Part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AR0130CSSC00SPBA0-DR (short, ARDR)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457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$8.38 / unit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736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Active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4.86 x 3.66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782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Supply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1.8 V &amp; 2.8 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317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Operating Wavelength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300 – 950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666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ADC 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12 bits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047340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3706E84-A811-42BA-85FB-DCC1E2A588AA}"/>
              </a:ext>
            </a:extLst>
          </p:cNvPr>
          <p:cNvSpPr txBox="1"/>
          <p:nvPr/>
        </p:nvSpPr>
        <p:spPr>
          <a:xfrm>
            <a:off x="516835" y="1308727"/>
            <a:ext cx="587764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Purpose:</a:t>
            </a:r>
          </a:p>
          <a:p>
            <a:r>
              <a:rPr lang="en-US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Observe the light coming from the collimating mirror and transmit pixel intensity profile data to the CPU for processing</a:t>
            </a:r>
          </a:p>
          <a:p>
            <a:endParaRPr lang="en-US"/>
          </a:p>
          <a:p>
            <a:pPr marL="342900" indent="-3060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History of successes at UCF using CMOS over linear</a:t>
            </a:r>
          </a:p>
          <a:p>
            <a:pPr marL="342900" indent="-3060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Operates in analog, digital, or I/O mode</a:t>
            </a:r>
          </a:p>
          <a:p>
            <a:pPr marL="342900" indent="-3060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Built-in ADC</a:t>
            </a:r>
          </a:p>
          <a:p>
            <a:pPr marL="342900" indent="-3060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68 – 78% QE in the CFS’s waveband (600 – 700 nm)</a:t>
            </a:r>
          </a:p>
          <a:p>
            <a:pPr marL="342900" indent="-3060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Monochromatic pixels; only one QE/sensitivity curve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20D7216-C003-4CE1-A55D-01F13ADF061D}"/>
              </a:ext>
            </a:extLst>
          </p:cNvPr>
          <p:cNvCxnSpPr>
            <a:cxnSpLocks/>
          </p:cNvCxnSpPr>
          <p:nvPr/>
        </p:nvCxnSpPr>
        <p:spPr>
          <a:xfrm flipH="1" flipV="1">
            <a:off x="8090176" y="1832871"/>
            <a:ext cx="1747332" cy="161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EA3AC46-50A9-4B69-89CD-18BF266572C4}"/>
              </a:ext>
            </a:extLst>
          </p:cNvPr>
          <p:cNvCxnSpPr/>
          <p:nvPr/>
        </p:nvCxnSpPr>
        <p:spPr>
          <a:xfrm>
            <a:off x="8074191" y="1533052"/>
            <a:ext cx="0" cy="629587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46294A6-1FE8-412A-8811-E2AEA173F7E6}"/>
              </a:ext>
            </a:extLst>
          </p:cNvPr>
          <p:cNvSpPr txBox="1"/>
          <p:nvPr/>
        </p:nvSpPr>
        <p:spPr>
          <a:xfrm>
            <a:off x="7286183" y="1634310"/>
            <a:ext cx="96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3.66mm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B0EFB06-7364-459A-BCE0-C01A910EB1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249249"/>
              </p:ext>
            </p:extLst>
          </p:nvPr>
        </p:nvGraphicFramePr>
        <p:xfrm>
          <a:off x="585974" y="4763444"/>
          <a:ext cx="5684656" cy="200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392385872"/>
                    </a:ext>
                  </a:extLst>
                </a:gridCol>
                <a:gridCol w="1080447">
                  <a:extLst>
                    <a:ext uri="{9D8B030D-6E8A-4147-A177-3AD203B41FA5}">
                      <a16:colId xmlns:a16="http://schemas.microsoft.com/office/drawing/2014/main" val="3160259638"/>
                    </a:ext>
                  </a:extLst>
                </a:gridCol>
                <a:gridCol w="1336430">
                  <a:extLst>
                    <a:ext uri="{9D8B030D-6E8A-4147-A177-3AD203B41FA5}">
                      <a16:colId xmlns:a16="http://schemas.microsoft.com/office/drawing/2014/main" val="1955175225"/>
                    </a:ext>
                  </a:extLst>
                </a:gridCol>
                <a:gridCol w="1026942">
                  <a:extLst>
                    <a:ext uri="{9D8B030D-6E8A-4147-A177-3AD203B41FA5}">
                      <a16:colId xmlns:a16="http://schemas.microsoft.com/office/drawing/2014/main" val="2307773615"/>
                    </a:ext>
                  </a:extLst>
                </a:gridCol>
                <a:gridCol w="886170">
                  <a:extLst>
                    <a:ext uri="{9D8B030D-6E8A-4147-A177-3AD203B41FA5}">
                      <a16:colId xmlns:a16="http://schemas.microsoft.com/office/drawing/2014/main" val="26298790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Sensor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Supply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ADC 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8191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Melexis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3 – 3.3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8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$13.65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80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Renesas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CMOS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2.25 – 3.63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8 or 12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$20.00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516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3 – 5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8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$9.80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602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B050"/>
                          </a:solidFill>
                        </a:rPr>
                        <a:t>ON</a:t>
                      </a:r>
                      <a:r>
                        <a:rPr lang="en-US" sz="1400" baseline="0">
                          <a:solidFill>
                            <a:srgbClr val="00B050"/>
                          </a:solidFill>
                        </a:rPr>
                        <a:t> Semi</a:t>
                      </a:r>
                      <a:endParaRPr lang="en-US" sz="140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B050"/>
                          </a:solidFill>
                        </a:rPr>
                        <a:t>CMOS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B050"/>
                          </a:solidFill>
                        </a:rPr>
                        <a:t>1.8 V &amp; 2.8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B050"/>
                          </a:solidFill>
                        </a:rPr>
                        <a:t>12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B050"/>
                          </a:solidFill>
                        </a:rPr>
                        <a:t>$8.38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516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509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ign, orange, black, green&#10;&#10;Description automatically generated">
            <a:extLst>
              <a:ext uri="{FF2B5EF4-FFF2-40B4-BE49-F238E27FC236}">
                <a16:creationId xmlns:a16="http://schemas.microsoft.com/office/drawing/2014/main" id="{DFBCEFAA-B5C6-4E87-A32C-CA3DF62E2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424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078F7A-B222-4431-95C8-873A65CD7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671" y="117390"/>
            <a:ext cx="10353762" cy="970450"/>
          </a:xfrm>
        </p:spPr>
        <p:txBody>
          <a:bodyPr/>
          <a:lstStyle/>
          <a:p>
            <a:pPr algn="l"/>
            <a:r>
              <a:rPr lang="en-US"/>
              <a:t>MCU</a:t>
            </a:r>
          </a:p>
        </p:txBody>
      </p:sp>
    </p:spTree>
    <p:extLst>
      <p:ext uri="{BB962C8B-B14F-4D97-AF65-F5344CB8AC3E}">
        <p14:creationId xmlns:p14="http://schemas.microsoft.com/office/powerpoint/2010/main" val="2216361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EC02E-710A-46D3-A019-B5ABF347E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D2A1F-44C0-45C0-8762-33B177947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Plants are vital to human culture, so they must be kept healthy</a:t>
            </a:r>
          </a:p>
          <a:p>
            <a:r>
              <a:rPr lang="en-US"/>
              <a:t>Hard to tell if a plant is sick, especially if it has green leaves</a:t>
            </a:r>
            <a:endParaRPr lang="en-US">
              <a:cs typeface="Calibri"/>
            </a:endParaRPr>
          </a:p>
          <a:p>
            <a:r>
              <a:rPr lang="en-US"/>
              <a:t>Check chlorophyll for photosynthetic performance</a:t>
            </a:r>
            <a:endParaRPr lang="en-US">
              <a:cs typeface="Calibri" panose="020F0502020204030204"/>
            </a:endParaRPr>
          </a:p>
          <a:p>
            <a:r>
              <a:rPr lang="en-US"/>
              <a:t>Traditional lab tests take too long, chemical-based</a:t>
            </a:r>
            <a:endParaRPr lang="en-US">
              <a:cs typeface="Calibri"/>
            </a:endParaRPr>
          </a:p>
          <a:p>
            <a:r>
              <a:rPr lang="en-US"/>
              <a:t>CFS is non-chemical, faster than lab test</a:t>
            </a:r>
            <a:endParaRPr lang="en-US">
              <a:cs typeface="Calibri"/>
            </a:endParaRPr>
          </a:p>
          <a:p>
            <a:r>
              <a:rPr lang="en-US"/>
              <a:t>Easy for non-technical user to understand results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0635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DF5C5-2E26-4D37-864F-C27EB7BDE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STM32 ARM CPU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4483A-668D-4DD4-99AA-99D239AD7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127" y="1617807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Control laser module operation</a:t>
            </a:r>
          </a:p>
          <a:p>
            <a:r>
              <a:rPr lang="en-US">
                <a:cs typeface="Calibri"/>
              </a:rPr>
              <a:t>Control sensor operation</a:t>
            </a:r>
          </a:p>
          <a:p>
            <a:r>
              <a:rPr lang="en-US">
                <a:cs typeface="Calibri"/>
              </a:rPr>
              <a:t>Control data flow</a:t>
            </a:r>
          </a:p>
          <a:p>
            <a:r>
              <a:rPr lang="en-US">
                <a:cs typeface="Calibri"/>
              </a:rPr>
              <a:t>Low Cost:    $8.82</a:t>
            </a:r>
          </a:p>
          <a:p>
            <a:r>
              <a:rPr lang="en-US">
                <a:cs typeface="Calibri"/>
              </a:rPr>
              <a:t>Affordable development board:    $8.79</a:t>
            </a:r>
          </a:p>
          <a:p>
            <a:r>
              <a:rPr lang="en-US">
                <a:cs typeface="Calibri"/>
              </a:rPr>
              <a:t>Low Power Consumption: 58.5 </a:t>
            </a:r>
            <a:r>
              <a:rPr lang="en-US" err="1">
                <a:cs typeface="Calibri"/>
              </a:rPr>
              <a:t>mW</a:t>
            </a:r>
            <a:r>
              <a:rPr lang="en-US">
                <a:cs typeface="Calibri"/>
              </a:rPr>
              <a:t> at 1.95 V</a:t>
            </a:r>
          </a:p>
          <a:p>
            <a:r>
              <a:rPr lang="en-US">
                <a:cs typeface="Calibri"/>
              </a:rPr>
              <a:t>Modern and capable CPU</a:t>
            </a:r>
          </a:p>
          <a:p>
            <a:r>
              <a:rPr lang="en-US">
                <a:cs typeface="Calibri"/>
              </a:rPr>
              <a:t>Supports UART, I2C, SPI</a:t>
            </a:r>
          </a:p>
          <a:p>
            <a:r>
              <a:rPr lang="en-US">
                <a:cs typeface="Calibri"/>
              </a:rPr>
              <a:t>Sufficient GPIO connectivity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pic>
        <p:nvPicPr>
          <p:cNvPr id="4" name="Picture 4" descr="A circuit board&#10;&#10;Description generated with very high confidence">
            <a:extLst>
              <a:ext uri="{FF2B5EF4-FFF2-40B4-BE49-F238E27FC236}">
                <a16:creationId xmlns:a16="http://schemas.microsoft.com/office/drawing/2014/main" id="{1FB7D02C-D097-4200-872A-6202A55CF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806" y="1427043"/>
            <a:ext cx="3002351" cy="3011876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3F94FDA-B351-40B4-B897-4F20EB1D28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711044"/>
              </p:ext>
            </p:extLst>
          </p:nvPr>
        </p:nvGraphicFramePr>
        <p:xfrm>
          <a:off x="5350625" y="4726339"/>
          <a:ext cx="6534912" cy="1752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3728">
                  <a:extLst>
                    <a:ext uri="{9D8B030D-6E8A-4147-A177-3AD203B41FA5}">
                      <a16:colId xmlns:a16="http://schemas.microsoft.com/office/drawing/2014/main" val="4195214291"/>
                    </a:ext>
                  </a:extLst>
                </a:gridCol>
                <a:gridCol w="1633728">
                  <a:extLst>
                    <a:ext uri="{9D8B030D-6E8A-4147-A177-3AD203B41FA5}">
                      <a16:colId xmlns:a16="http://schemas.microsoft.com/office/drawing/2014/main" val="829278518"/>
                    </a:ext>
                  </a:extLst>
                </a:gridCol>
                <a:gridCol w="1633728">
                  <a:extLst>
                    <a:ext uri="{9D8B030D-6E8A-4147-A177-3AD203B41FA5}">
                      <a16:colId xmlns:a16="http://schemas.microsoft.com/office/drawing/2014/main" val="3935089772"/>
                    </a:ext>
                  </a:extLst>
                </a:gridCol>
                <a:gridCol w="1633728">
                  <a:extLst>
                    <a:ext uri="{9D8B030D-6E8A-4147-A177-3AD203B41FA5}">
                      <a16:colId xmlns:a16="http://schemas.microsoft.com/office/drawing/2014/main" val="1923831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Chip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Dev Board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GPIO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5341508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rgbClr val="FF0000"/>
                          </a:solidFill>
                        </a:rPr>
                        <a:t>MSP 430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rgbClr val="FF0000"/>
                          </a:solidFill>
                        </a:rPr>
                        <a:t>$3.85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rgbClr val="FF0000"/>
                          </a:solidFill>
                        </a:rPr>
                        <a:t>$15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rgbClr val="FF0000"/>
                          </a:solidFill>
                        </a:rPr>
                        <a:t>Not Enough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6822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B050"/>
                          </a:solidFill>
                        </a:rPr>
                        <a:t>STM32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B050"/>
                          </a:solidFill>
                        </a:rPr>
                        <a:t>$4.41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B050"/>
                          </a:solidFill>
                        </a:rPr>
                        <a:t>$9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B050"/>
                          </a:solidFill>
                        </a:rPr>
                        <a:t>Enough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8740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FF0000"/>
                          </a:solidFill>
                        </a:rPr>
                        <a:t>FS32K144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FF0000"/>
                          </a:solidFill>
                        </a:rPr>
                        <a:t>$5.00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FF0000"/>
                          </a:solidFill>
                        </a:rPr>
                        <a:t>$65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FF0000"/>
                          </a:solidFill>
                        </a:rPr>
                        <a:t>Enough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5910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6888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E353E-FB37-477A-A056-0F66BF381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811" y="0"/>
            <a:ext cx="10353762" cy="970450"/>
          </a:xfrm>
        </p:spPr>
        <p:txBody>
          <a:bodyPr/>
          <a:lstStyle/>
          <a:p>
            <a:pPr algn="l"/>
            <a:r>
              <a:rPr lang="en-US"/>
              <a:t>Mobile Application</a:t>
            </a:r>
          </a:p>
        </p:txBody>
      </p:sp>
      <p:pic>
        <p:nvPicPr>
          <p:cNvPr id="6" name="Content Placeholder 5" descr="A picture containing sign, green, computer, black&#10;&#10;Description automatically generated">
            <a:extLst>
              <a:ext uri="{FF2B5EF4-FFF2-40B4-BE49-F238E27FC236}">
                <a16:creationId xmlns:a16="http://schemas.microsoft.com/office/drawing/2014/main" id="{12FDCB32-3692-48B8-A060-D841D076F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3648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C9A2F5E-D9B3-44A3-AD94-6E439110CAC2}"/>
              </a:ext>
            </a:extLst>
          </p:cNvPr>
          <p:cNvSpPr txBox="1">
            <a:spLocks/>
          </p:cNvSpPr>
          <p:nvPr/>
        </p:nvSpPr>
        <p:spPr>
          <a:xfrm>
            <a:off x="653422" y="458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/>
              <a:t>Mobile Application</a:t>
            </a:r>
          </a:p>
        </p:txBody>
      </p:sp>
    </p:spTree>
    <p:extLst>
      <p:ext uri="{BB962C8B-B14F-4D97-AF65-F5344CB8AC3E}">
        <p14:creationId xmlns:p14="http://schemas.microsoft.com/office/powerpoint/2010/main" val="2906312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541EE-76D4-4E81-B5F3-1ABE96454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140" y="339030"/>
            <a:ext cx="10353762" cy="970450"/>
          </a:xfrm>
        </p:spPr>
        <p:txBody>
          <a:bodyPr/>
          <a:lstStyle/>
          <a:p>
            <a:pPr algn="ctr"/>
            <a:r>
              <a:rPr lang="en-US"/>
              <a:t>Bluetooth Module</a:t>
            </a:r>
            <a:endParaRPr lang="en-US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0C892-07DB-47B7-A97B-AD5B8393C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302" y="136921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Provide communication between CFS and smartphone</a:t>
            </a:r>
          </a:p>
          <a:p>
            <a:r>
              <a:rPr lang="en-US">
                <a:cs typeface="Calibri"/>
              </a:rPr>
              <a:t>Bluetooth preferable to an on-board display</a:t>
            </a:r>
            <a:endParaRPr lang="en-US"/>
          </a:p>
          <a:p>
            <a:r>
              <a:rPr lang="en-US">
                <a:cs typeface="Calibri"/>
              </a:rPr>
              <a:t>Low Power Consumption:    Peak power draw of 31.2 </a:t>
            </a:r>
            <a:r>
              <a:rPr lang="en-US" err="1">
                <a:cs typeface="Calibri"/>
              </a:rPr>
              <a:t>mW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Low Voltage:    1.95 Volt supply needed</a:t>
            </a:r>
          </a:p>
          <a:p>
            <a:r>
              <a:rPr lang="en-US">
                <a:cs typeface="Calibri"/>
              </a:rPr>
              <a:t>Low cost:    $15.40</a:t>
            </a:r>
          </a:p>
          <a:p>
            <a:r>
              <a:rPr lang="en-US">
                <a:cs typeface="Calibri"/>
              </a:rPr>
              <a:t>Supports Bluetooth Low Energy</a:t>
            </a:r>
          </a:p>
        </p:txBody>
      </p:sp>
      <p:pic>
        <p:nvPicPr>
          <p:cNvPr id="4" name="Picture 4" descr="A circuit board&#10;&#10;Description generated with high confidence">
            <a:extLst>
              <a:ext uri="{FF2B5EF4-FFF2-40B4-BE49-F238E27FC236}">
                <a16:creationId xmlns:a16="http://schemas.microsoft.com/office/drawing/2014/main" id="{1E739279-D28F-4E13-918E-191012B7E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0781" y="1309480"/>
            <a:ext cx="2813289" cy="2321546"/>
          </a:xfrm>
          <a:prstGeom prst="rect">
            <a:avLst/>
          </a:prstGeom>
        </p:spPr>
      </p:pic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5A556781-DFA7-4431-B6C4-82A376292E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715578"/>
              </p:ext>
            </p:extLst>
          </p:nvPr>
        </p:nvGraphicFramePr>
        <p:xfrm>
          <a:off x="290513" y="4275401"/>
          <a:ext cx="11591922" cy="2371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6746">
                  <a:extLst>
                    <a:ext uri="{9D8B030D-6E8A-4147-A177-3AD203B41FA5}">
                      <a16:colId xmlns:a16="http://schemas.microsoft.com/office/drawing/2014/main" val="2836322270"/>
                    </a:ext>
                  </a:extLst>
                </a:gridCol>
                <a:gridCol w="2652405">
                  <a:extLst>
                    <a:ext uri="{9D8B030D-6E8A-4147-A177-3AD203B41FA5}">
                      <a16:colId xmlns:a16="http://schemas.microsoft.com/office/drawing/2014/main" val="802818061"/>
                    </a:ext>
                  </a:extLst>
                </a:gridCol>
                <a:gridCol w="2236017">
                  <a:extLst>
                    <a:ext uri="{9D8B030D-6E8A-4147-A177-3AD203B41FA5}">
                      <a16:colId xmlns:a16="http://schemas.microsoft.com/office/drawing/2014/main" val="216936157"/>
                    </a:ext>
                  </a:extLst>
                </a:gridCol>
                <a:gridCol w="908284">
                  <a:extLst>
                    <a:ext uri="{9D8B030D-6E8A-4147-A177-3AD203B41FA5}">
                      <a16:colId xmlns:a16="http://schemas.microsoft.com/office/drawing/2014/main" val="3254114712"/>
                    </a:ext>
                  </a:extLst>
                </a:gridCol>
                <a:gridCol w="1810421">
                  <a:extLst>
                    <a:ext uri="{9D8B030D-6E8A-4147-A177-3AD203B41FA5}">
                      <a16:colId xmlns:a16="http://schemas.microsoft.com/office/drawing/2014/main" val="269058649"/>
                    </a:ext>
                  </a:extLst>
                </a:gridCol>
                <a:gridCol w="2338049">
                  <a:extLst>
                    <a:ext uri="{9D8B030D-6E8A-4147-A177-3AD203B41FA5}">
                      <a16:colId xmlns:a16="http://schemas.microsoft.com/office/drawing/2014/main" val="3662126545"/>
                    </a:ext>
                  </a:extLst>
                </a:gridCol>
              </a:tblGrid>
              <a:tr h="608369">
                <a:tc>
                  <a:txBody>
                    <a:bodyPr/>
                    <a:lstStyle/>
                    <a:p>
                      <a:r>
                        <a:rPr lang="en-US"/>
                        <a:t>Module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Power Consumption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Bluetooth Version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478406"/>
                  </a:ext>
                </a:extLst>
              </a:tr>
              <a:tr h="3476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HC-05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>
                          <a:solidFill>
                            <a:srgbClr val="FF0000"/>
                          </a:solidFill>
                        </a:rPr>
                        <a:t>ITead</a:t>
                      </a:r>
                      <a:r>
                        <a:rPr lang="en-US">
                          <a:solidFill>
                            <a:srgbClr val="FF0000"/>
                          </a:solidFill>
                        </a:rPr>
                        <a:t> Studio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12.7 x 27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&lt;$10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V2.0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511241"/>
                  </a:ext>
                </a:extLst>
              </a:tr>
              <a:tr h="608369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B050"/>
                          </a:solidFill>
                        </a:rPr>
                        <a:t>RN4020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B050"/>
                          </a:solidFill>
                        </a:rPr>
                        <a:t>Microchip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11.5 x 19.5 x 2.5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B050"/>
                          </a:solidFill>
                        </a:rPr>
                        <a:t>&lt;$20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B050"/>
                          </a:solidFill>
                        </a:rPr>
                        <a:t>Very 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B050"/>
                          </a:solidFill>
                        </a:rPr>
                        <a:t>V4.1, 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181403"/>
                  </a:ext>
                </a:extLst>
              </a:tr>
              <a:tr h="757169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ESP32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>
                          <a:solidFill>
                            <a:srgbClr val="FF0000"/>
                          </a:solidFill>
                        </a:rPr>
                        <a:t>Espressif</a:t>
                      </a:r>
                      <a:r>
                        <a:rPr lang="en-US">
                          <a:solidFill>
                            <a:srgbClr val="FF0000"/>
                          </a:solidFill>
                        </a:rPr>
                        <a:t> Systems​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25.5  × 18  × 3.1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&lt;$20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V4.2, BLE+EDR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571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758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FFF18-5374-4C4F-8A6D-AFF42C25B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Software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54E2A49-7C49-434F-906A-9515665A7D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5205054"/>
              </p:ext>
            </p:extLst>
          </p:nvPr>
        </p:nvGraphicFramePr>
        <p:xfrm>
          <a:off x="914400" y="1764301"/>
          <a:ext cx="10353676" cy="3994567"/>
        </p:xfrm>
        <a:graphic>
          <a:graphicData uri="http://schemas.openxmlformats.org/drawingml/2006/table">
            <a:tbl>
              <a:tblPr firstRow="1" firstCol="1" bandRow="1">
                <a:noFill/>
                <a:tableStyleId>{5940675A-B579-460E-94D1-54222C63F5DA}</a:tableStyleId>
              </a:tblPr>
              <a:tblGrid>
                <a:gridCol w="6488381">
                  <a:extLst>
                    <a:ext uri="{9D8B030D-6E8A-4147-A177-3AD203B41FA5}">
                      <a16:colId xmlns:a16="http://schemas.microsoft.com/office/drawing/2014/main" val="1378379873"/>
                    </a:ext>
                  </a:extLst>
                </a:gridCol>
                <a:gridCol w="3865295">
                  <a:extLst>
                    <a:ext uri="{9D8B030D-6E8A-4147-A177-3AD203B41FA5}">
                      <a16:colId xmlns:a16="http://schemas.microsoft.com/office/drawing/2014/main" val="1634634547"/>
                    </a:ext>
                  </a:extLst>
                </a:gridCol>
              </a:tblGrid>
              <a:tr h="62365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cap="all" spc="150">
                          <a:solidFill>
                            <a:schemeClr val="lt1"/>
                          </a:solidFill>
                          <a:effectLst/>
                        </a:rPr>
                        <a:t>Design Choice</a:t>
                      </a:r>
                      <a:endParaRPr lang="en-US" sz="1800" b="0" cap="all" spc="15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4134" marR="154134" marT="154134" marB="15413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cap="all" spc="150">
                          <a:solidFill>
                            <a:schemeClr val="lt1"/>
                          </a:solidFill>
                          <a:effectLst/>
                        </a:rPr>
                        <a:t>Final Selection</a:t>
                      </a:r>
                      <a:endParaRPr lang="en-US" sz="1800" b="0" cap="all" spc="15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4134" marR="154134" marT="154134" marB="15413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564348"/>
                  </a:ext>
                </a:extLst>
              </a:tr>
              <a:tr h="56181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cap="none" spc="0">
                          <a:solidFill>
                            <a:schemeClr val="tx1"/>
                          </a:solidFill>
                          <a:effectLst/>
                        </a:rPr>
                        <a:t>Supported Mobile Operating System(s)</a:t>
                      </a:r>
                      <a:endParaRPr lang="en-US" sz="140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4134" marR="154134" marT="154134" marB="15413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Android</a:t>
                      </a:r>
                      <a:endParaRPr lang="en-US" sz="14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4134" marR="154134" marT="154134" marB="15413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79670"/>
                  </a:ext>
                </a:extLst>
              </a:tr>
              <a:tr h="56181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cap="none" spc="0">
                          <a:solidFill>
                            <a:schemeClr val="tx1"/>
                          </a:solidFill>
                          <a:effectLst/>
                        </a:rPr>
                        <a:t>Earliest Supported Android API</a:t>
                      </a:r>
                      <a:endParaRPr lang="en-US" sz="140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4134" marR="154134" marT="154134" marB="15413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API level 21</a:t>
                      </a:r>
                      <a:endParaRPr lang="en-US" sz="14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4134" marR="154134" marT="154134" marB="15413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24015"/>
                  </a:ext>
                </a:extLst>
              </a:tr>
              <a:tr h="56181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cap="none" spc="0">
                          <a:solidFill>
                            <a:schemeClr val="tx1"/>
                          </a:solidFill>
                          <a:effectLst/>
                        </a:rPr>
                        <a:t>Mobile Application Local Database Technology</a:t>
                      </a:r>
                      <a:endParaRPr lang="en-US" sz="140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4134" marR="154134" marT="154134" marB="15413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SQlite3</a:t>
                      </a:r>
                      <a:endParaRPr lang="en-US" sz="14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4134" marR="154134" marT="154134" marB="15413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4909971"/>
                  </a:ext>
                </a:extLst>
              </a:tr>
              <a:tr h="56181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cap="none" spc="0">
                          <a:solidFill>
                            <a:schemeClr val="tx1"/>
                          </a:solidFill>
                          <a:effectLst/>
                        </a:rPr>
                        <a:t>Mobile Application Programming Language</a:t>
                      </a:r>
                      <a:endParaRPr lang="en-US" sz="140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4134" marR="154134" marT="154134" marB="15413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</a:rPr>
                        <a:t>Kotlin </a:t>
                      </a:r>
                      <a:endParaRPr lang="en-US" sz="14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4134" marR="154134" marT="154134" marB="15413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736266"/>
                  </a:ext>
                </a:extLst>
              </a:tr>
              <a:tr h="56181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Embedded Software Language</a:t>
                      </a:r>
                    </a:p>
                  </a:txBody>
                  <a:tcPr marL="154134" marR="154134" marT="154134" marB="15413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154134" marR="154134" marT="154134" marB="15413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1094149"/>
                  </a:ext>
                </a:extLst>
              </a:tr>
              <a:tr h="56181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Embedded Software IDE </a:t>
                      </a:r>
                    </a:p>
                  </a:txBody>
                  <a:tcPr marL="154134" marR="154134" marT="154134" marB="15413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Keil IDE</a:t>
                      </a:r>
                    </a:p>
                  </a:txBody>
                  <a:tcPr marL="154134" marR="154134" marT="154134" marB="15413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154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17211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A0360-EA35-4802-8E73-8F2EF1996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791" y="835383"/>
            <a:ext cx="3382832" cy="34995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200"/>
              <a:t>Embedded Software Logic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8B22C3-F2E8-491D-8E04-C125D8418B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2951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47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C78BC1-4F00-4850-9F65-8C485CC0DA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1771"/>
            <a:ext cx="12192000" cy="68144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9A333D-3248-44BB-BBB0-187A5BDD5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79124" y="-253313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Application Logic</a:t>
            </a:r>
          </a:p>
        </p:txBody>
      </p:sp>
    </p:spTree>
    <p:extLst>
      <p:ext uri="{BB962C8B-B14F-4D97-AF65-F5344CB8AC3E}">
        <p14:creationId xmlns:p14="http://schemas.microsoft.com/office/powerpoint/2010/main" val="642079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1D93D-634C-4C4D-8F10-15701D8D5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1364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Application Use Case Diagram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E5109C6-66AE-4A55-BD96-FAB45446BE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8" b="4716"/>
          <a:stretch/>
        </p:blipFill>
        <p:spPr bwMode="auto">
          <a:xfrm>
            <a:off x="838200" y="1210962"/>
            <a:ext cx="10368795" cy="564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890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8FEA7B9-EF27-41D4-AC3D-75B4B082C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0"/>
            <a:ext cx="8543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FB5144-ADEF-4523-847C-25C61EB35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068" y="2181997"/>
            <a:ext cx="3744097" cy="1325563"/>
          </a:xfrm>
        </p:spPr>
        <p:txBody>
          <a:bodyPr>
            <a:noAutofit/>
          </a:bodyPr>
          <a:lstStyle/>
          <a:p>
            <a:r>
              <a:rPr lang="en-US" sz="4800"/>
              <a:t>Entity Relationship Diagram</a:t>
            </a:r>
          </a:p>
        </p:txBody>
      </p:sp>
    </p:spTree>
    <p:extLst>
      <p:ext uri="{BB962C8B-B14F-4D97-AF65-F5344CB8AC3E}">
        <p14:creationId xmlns:p14="http://schemas.microsoft.com/office/powerpoint/2010/main" val="1542536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FA81B-8241-4EC0-B1E2-B8556C549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11083"/>
            <a:ext cx="10515600" cy="1325563"/>
          </a:xfrm>
        </p:spPr>
        <p:txBody>
          <a:bodyPr/>
          <a:lstStyle/>
          <a:p>
            <a:r>
              <a:rPr lang="en-US"/>
              <a:t>Mobile phone GUI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8E6A0C-AF23-4CC5-8CFA-DE03BD39B98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751" y="895304"/>
            <a:ext cx="5832573" cy="595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667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329A429-2B12-434F-A8B4-13B9BF7CA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5" y="0"/>
            <a:ext cx="1216424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C000E7-E815-4852-BFF9-B294877F5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-32946"/>
            <a:ext cx="10353762" cy="970450"/>
          </a:xfrm>
        </p:spPr>
        <p:txBody>
          <a:bodyPr/>
          <a:lstStyle/>
          <a:p>
            <a:pPr algn="l"/>
            <a:r>
              <a:rPr lang="en-US"/>
              <a:t>Power System</a:t>
            </a:r>
          </a:p>
        </p:txBody>
      </p:sp>
    </p:spTree>
    <p:extLst>
      <p:ext uri="{BB962C8B-B14F-4D97-AF65-F5344CB8AC3E}">
        <p14:creationId xmlns:p14="http://schemas.microsoft.com/office/powerpoint/2010/main" val="2292256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D1DEA-9A2D-4E87-8120-ECCBD94A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 &amp;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00564-EF63-4CDC-9A4C-D344B9287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Deliver a low-cost alternative to commercial market products</a:t>
            </a:r>
          </a:p>
          <a:p>
            <a:r>
              <a:rPr lang="en-US"/>
              <a:t>Make a device which is easy to transport, use, and store (portable)</a:t>
            </a:r>
          </a:p>
          <a:p>
            <a:r>
              <a:rPr lang="en-US"/>
              <a:t>Simple, modest design that a casual user with a smartphone can use</a:t>
            </a:r>
          </a:p>
          <a:p>
            <a:r>
              <a:rPr lang="en-US"/>
              <a:t>Robust quality to sustain normal wear-and-tear</a:t>
            </a:r>
          </a:p>
          <a:p>
            <a:pPr lvl="1"/>
            <a:r>
              <a:rPr lang="en-US"/>
              <a:t>Solid-state components to prevent expensive repairs</a:t>
            </a:r>
          </a:p>
          <a:p>
            <a:r>
              <a:rPr lang="en-US"/>
              <a:t>Mobile application for casual user to observe results from an app</a:t>
            </a:r>
          </a:p>
          <a:p>
            <a:pPr lvl="1"/>
            <a:r>
              <a:rPr lang="en-US"/>
              <a:t>Analysis includes optical spectrum and classification, i.e., “Good health”, “Fair health”, “Poor health”, etc.</a:t>
            </a:r>
          </a:p>
        </p:txBody>
      </p:sp>
    </p:spTree>
    <p:extLst>
      <p:ext uri="{BB962C8B-B14F-4D97-AF65-F5344CB8AC3E}">
        <p14:creationId xmlns:p14="http://schemas.microsoft.com/office/powerpoint/2010/main" val="7366871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2DCED-671A-4717-AF65-0E6AE254D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754" y="4679198"/>
            <a:ext cx="3685032" cy="15910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>
                <a:cs typeface="+mj-cs"/>
              </a:rPr>
              <a:t>Power Supply Circuit</a:t>
            </a:r>
          </a:p>
        </p:txBody>
      </p:sp>
      <p:pic>
        <p:nvPicPr>
          <p:cNvPr id="4" name="Picture 4" descr="A screenshot of a map&#10;&#10;Description generated with very high confidence">
            <a:extLst>
              <a:ext uri="{FF2B5EF4-FFF2-40B4-BE49-F238E27FC236}">
                <a16:creationId xmlns:a16="http://schemas.microsoft.com/office/drawing/2014/main" id="{56CE04B6-EEBF-43D6-A8A8-3B4331787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5314" y="731520"/>
            <a:ext cx="9078196" cy="34951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705E97-376E-4C9B-A52C-A182CBF9C2F9}"/>
              </a:ext>
            </a:extLst>
          </p:cNvPr>
          <p:cNvSpPr txBox="1"/>
          <p:nvPr/>
        </p:nvSpPr>
        <p:spPr>
          <a:xfrm>
            <a:off x="6124467" y="4535423"/>
            <a:ext cx="4930626" cy="168440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 fontScale="92500" lnSpcReduction="20000"/>
          </a:bodyPr>
          <a:lstStyle/>
          <a:p>
            <a:pPr marL="342900" indent="-3060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Battery &amp; charging circuit</a:t>
            </a:r>
          </a:p>
          <a:p>
            <a:pPr marL="342900" indent="-3060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1.95 V for CPU &amp; BT</a:t>
            </a:r>
          </a:p>
          <a:p>
            <a:pPr marL="342900" indent="-3060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3.0 V for laser module</a:t>
            </a:r>
          </a:p>
          <a:p>
            <a:pPr marL="342900" indent="-3060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1.8 V for CMOS sensor digital power</a:t>
            </a:r>
          </a:p>
          <a:p>
            <a:pPr marL="342900" indent="-3060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cs typeface="Calibri"/>
              </a:rPr>
              <a:t>2.8 V for CMOS sensor analog power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32277316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FC0C0-26C2-4235-9A76-A4F1AA978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694944"/>
            <a:ext cx="6610388" cy="1042416"/>
          </a:xfrm>
        </p:spPr>
        <p:txBody>
          <a:bodyPr>
            <a:normAutofit/>
          </a:bodyPr>
          <a:lstStyle/>
          <a:p>
            <a:r>
              <a:rPr lang="en-US" dirty="0">
                <a:cs typeface="+mj-cs"/>
              </a:rPr>
              <a:t>Printed Circuit Board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53634-2F8F-443C-9B9A-9175F1317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9311" y="2393792"/>
            <a:ext cx="3360212" cy="37408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>
                <a:cs typeface="Calibri"/>
              </a:rPr>
              <a:t>Schematic separated into 2 PCBs</a:t>
            </a:r>
          </a:p>
          <a:p>
            <a:r>
              <a:rPr lang="en-US" sz="1800">
                <a:cs typeface="Calibri"/>
              </a:rPr>
              <a:t>Sensor mounted in place</a:t>
            </a:r>
          </a:p>
          <a:p>
            <a:r>
              <a:rPr lang="en-US" sz="1800">
                <a:cs typeface="Calibri"/>
              </a:rPr>
              <a:t>Connected by ribbon cable</a:t>
            </a:r>
          </a:p>
          <a:p>
            <a:r>
              <a:rPr lang="en-US" sz="1800">
                <a:cs typeface="Calibri"/>
              </a:rPr>
              <a:t>USB charging</a:t>
            </a:r>
          </a:p>
          <a:p>
            <a:r>
              <a:rPr lang="en-US" sz="1800">
                <a:cs typeface="Calibri"/>
              </a:rPr>
              <a:t>Debugging pinouts added</a:t>
            </a:r>
          </a:p>
          <a:p>
            <a:endParaRPr lang="en-US" sz="1800">
              <a:cs typeface="Calibri"/>
            </a:endParaRPr>
          </a:p>
        </p:txBody>
      </p:sp>
      <p:pic>
        <p:nvPicPr>
          <p:cNvPr id="4" name="Picture 4" descr="A circuit board&#10;&#10;Description generated with very high confidence">
            <a:extLst>
              <a:ext uri="{FF2B5EF4-FFF2-40B4-BE49-F238E27FC236}">
                <a16:creationId xmlns:a16="http://schemas.microsoft.com/office/drawing/2014/main" id="{160AF676-F35A-4121-AA6F-B8972EAC2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82" y="2331973"/>
            <a:ext cx="6747089" cy="386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124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E42D6-C7DC-4C5A-9718-7CA324D8E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US" kern="1200" dirty="0">
                <a:latin typeface="+mj-lt"/>
                <a:ea typeface="+mj-ea"/>
                <a:cs typeface="+mj-cs"/>
              </a:rPr>
              <a:t>Module Testing / Prototyping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ED4AE34-2759-413A-8B88-F2A515DD7A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096106"/>
              </p:ext>
            </p:extLst>
          </p:nvPr>
        </p:nvGraphicFramePr>
        <p:xfrm>
          <a:off x="914400" y="2224069"/>
          <a:ext cx="10353677" cy="3235894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831803">
                  <a:extLst>
                    <a:ext uri="{9D8B030D-6E8A-4147-A177-3AD203B41FA5}">
                      <a16:colId xmlns:a16="http://schemas.microsoft.com/office/drawing/2014/main" val="847058992"/>
                    </a:ext>
                  </a:extLst>
                </a:gridCol>
                <a:gridCol w="2580373">
                  <a:extLst>
                    <a:ext uri="{9D8B030D-6E8A-4147-A177-3AD203B41FA5}">
                      <a16:colId xmlns:a16="http://schemas.microsoft.com/office/drawing/2014/main" val="4053254325"/>
                    </a:ext>
                  </a:extLst>
                </a:gridCol>
                <a:gridCol w="1608872">
                  <a:extLst>
                    <a:ext uri="{9D8B030D-6E8A-4147-A177-3AD203B41FA5}">
                      <a16:colId xmlns:a16="http://schemas.microsoft.com/office/drawing/2014/main" val="1439295652"/>
                    </a:ext>
                  </a:extLst>
                </a:gridCol>
                <a:gridCol w="1723757">
                  <a:extLst>
                    <a:ext uri="{9D8B030D-6E8A-4147-A177-3AD203B41FA5}">
                      <a16:colId xmlns:a16="http://schemas.microsoft.com/office/drawing/2014/main" val="307870847"/>
                    </a:ext>
                  </a:extLst>
                </a:gridCol>
                <a:gridCol w="1608872">
                  <a:extLst>
                    <a:ext uri="{9D8B030D-6E8A-4147-A177-3AD203B41FA5}">
                      <a16:colId xmlns:a16="http://schemas.microsoft.com/office/drawing/2014/main" val="1995380502"/>
                    </a:ext>
                  </a:extLst>
                </a:gridCol>
              </a:tblGrid>
              <a:tr h="7720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Part Name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6300" marR="1263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Description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6300" marR="1263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Date Ordered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6300" marR="1263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Date Received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6300" marR="1263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Testing Date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6300" marR="126300" marT="0" marB="0" anchor="ctr"/>
                </a:tc>
                <a:extLst>
                  <a:ext uri="{0D108BD9-81ED-4DB2-BD59-A6C34878D82A}">
                    <a16:rowId xmlns:a16="http://schemas.microsoft.com/office/drawing/2014/main" val="1603042707"/>
                  </a:ext>
                </a:extLst>
              </a:tr>
              <a:tr h="60775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MZH8340550D-</a:t>
                      </a:r>
                      <a:endParaRPr lang="en-US" sz="240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AL01A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6300" marR="1263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Light Source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6300" marR="1263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11/05/2019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6300" marR="1263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11/15/2019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6300" marR="1263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11/25/2019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6300" marR="126300" marT="0" marB="0" anchor="ctr"/>
                </a:tc>
                <a:extLst>
                  <a:ext uri="{0D108BD9-81ED-4DB2-BD59-A6C34878D82A}">
                    <a16:rowId xmlns:a16="http://schemas.microsoft.com/office/drawing/2014/main" val="3873042289"/>
                  </a:ext>
                </a:extLst>
              </a:tr>
              <a:tr h="60775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33066FL01-270R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6300" marR="1263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Reflective Diffraction Grating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6300" marR="1263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11/07/2019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6300" marR="1263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11/15/2019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6300" marR="1263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11/24/2019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6300" marR="126300" marT="0" marB="0" anchor="ctr"/>
                </a:tc>
                <a:extLst>
                  <a:ext uri="{0D108BD9-81ED-4DB2-BD59-A6C34878D82A}">
                    <a16:rowId xmlns:a16="http://schemas.microsoft.com/office/drawing/2014/main" val="3638762036"/>
                  </a:ext>
                </a:extLst>
              </a:tr>
              <a:tr h="32030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STM32F407VET6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6300" marR="1263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Development Board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6300" marR="1263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11/05/2019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6300" marR="1263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11/10/2019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6300" marR="1263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11/21/2019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6300" marR="126300" marT="0" marB="0" anchor="ctr"/>
                </a:tc>
                <a:extLst>
                  <a:ext uri="{0D108BD9-81ED-4DB2-BD59-A6C34878D82A}">
                    <a16:rowId xmlns:a16="http://schemas.microsoft.com/office/drawing/2014/main" val="2649519308"/>
                  </a:ext>
                </a:extLst>
              </a:tr>
              <a:tr h="60775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ARDR CMOS Monochromatic Sensor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6300" marR="1263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Imaging Sensor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6300" marR="1263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11/05/2019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6300" marR="1263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11/11/2019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6300" marR="1263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11/25/2019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6300" marR="126300" marT="0" marB="0" anchor="ctr"/>
                </a:tc>
                <a:extLst>
                  <a:ext uri="{0D108BD9-81ED-4DB2-BD59-A6C34878D82A}">
                    <a16:rowId xmlns:a16="http://schemas.microsoft.com/office/drawing/2014/main" val="1931711004"/>
                  </a:ext>
                </a:extLst>
              </a:tr>
              <a:tr h="32030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RN4020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6300" marR="1263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Bluetooth Module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6300" marR="1263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11/07/2019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6300" marR="1263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11/11/2019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6300" marR="12630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11/21/2019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6300" marR="126300" marT="0" marB="0" anchor="ctr"/>
                </a:tc>
                <a:extLst>
                  <a:ext uri="{0D108BD9-81ED-4DB2-BD59-A6C34878D82A}">
                    <a16:rowId xmlns:a16="http://schemas.microsoft.com/office/drawing/2014/main" val="29873834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92999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CC920-D550-4935-AE13-EC95AFE53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Testing</a:t>
            </a:r>
          </a:p>
        </p:txBody>
      </p:sp>
      <p:pic>
        <p:nvPicPr>
          <p:cNvPr id="5" name="Content Placeholder 4" descr="A cluttered desk with a computer on a table&#10;&#10;Description automatically generated">
            <a:extLst>
              <a:ext uri="{FF2B5EF4-FFF2-40B4-BE49-F238E27FC236}">
                <a16:creationId xmlns:a16="http://schemas.microsoft.com/office/drawing/2014/main" id="{8256954B-4578-4953-BF7D-3052D58EF1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920" y="1697926"/>
            <a:ext cx="3103133" cy="3670110"/>
          </a:xfr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AD91C7F-1531-4AD6-830B-08490DA5BB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824053"/>
              </p:ext>
            </p:extLst>
          </p:nvPr>
        </p:nvGraphicFramePr>
        <p:xfrm>
          <a:off x="554892" y="2124349"/>
          <a:ext cx="6127262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6105">
                  <a:extLst>
                    <a:ext uri="{9D8B030D-6E8A-4147-A177-3AD203B41FA5}">
                      <a16:colId xmlns:a16="http://schemas.microsoft.com/office/drawing/2014/main" val="3486116749"/>
                    </a:ext>
                  </a:extLst>
                </a:gridCol>
                <a:gridCol w="1730326">
                  <a:extLst>
                    <a:ext uri="{9D8B030D-6E8A-4147-A177-3AD203B41FA5}">
                      <a16:colId xmlns:a16="http://schemas.microsoft.com/office/drawing/2014/main" val="751494871"/>
                    </a:ext>
                  </a:extLst>
                </a:gridCol>
                <a:gridCol w="2250831">
                  <a:extLst>
                    <a:ext uri="{9D8B030D-6E8A-4147-A177-3AD203B41FA5}">
                      <a16:colId xmlns:a16="http://schemas.microsoft.com/office/drawing/2014/main" val="402717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Specification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Company-Listed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Manually-Tested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1100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Peak Wavelength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405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405 nm @ 23</a:t>
                      </a:r>
                      <a:r>
                        <a:rPr 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°C</a:t>
                      </a:r>
                      <a:endParaRPr lang="en-US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932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Optical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40 – 45 </a:t>
                      </a:r>
                      <a:r>
                        <a:rPr lang="en-US" err="1"/>
                        <a:t>mW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44.4 </a:t>
                      </a:r>
                      <a:r>
                        <a:rPr lang="en-US" err="1"/>
                        <a:t>mW</a:t>
                      </a:r>
                      <a:r>
                        <a:rPr lang="en-US"/>
                        <a:t> @ 33.5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662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Beam Spot 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 mm @ 10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4.4 mm @ 33.5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860232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54892" y="4276437"/>
            <a:ext cx="612726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060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 sz="2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Powered by Keithley 2231A-30-3 triple channel DC power supply</a:t>
            </a:r>
          </a:p>
          <a:p>
            <a:pPr marL="342900" indent="-3060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 sz="2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Operating voltage: 2.8 V</a:t>
            </a:r>
          </a:p>
          <a:p>
            <a:pPr marL="342900" indent="-3060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 sz="2000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Gentec</a:t>
            </a:r>
            <a:r>
              <a:rPr lang="en-US" sz="2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-ϵ Maestro 234907 Power Meter for peak wavelength and optical power</a:t>
            </a:r>
          </a:p>
        </p:txBody>
      </p:sp>
    </p:spTree>
    <p:extLst>
      <p:ext uri="{BB962C8B-B14F-4D97-AF65-F5344CB8AC3E}">
        <p14:creationId xmlns:p14="http://schemas.microsoft.com/office/powerpoint/2010/main" val="1474081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4E8A-0B26-4B85-958A-7159BC027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MCU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4B198-6444-4A29-90DE-8689F5136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Tested:</a:t>
            </a:r>
          </a:p>
          <a:p>
            <a:pPr lvl="1"/>
            <a:r>
              <a:rPr lang="en-US" dirty="0"/>
              <a:t>Deploying code to MCU</a:t>
            </a:r>
          </a:p>
          <a:p>
            <a:pPr lvl="1"/>
            <a:r>
              <a:rPr lang="en-US" dirty="0"/>
              <a:t>Serial Communication</a:t>
            </a:r>
          </a:p>
          <a:p>
            <a:pPr lvl="1"/>
            <a:endParaRPr lang="en-US" dirty="0"/>
          </a:p>
        </p:txBody>
      </p:sp>
      <p:pic>
        <p:nvPicPr>
          <p:cNvPr id="51" name="Picture 50" descr="A circuit board&#10;&#10;Description automatically generated">
            <a:extLst>
              <a:ext uri="{FF2B5EF4-FFF2-40B4-BE49-F238E27FC236}">
                <a16:creationId xmlns:a16="http://schemas.microsoft.com/office/drawing/2014/main" id="{D6A48136-734C-42DD-8A9D-BCB56E86D370}"/>
              </a:ext>
            </a:extLst>
          </p:cNvPr>
          <p:cNvPicPr/>
          <p:nvPr/>
        </p:nvPicPr>
        <p:blipFill rotWithShape="1">
          <a:blip r:embed="rId3"/>
          <a:srcRect l="756" r="180"/>
          <a:stretch/>
        </p:blipFill>
        <p:spPr>
          <a:xfrm>
            <a:off x="8161639" y="2185627"/>
            <a:ext cx="3768812" cy="3813930"/>
          </a:xfrm>
          <a:prstGeom prst="rect">
            <a:avLst/>
          </a:prstGeom>
        </p:spPr>
      </p:pic>
      <p:pic>
        <p:nvPicPr>
          <p:cNvPr id="4" name="Picture 3" descr="A circuit board&#10;&#10;Description automatically generated">
            <a:extLst>
              <a:ext uri="{FF2B5EF4-FFF2-40B4-BE49-F238E27FC236}">
                <a16:creationId xmlns:a16="http://schemas.microsoft.com/office/drawing/2014/main" id="{4C9EDE7A-9601-4B9B-B874-329A75522142}"/>
              </a:ext>
            </a:extLst>
          </p:cNvPr>
          <p:cNvPicPr/>
          <p:nvPr/>
        </p:nvPicPr>
        <p:blipFill rotWithShape="1">
          <a:blip r:embed="rId4"/>
          <a:srcRect l="-46" r="969" b="2000"/>
          <a:stretch/>
        </p:blipFill>
        <p:spPr bwMode="auto">
          <a:xfrm>
            <a:off x="5028460" y="2185627"/>
            <a:ext cx="2947827" cy="3887719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25425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A3791-18AF-45F2-86BE-1BBE79E6A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60" y="609600"/>
            <a:ext cx="5978072" cy="970450"/>
          </a:xfrm>
        </p:spPr>
        <p:txBody>
          <a:bodyPr>
            <a:normAutofit/>
          </a:bodyPr>
          <a:lstStyle/>
          <a:p>
            <a:r>
              <a:rPr lang="en-US"/>
              <a:t>Image Sensor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BC97F-3E5D-41BF-BE00-EF02E10EC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60" y="1828801"/>
            <a:ext cx="5978072" cy="3866048"/>
          </a:xfrm>
        </p:spPr>
        <p:txBody>
          <a:bodyPr anchor="ctr">
            <a:normAutofit/>
          </a:bodyPr>
          <a:lstStyle/>
          <a:p>
            <a:r>
              <a:rPr lang="en-US"/>
              <a:t>Tested:</a:t>
            </a:r>
          </a:p>
          <a:p>
            <a:pPr lvl="1"/>
            <a:r>
              <a:rPr lang="en-US"/>
              <a:t>I2C Connectivity</a:t>
            </a:r>
          </a:p>
          <a:p>
            <a:r>
              <a:rPr lang="en-US"/>
              <a:t>Testing in Progress:</a:t>
            </a:r>
          </a:p>
          <a:p>
            <a:pPr lvl="1"/>
            <a:r>
              <a:rPr lang="en-US"/>
              <a:t>Receiving pixel data over Digital Camera Interface (DCMI)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3D3F1-CB9D-43FC-828C-70BF8031AFBD}"/>
              </a:ext>
            </a:extLst>
          </p:cNvPr>
          <p:cNvPicPr/>
          <p:nvPr/>
        </p:nvPicPr>
        <p:blipFill rotWithShape="1">
          <a:blip r:embed="rId3"/>
          <a:srcRect l="9184" r="11220"/>
          <a:stretch/>
        </p:blipFill>
        <p:spPr>
          <a:xfrm>
            <a:off x="-10649" y="1"/>
            <a:ext cx="4571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51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FDD36-7A82-463F-B02B-615E21907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4469936" cy="1905000"/>
          </a:xfrm>
        </p:spPr>
        <p:txBody>
          <a:bodyPr>
            <a:normAutofit/>
          </a:bodyPr>
          <a:lstStyle/>
          <a:p>
            <a:pPr algn="l"/>
            <a:r>
              <a:rPr lang="en-US"/>
              <a:t>Bluetooth Module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EEB38-24EA-45A2-9F03-C4EA70D9E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4428700" cy="3124201"/>
          </a:xfrm>
        </p:spPr>
        <p:txBody>
          <a:bodyPr>
            <a:normAutofit/>
          </a:bodyPr>
          <a:lstStyle/>
          <a:p>
            <a:r>
              <a:rPr lang="en-US"/>
              <a:t>Tested:</a:t>
            </a:r>
          </a:p>
          <a:p>
            <a:pPr lvl="1"/>
            <a:r>
              <a:rPr lang="en-US"/>
              <a:t>Module Broadcast Capability</a:t>
            </a:r>
          </a:p>
          <a:p>
            <a:pPr lvl="1"/>
            <a:r>
              <a:rPr lang="en-US"/>
              <a:t>MCU Connectivity</a:t>
            </a:r>
          </a:p>
          <a:p>
            <a:pPr lvl="1"/>
            <a:r>
              <a:rPr lang="en-US"/>
              <a:t>Data Output</a:t>
            </a:r>
          </a:p>
          <a:p>
            <a:pPr lvl="1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3AE215-AC6A-4D4E-9B0E-96658518A777}"/>
              </a:ext>
            </a:extLst>
          </p:cNvPr>
          <p:cNvPicPr/>
          <p:nvPr/>
        </p:nvPicPr>
        <p:blipFill rotWithShape="1">
          <a:blip r:embed="rId3"/>
          <a:srcRect r="6" b="6582"/>
          <a:stretch/>
        </p:blipFill>
        <p:spPr>
          <a:xfrm>
            <a:off x="6262655" y="141984"/>
            <a:ext cx="2806701" cy="3217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D01F9B-FBE0-492C-BEF7-DAD1255ACA1F}"/>
              </a:ext>
            </a:extLst>
          </p:cNvPr>
          <p:cNvPicPr/>
          <p:nvPr/>
        </p:nvPicPr>
        <p:blipFill rotWithShape="1">
          <a:blip r:embed="rId4"/>
          <a:srcRect r="5923" b="-4"/>
          <a:stretch/>
        </p:blipFill>
        <p:spPr>
          <a:xfrm>
            <a:off x="9218139" y="141983"/>
            <a:ext cx="2807208" cy="32173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FD22F6-2B61-46F0-85F6-5CFB5A6651B7}"/>
              </a:ext>
            </a:extLst>
          </p:cNvPr>
          <p:cNvPicPr/>
          <p:nvPr/>
        </p:nvPicPr>
        <p:blipFill rotWithShape="1">
          <a:blip r:embed="rId5"/>
          <a:srcRect r="-5" b="8578"/>
          <a:stretch/>
        </p:blipFill>
        <p:spPr>
          <a:xfrm>
            <a:off x="6262655" y="3498684"/>
            <a:ext cx="2806701" cy="3217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37511A-3D5D-428C-A639-F758D37F5A18}"/>
              </a:ext>
            </a:extLst>
          </p:cNvPr>
          <p:cNvPicPr/>
          <p:nvPr/>
        </p:nvPicPr>
        <p:blipFill rotWithShape="1">
          <a:blip r:embed="rId6"/>
          <a:srcRect t="16924" r="3" b="5971"/>
          <a:stretch/>
        </p:blipFill>
        <p:spPr>
          <a:xfrm>
            <a:off x="9218139" y="3497328"/>
            <a:ext cx="2807208" cy="321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244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3AB45-703F-449F-86C8-43F627AB7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Housing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AE069-B4AC-411C-A358-6828E29D0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73021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/>
              <a:t>Smaller than a sheet of paper, shorter than a thick book</a:t>
            </a:r>
          </a:p>
          <a:p>
            <a:r>
              <a:rPr lang="en-US"/>
              <a:t>Cost to build: $0.00</a:t>
            </a:r>
          </a:p>
          <a:p>
            <a:r>
              <a:rPr lang="en-US"/>
              <a:t>Critical that the optical cavity and pump cavity be isolated from stray light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76D734C-0421-4043-8E89-015D586C7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79" y="0"/>
            <a:ext cx="4257821" cy="680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363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8E759-733B-4B82-B1D2-3A49226BF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Optics holder designs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EEAF0-D86C-46AD-9616-9683FF2D125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/>
              <a:t>One </a:t>
            </a:r>
            <a:r>
              <a:rPr lang="en-US" dirty="0"/>
              <a:t>design </a:t>
            </a:r>
            <a:r>
              <a:rPr lang="en-US"/>
              <a:t>for mirrors, one for grating</a:t>
            </a:r>
          </a:p>
          <a:p>
            <a:r>
              <a:rPr lang="en-US"/>
              <a:t>Optics held in place with a thumb screw at the top</a:t>
            </a:r>
          </a:p>
          <a:p>
            <a:r>
              <a:rPr lang="en-US"/>
              <a:t>Small enough to be machined for free</a:t>
            </a:r>
          </a:p>
          <a:p>
            <a:r>
              <a:rPr lang="en-US"/>
              <a:t>Mount and post </a:t>
            </a:r>
            <a:r>
              <a:rPr lang="en-US" dirty="0"/>
              <a:t>awaiting design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526" y="471338"/>
            <a:ext cx="4878274" cy="3051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526" y="3657580"/>
            <a:ext cx="4878274" cy="304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862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DF8639-2CBB-49FE-8A61-533DD06E2D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/>
              <a:t>Administrative Content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8A6DDB9-8C1A-4826-871E-49822AB7D0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58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F3098-D758-4336-9BC2-7CDF5F1D3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Specifications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C32DAEE-C051-4A33-931C-FFC34C3DC1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6357664"/>
              </p:ext>
            </p:extLst>
          </p:nvPr>
        </p:nvGraphicFramePr>
        <p:xfrm>
          <a:off x="838200" y="1825625"/>
          <a:ext cx="7886700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5935526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12048540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2499162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Metric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Reason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125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Manufacturing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≤ 500 USD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Meets Cost goal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676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Size/Volume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≤ 0.15 m</a:t>
                      </a:r>
                      <a:r>
                        <a:rPr lang="en-US" baseline="300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Meets Size goal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22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Power delivery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≤ 115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Meets heat production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9092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Battery life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Convenience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387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Wireless 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Bluetooth 4.0 Bluetooth Low Energy mechanism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Facilitates communication to smartphone app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470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Radio power consumption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100 – 500 </a:t>
                      </a:r>
                      <a:r>
                        <a:rPr lang="el-GR"/>
                        <a:t>μ</a:t>
                      </a:r>
                      <a:r>
                        <a:rPr lang="en-US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Low power consumption for power circuit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2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Sample analysis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≤ 2 seconds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Fast results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6279015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Spectrum analyzed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600 – 700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Chlorophyll's peak emission spectrum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74472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1B9ED5E-2002-414A-9D0E-0DD0DBD7A29E}"/>
              </a:ext>
            </a:extLst>
          </p:cNvPr>
          <p:cNvSpPr txBox="1"/>
          <p:nvPr/>
        </p:nvSpPr>
        <p:spPr>
          <a:xfrm>
            <a:off x="9076885" y="1824519"/>
            <a:ext cx="2882890" cy="31393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060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 sz="2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Power delivery is an old spec from previous tungsten bulb design</a:t>
            </a:r>
          </a:p>
          <a:p>
            <a:pPr marL="342900" indent="-3060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 sz="2000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SWaP</a:t>
            </a:r>
            <a:r>
              <a:rPr lang="en-US" sz="2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initially overestimated</a:t>
            </a:r>
          </a:p>
          <a:p>
            <a:pPr marL="342900" indent="-3060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</a:pPr>
            <a:r>
              <a:rPr lang="en-US" sz="2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Needs to be reevaluated to match current design</a:t>
            </a:r>
          </a:p>
        </p:txBody>
      </p:sp>
    </p:spTree>
    <p:extLst>
      <p:ext uri="{BB962C8B-B14F-4D97-AF65-F5344CB8AC3E}">
        <p14:creationId xmlns:p14="http://schemas.microsoft.com/office/powerpoint/2010/main" val="32656052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22BAD-897E-422F-B5A6-DEFE5F42F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 Distribution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0AFCFC37-DEB9-4C08-B19A-4D89DF223B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3935088"/>
              </p:ext>
            </p:extLst>
          </p:nvPr>
        </p:nvGraphicFramePr>
        <p:xfrm>
          <a:off x="862445" y="1827213"/>
          <a:ext cx="10701907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2907">
                  <a:extLst>
                    <a:ext uri="{9D8B030D-6E8A-4147-A177-3AD203B41FA5}">
                      <a16:colId xmlns:a16="http://schemas.microsoft.com/office/drawing/2014/main" val="360995271"/>
                    </a:ext>
                  </a:extLst>
                </a:gridCol>
                <a:gridCol w="1904999">
                  <a:extLst>
                    <a:ext uri="{9D8B030D-6E8A-4147-A177-3AD203B41FA5}">
                      <a16:colId xmlns:a16="http://schemas.microsoft.com/office/drawing/2014/main" val="67070286"/>
                    </a:ext>
                  </a:extLst>
                </a:gridCol>
                <a:gridCol w="1896341">
                  <a:extLst>
                    <a:ext uri="{9D8B030D-6E8A-4147-A177-3AD203B41FA5}">
                      <a16:colId xmlns:a16="http://schemas.microsoft.com/office/drawing/2014/main" val="2552771749"/>
                    </a:ext>
                  </a:extLst>
                </a:gridCol>
                <a:gridCol w="1602067">
                  <a:extLst>
                    <a:ext uri="{9D8B030D-6E8A-4147-A177-3AD203B41FA5}">
                      <a16:colId xmlns:a16="http://schemas.microsoft.com/office/drawing/2014/main" val="1194523924"/>
                    </a:ext>
                  </a:extLst>
                </a:gridCol>
                <a:gridCol w="1765593">
                  <a:extLst>
                    <a:ext uri="{9D8B030D-6E8A-4147-A177-3AD203B41FA5}">
                      <a16:colId xmlns:a16="http://schemas.microsoft.com/office/drawing/2014/main" val="171600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Task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Main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Assistant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Workload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Major</a:t>
                      </a:r>
                    </a:p>
                  </a:txBody>
                  <a:tcPr marL="90032" marR="90032"/>
                </a:tc>
                <a:extLst>
                  <a:ext uri="{0D108BD9-81ED-4DB2-BD59-A6C34878D82A}">
                    <a16:rowId xmlns:a16="http://schemas.microsoft.com/office/drawing/2014/main" val="201830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Light source cavity design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Robert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Samuel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Medium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PSE</a:t>
                      </a:r>
                    </a:p>
                  </a:txBody>
                  <a:tcPr marL="90032" marR="90032"/>
                </a:tc>
                <a:extLst>
                  <a:ext uri="{0D108BD9-81ED-4DB2-BD59-A6C34878D82A}">
                    <a16:rowId xmlns:a16="http://schemas.microsoft.com/office/drawing/2014/main" val="369868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Chlorophyll sample holder design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Robert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Samuel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Medium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PSE</a:t>
                      </a:r>
                    </a:p>
                  </a:txBody>
                  <a:tcPr marL="90032" marR="90032"/>
                </a:tc>
                <a:extLst>
                  <a:ext uri="{0D108BD9-81ED-4DB2-BD59-A6C34878D82A}">
                    <a16:rowId xmlns:a16="http://schemas.microsoft.com/office/drawing/2014/main" val="3268264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Optical cavity design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Samuel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Robert, Luke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High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PSE</a:t>
                      </a:r>
                    </a:p>
                  </a:txBody>
                  <a:tcPr marL="90032" marR="90032"/>
                </a:tc>
                <a:extLst>
                  <a:ext uri="{0D108BD9-81ED-4DB2-BD59-A6C34878D82A}">
                    <a16:rowId xmlns:a16="http://schemas.microsoft.com/office/drawing/2014/main" val="3686776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Sensor testing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David, Luke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Robert, Samuel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High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CE, EE, PSE</a:t>
                      </a:r>
                    </a:p>
                  </a:txBody>
                  <a:tcPr marL="90032" marR="90032"/>
                </a:tc>
                <a:extLst>
                  <a:ext uri="{0D108BD9-81ED-4DB2-BD59-A6C34878D82A}">
                    <a16:rowId xmlns:a16="http://schemas.microsoft.com/office/drawing/2014/main" val="3036120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CFS housing design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Samuel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Robert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Medium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PSE</a:t>
                      </a:r>
                    </a:p>
                  </a:txBody>
                  <a:tcPr marL="90032" marR="90032"/>
                </a:tc>
                <a:extLst>
                  <a:ext uri="{0D108BD9-81ED-4DB2-BD59-A6C34878D82A}">
                    <a16:rowId xmlns:a16="http://schemas.microsoft.com/office/drawing/2014/main" val="925186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PCB design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Luke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David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High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EE, CE</a:t>
                      </a:r>
                    </a:p>
                  </a:txBody>
                  <a:tcPr marL="90032" marR="90032"/>
                </a:tc>
                <a:extLst>
                  <a:ext uri="{0D108BD9-81ED-4DB2-BD59-A6C34878D82A}">
                    <a16:rowId xmlns:a16="http://schemas.microsoft.com/office/drawing/2014/main" val="2870897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Power circuit design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Luke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David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Low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EE</a:t>
                      </a:r>
                    </a:p>
                  </a:txBody>
                  <a:tcPr marL="90032" marR="90032"/>
                </a:tc>
                <a:extLst>
                  <a:ext uri="{0D108BD9-81ED-4DB2-BD59-A6C34878D82A}">
                    <a16:rowId xmlns:a16="http://schemas.microsoft.com/office/drawing/2014/main" val="209272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Embedded software design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David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Luke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High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CE</a:t>
                      </a:r>
                    </a:p>
                  </a:txBody>
                  <a:tcPr marL="90032" marR="90032"/>
                </a:tc>
                <a:extLst>
                  <a:ext uri="{0D108BD9-81ED-4DB2-BD59-A6C34878D82A}">
                    <a16:rowId xmlns:a16="http://schemas.microsoft.com/office/drawing/2014/main" val="413484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Mobile application design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David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Luke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Medium</a:t>
                      </a:r>
                    </a:p>
                  </a:txBody>
                  <a:tcPr marL="90032" marR="900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CE</a:t>
                      </a:r>
                    </a:p>
                  </a:txBody>
                  <a:tcPr marL="90032" marR="90032"/>
                </a:tc>
                <a:extLst>
                  <a:ext uri="{0D108BD9-81ED-4DB2-BD59-A6C34878D82A}">
                    <a16:rowId xmlns:a16="http://schemas.microsoft.com/office/drawing/2014/main" val="6999248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83399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C0A19-07CA-4DB5-B558-429D317BC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F268A0C-62B8-4CB7-9BE9-D30B4F5C0E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1214623"/>
              </p:ext>
            </p:extLst>
          </p:nvPr>
        </p:nvGraphicFramePr>
        <p:xfrm>
          <a:off x="838200" y="1690688"/>
          <a:ext cx="10515594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19">
                  <a:extLst>
                    <a:ext uri="{9D8B030D-6E8A-4147-A177-3AD203B41FA5}">
                      <a16:colId xmlns:a16="http://schemas.microsoft.com/office/drawing/2014/main" val="3647081171"/>
                    </a:ext>
                  </a:extLst>
                </a:gridCol>
                <a:gridCol w="3671454">
                  <a:extLst>
                    <a:ext uri="{9D8B030D-6E8A-4147-A177-3AD203B41FA5}">
                      <a16:colId xmlns:a16="http://schemas.microsoft.com/office/drawing/2014/main" val="3953773834"/>
                    </a:ext>
                  </a:extLst>
                </a:gridCol>
                <a:gridCol w="2264743">
                  <a:extLst>
                    <a:ext uri="{9D8B030D-6E8A-4147-A177-3AD203B41FA5}">
                      <a16:colId xmlns:a16="http://schemas.microsoft.com/office/drawing/2014/main" val="3516249468"/>
                    </a:ext>
                  </a:extLst>
                </a:gridCol>
                <a:gridCol w="1180880">
                  <a:extLst>
                    <a:ext uri="{9D8B030D-6E8A-4147-A177-3AD203B41FA5}">
                      <a16:colId xmlns:a16="http://schemas.microsoft.com/office/drawing/2014/main" val="3100942083"/>
                    </a:ext>
                  </a:extLst>
                </a:gridCol>
                <a:gridCol w="1295398">
                  <a:extLst>
                    <a:ext uri="{9D8B030D-6E8A-4147-A177-3AD203B41FA5}">
                      <a16:colId xmlns:a16="http://schemas.microsoft.com/office/drawing/2014/main" val="5933893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Supplier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Device 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Total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690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Laser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Zhuhai MZLAZER Tech Co LTD.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Laser 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$40.38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672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Cuvette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Scientific Lab 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Laser 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$20.00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365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Mirrors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ThorLabs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Optical 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$120.68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093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Diffraction grating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Newport Corporation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Optical 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$89.00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965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CMOS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ON Semiconductor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Optical 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$34.68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141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PCB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Oshpark LLC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PCB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$25.00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55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STMicroelectronics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PCB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$8.82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791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Development 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STMicroelectronics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PCB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$8.79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902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Bluetooth module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Microchip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PCB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$29.85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570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Device housing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CREOL Machine Shop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231325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r>
                        <a:rPr lang="en-US" b="1"/>
                        <a:t>Final Cost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/>
                        <a:t>$377.20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2918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93422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81B1F-039F-4327-BF49-4734688ED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3A72C-CEF4-480F-8B5E-F6C91905C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Self-financed by the group</a:t>
            </a:r>
          </a:p>
          <a:p>
            <a:r>
              <a:rPr lang="en-US"/>
              <a:t>Not currently seeking outside funding</a:t>
            </a:r>
          </a:p>
          <a:p>
            <a:r>
              <a:rPr lang="en-US"/>
              <a:t>Housing cavity expected to cost $0.00 based on quote by vendor, keeps project considerably under budget</a:t>
            </a:r>
          </a:p>
        </p:txBody>
      </p:sp>
    </p:spTree>
    <p:extLst>
      <p:ext uri="{BB962C8B-B14F-4D97-AF65-F5344CB8AC3E}">
        <p14:creationId xmlns:p14="http://schemas.microsoft.com/office/powerpoint/2010/main" val="25423415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A3C8F-BAEF-440B-9182-68D3C3348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2BAB5-8589-4849-B783-96CF519401F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Optical mount </a:t>
            </a:r>
            <a:r>
              <a:rPr lang="en-US"/>
              <a:t>design in progress</a:t>
            </a:r>
          </a:p>
          <a:p>
            <a:r>
              <a:rPr lang="en-US"/>
              <a:t>Machining needs to be done</a:t>
            </a:r>
          </a:p>
          <a:p>
            <a:r>
              <a:rPr lang="en-US"/>
              <a:t>Full integration testing needs to be done</a:t>
            </a:r>
          </a:p>
          <a:p>
            <a:r>
              <a:rPr lang="en-US">
                <a:cs typeface="Calibri" panose="020F0502020204030204"/>
              </a:rPr>
              <a:t>Final assembly</a:t>
            </a: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E6336E1A-B65E-444B-BCE0-9F0ED0BF1B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6971934"/>
              </p:ext>
            </p:extLst>
          </p:nvPr>
        </p:nvGraphicFramePr>
        <p:xfrm>
          <a:off x="5753686" y="1437989"/>
          <a:ext cx="6336713" cy="5054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822102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1BCE4-CF1D-42FF-8093-CFB11466A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Unsolved Issues/Problems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99FDD-4485-4C96-ABC6-4E1511221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Machining parts to exact dimensions</a:t>
            </a:r>
            <a:r>
              <a:rPr lang="en-US" dirty="0"/>
              <a:t> and strict tolerances</a:t>
            </a:r>
            <a:endParaRPr lang="en-US"/>
          </a:p>
          <a:p>
            <a:r>
              <a:rPr lang="en-US"/>
              <a:t>Fine-tuning mirror angles by hand leads to unexpected losses</a:t>
            </a:r>
          </a:p>
          <a:p>
            <a:r>
              <a:rPr lang="en-US">
                <a:cs typeface="Calibri" panose="020F0502020204030204"/>
              </a:rPr>
              <a:t>Spectrum testing unfinished (pixel programming and matching)</a:t>
            </a:r>
          </a:p>
          <a:p>
            <a:r>
              <a:rPr lang="en-US">
                <a:cs typeface="Calibri" panose="020F0502020204030204"/>
              </a:rPr>
              <a:t>CMOS sensor testing unfinished</a:t>
            </a:r>
          </a:p>
          <a:p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845636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6B139-9325-4902-80FE-A9B1D8E64D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Q&amp;A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267B3C9-F189-4A68-BCA9-4094A1E8C5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61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08587A-4A07-417D-AA31-F458A8333F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" t="1306" r="3610" b="3874"/>
          <a:stretch/>
        </p:blipFill>
        <p:spPr>
          <a:xfrm>
            <a:off x="259492" y="177628"/>
            <a:ext cx="11568092" cy="650274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AD0ED1E-E800-4CAB-A56C-F00A30B1B2BD}"/>
              </a:ext>
            </a:extLst>
          </p:cNvPr>
          <p:cNvSpPr txBox="1">
            <a:spLocks/>
          </p:cNvSpPr>
          <p:nvPr/>
        </p:nvSpPr>
        <p:spPr>
          <a:xfrm>
            <a:off x="866657" y="133865"/>
            <a:ext cx="10353762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/>
              <a:t>Block Diagram</a:t>
            </a:r>
          </a:p>
        </p:txBody>
      </p:sp>
    </p:spTree>
    <p:extLst>
      <p:ext uri="{BB962C8B-B14F-4D97-AF65-F5344CB8AC3E}">
        <p14:creationId xmlns:p14="http://schemas.microsoft.com/office/powerpoint/2010/main" val="2718356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arking, sign, sitting, meter&#10;&#10;Description automatically generated">
            <a:extLst>
              <a:ext uri="{FF2B5EF4-FFF2-40B4-BE49-F238E27FC236}">
                <a16:creationId xmlns:a16="http://schemas.microsoft.com/office/drawing/2014/main" id="{5EE5F976-0192-469E-AB0B-E958A99D6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" b="1701"/>
          <a:stretch/>
        </p:blipFill>
        <p:spPr>
          <a:xfrm>
            <a:off x="27755" y="0"/>
            <a:ext cx="12060053" cy="67413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067ED4-6AA2-4D65-90FE-519F8953D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59725"/>
            <a:ext cx="10353762" cy="970450"/>
          </a:xfrm>
        </p:spPr>
        <p:txBody>
          <a:bodyPr/>
          <a:lstStyle/>
          <a:p>
            <a:pPr algn="l"/>
            <a:r>
              <a:rPr lang="en-US"/>
              <a:t>Optics</a:t>
            </a:r>
          </a:p>
        </p:txBody>
      </p:sp>
    </p:spTree>
    <p:extLst>
      <p:ext uri="{BB962C8B-B14F-4D97-AF65-F5344CB8AC3E}">
        <p14:creationId xmlns:p14="http://schemas.microsoft.com/office/powerpoint/2010/main" val="2802469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2E0B9-D55E-4F1B-9EB1-561A9ED8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Cavity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086EB-0E69-4833-A0DA-DE7CE0759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4065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Houses laser module and cuvette containing sample</a:t>
            </a:r>
          </a:p>
          <a:p>
            <a:r>
              <a:rPr lang="en-US" dirty="0"/>
              <a:t>Where process of fluorescence takes places</a:t>
            </a:r>
          </a:p>
          <a:p>
            <a:r>
              <a:rPr lang="en-US" dirty="0"/>
              <a:t>Separated from main optical cavity by optical slit</a:t>
            </a:r>
          </a:p>
          <a:p>
            <a:r>
              <a:rPr lang="en-US" dirty="0"/>
              <a:t>Two mounts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One for laser module</a:t>
            </a:r>
          </a:p>
          <a:p>
            <a:pPr lvl="1"/>
            <a:r>
              <a:rPr lang="en-US" dirty="0"/>
              <a:t>One for 10 mm quartz cuvette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67A1A3-5D08-45B8-BE62-6D5B5C6E8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535" y="1860998"/>
            <a:ext cx="3853130" cy="453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98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91E39-0071-457D-80ED-7FA797C90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Chlorophyll Sample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BE219-5819-4C05-B4B6-CE1353A58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Process: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Pick a leaf from a known species of plant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Break up the leaf into smaller pieces and weigh out a 1-gram sample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Add the sample to a mixture containing 150mL of acetone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Muddle the mixture together for 1 minute and pour through a coffee filter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The remaining solution is added to a cuvette to be tested by the CFS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968B00-69C7-4B92-87BA-6E35A265D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516" y="4413896"/>
            <a:ext cx="3212967" cy="20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22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889CD-1995-45D0-95B1-DE64A536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Chlorophyll Sample Reference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B2286-3576-4E2E-AFB7-1C5A84EE4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The CFS determines </a:t>
            </a:r>
            <a:r>
              <a:rPr lang="en-US" u="sng"/>
              <a:t>relative</a:t>
            </a:r>
            <a:r>
              <a:rPr lang="en-US"/>
              <a:t> plant health</a:t>
            </a:r>
          </a:p>
          <a:p>
            <a:r>
              <a:rPr lang="en-US"/>
              <a:t>Must obtain a reference sample for each species of plant</a:t>
            </a:r>
            <a:endParaRPr lang="en-US">
              <a:cs typeface="Calibri"/>
            </a:endParaRPr>
          </a:p>
          <a:p>
            <a:r>
              <a:rPr lang="en-US"/>
              <a:t>Can obtain reference sample from database or by using CFS on a plant sample already determined to be healthy</a:t>
            </a:r>
            <a:endParaRPr lang="en-US">
              <a:cs typeface="Calibri"/>
            </a:endParaRPr>
          </a:p>
          <a:p>
            <a:r>
              <a:rPr lang="en-US"/>
              <a:t>Compare tested samples to reference sample </a:t>
            </a:r>
          </a:p>
          <a:p>
            <a:r>
              <a:rPr lang="en-US"/>
              <a:t>Similar fluorescent spectrum = Healthy Sample</a:t>
            </a:r>
            <a:endParaRPr lang="en-US">
              <a:cs typeface="Calibri"/>
            </a:endParaRPr>
          </a:p>
          <a:p>
            <a:pPr lvl="2"/>
            <a:r>
              <a:rPr lang="en-US"/>
              <a:t>Similar/greater intensity, full range of wavelengths</a:t>
            </a:r>
            <a:endParaRPr lang="en-US">
              <a:cs typeface="Calibri"/>
            </a:endParaRPr>
          </a:p>
          <a:p>
            <a:pPr lvl="1"/>
            <a:r>
              <a:rPr lang="en-US"/>
              <a:t>Dissimilar fluorescent spectrum = Unhealthy Sample</a:t>
            </a:r>
            <a:endParaRPr lang="en-US">
              <a:cs typeface="Calibri"/>
            </a:endParaRPr>
          </a:p>
          <a:p>
            <a:pPr lvl="2"/>
            <a:r>
              <a:rPr lang="en-US"/>
              <a:t> Lower intensity, missing wavelengths 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49014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Slate" id="{C3F70B94-7CE9-428E-ADC1-3269CC2C3385}" vid="{43372978-11FE-4814-AC26-BC300187D8C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1993</Words>
  <Application>Microsoft Office PowerPoint</Application>
  <PresentationFormat>Widescreen</PresentationFormat>
  <Paragraphs>615</Paragraphs>
  <Slides>45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Calisto MT</vt:lpstr>
      <vt:lpstr>Times New Roman</vt:lpstr>
      <vt:lpstr>Wingdings 2</vt:lpstr>
      <vt:lpstr>Slate</vt:lpstr>
      <vt:lpstr>CFS Chlorophyll Fluorescence Spectrometer</vt:lpstr>
      <vt:lpstr>Motivation</vt:lpstr>
      <vt:lpstr>Goals &amp; Objectives</vt:lpstr>
      <vt:lpstr>Specifications</vt:lpstr>
      <vt:lpstr>PowerPoint Presentation</vt:lpstr>
      <vt:lpstr>Optics</vt:lpstr>
      <vt:lpstr>Laser Cavity</vt:lpstr>
      <vt:lpstr>Chlorophyll Sample Preparation</vt:lpstr>
      <vt:lpstr>Chlorophyll Sample Reference</vt:lpstr>
      <vt:lpstr>Laser Module</vt:lpstr>
      <vt:lpstr>Quartz Cuvette</vt:lpstr>
      <vt:lpstr>Optical Slit</vt:lpstr>
      <vt:lpstr>Optical Cavity</vt:lpstr>
      <vt:lpstr>PowerPoint Presentation</vt:lpstr>
      <vt:lpstr>Collimating mirror</vt:lpstr>
      <vt:lpstr>Diffraction grating</vt:lpstr>
      <vt:lpstr>Focusing mirror</vt:lpstr>
      <vt:lpstr>CMOS Sensor Array</vt:lpstr>
      <vt:lpstr>MCU</vt:lpstr>
      <vt:lpstr>STM32 ARM CPU</vt:lpstr>
      <vt:lpstr>Mobile Application</vt:lpstr>
      <vt:lpstr>Bluetooth Module</vt:lpstr>
      <vt:lpstr>Software</vt:lpstr>
      <vt:lpstr>Embedded Software Logic</vt:lpstr>
      <vt:lpstr>Application Logic</vt:lpstr>
      <vt:lpstr>Application Use Case Diagram</vt:lpstr>
      <vt:lpstr>Entity Relationship Diagram</vt:lpstr>
      <vt:lpstr>Mobile phone GUI</vt:lpstr>
      <vt:lpstr>Power System</vt:lpstr>
      <vt:lpstr>Power Supply Circuit</vt:lpstr>
      <vt:lpstr>Printed Circuit Board Design</vt:lpstr>
      <vt:lpstr>Module Testing / Prototyping</vt:lpstr>
      <vt:lpstr>Laser Testing</vt:lpstr>
      <vt:lpstr>MCU Testing</vt:lpstr>
      <vt:lpstr>Image Sensor Testing</vt:lpstr>
      <vt:lpstr>Bluetooth Module Testing</vt:lpstr>
      <vt:lpstr>Housing Design</vt:lpstr>
      <vt:lpstr>Optics holder designs</vt:lpstr>
      <vt:lpstr>Administrative Content</vt:lpstr>
      <vt:lpstr>Work Distribution</vt:lpstr>
      <vt:lpstr>Budget</vt:lpstr>
      <vt:lpstr>Financials</vt:lpstr>
      <vt:lpstr>Progress</vt:lpstr>
      <vt:lpstr>Unsolved Issues/Problems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CFS Chlorophyll Fluorescence Spectrometer</dc:title>
  <dc:creator>David Maria</dc:creator>
  <cp:lastModifiedBy>David</cp:lastModifiedBy>
  <cp:revision>1</cp:revision>
  <dcterms:created xsi:type="dcterms:W3CDTF">2020-01-25T00:34:24Z</dcterms:created>
  <dcterms:modified xsi:type="dcterms:W3CDTF">2020-04-17T21:58:27Z</dcterms:modified>
</cp:coreProperties>
</file>