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0"/>
  </p:notesMasterIdLst>
  <p:sldIdLst>
    <p:sldId id="286" r:id="rId2"/>
    <p:sldId id="257" r:id="rId3"/>
    <p:sldId id="267" r:id="rId4"/>
    <p:sldId id="269" r:id="rId5"/>
    <p:sldId id="268" r:id="rId6"/>
    <p:sldId id="258" r:id="rId7"/>
    <p:sldId id="264" r:id="rId8"/>
    <p:sldId id="270" r:id="rId9"/>
    <p:sldId id="309" r:id="rId10"/>
    <p:sldId id="305" r:id="rId11"/>
    <p:sldId id="272" r:id="rId12"/>
    <p:sldId id="273" r:id="rId13"/>
    <p:sldId id="300" r:id="rId14"/>
    <p:sldId id="307" r:id="rId15"/>
    <p:sldId id="274" r:id="rId16"/>
    <p:sldId id="290" r:id="rId17"/>
    <p:sldId id="277" r:id="rId18"/>
    <p:sldId id="289" r:id="rId19"/>
    <p:sldId id="306" r:id="rId20"/>
    <p:sldId id="301" r:id="rId21"/>
    <p:sldId id="278" r:id="rId22"/>
    <p:sldId id="295" r:id="rId23"/>
    <p:sldId id="276" r:id="rId24"/>
    <p:sldId id="287" r:id="rId25"/>
    <p:sldId id="292" r:id="rId26"/>
    <p:sldId id="288" r:id="rId27"/>
    <p:sldId id="279" r:id="rId28"/>
    <p:sldId id="280" r:id="rId29"/>
    <p:sldId id="281" r:id="rId30"/>
    <p:sldId id="282" r:id="rId31"/>
    <p:sldId id="298" r:id="rId32"/>
    <p:sldId id="283" r:id="rId33"/>
    <p:sldId id="284" r:id="rId34"/>
    <p:sldId id="299" r:id="rId35"/>
    <p:sldId id="297" r:id="rId36"/>
    <p:sldId id="261" r:id="rId37"/>
    <p:sldId id="262" r:id="rId38"/>
    <p:sldId id="26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A6A6A6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776FA9-FE65-4A08-ADE2-65D7D1D8B7DB}" v="1930" dt="2019-02-01T03:09:17.147"/>
    <p1510:client id="{29F99C55-2478-C344-B8D3-94E6E79356C7}" v="9793" dt="2019-02-01T01:22:07.996"/>
    <p1510:client id="{ED6F252A-2424-ECDC-3C8C-EC54112873D1}" v="11" dt="2019-02-01T00:31:31.373"/>
    <p1510:client id="{C792132E-2583-F63A-D799-B68B0AA28977}" v="348" dt="2019-02-01T02:22:54.1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765" y="4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rett%20Goodale\Documents\Senior%20Design\Rocket%20M5%20TR%20Data%20(version%20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brandon\Downloads\cc1350te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brandon\Downloads\cc1350tes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rett%20Goodale\AppData\Roaming\Microsoft\Excel\Progress%20Report%20(version%201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Signal Quality Vs. Distance</a:t>
            </a:r>
          </a:p>
        </c:rich>
      </c:tx>
      <c:layout>
        <c:manualLayout>
          <c:xMode val="edge"/>
          <c:yMode val="edge"/>
          <c:x val="0.29282633420822396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724788156075309"/>
          <c:y val="0.1788392857142857"/>
          <c:w val="0.807085436170357"/>
          <c:h val="0.757460395575553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'Rocket M5'!$E$2:$E$9</c:f>
              <c:numCache>
                <c:formatCode>General</c:formatCode>
                <c:ptCount val="8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300</c:v>
                </c:pt>
                <c:pt idx="6">
                  <c:v>400</c:v>
                </c:pt>
                <c:pt idx="7">
                  <c:v>425</c:v>
                </c:pt>
              </c:numCache>
            </c:numRef>
          </c:xVal>
          <c:yVal>
            <c:numRef>
              <c:f>'Rocket M5'!$G$2:$G$9</c:f>
              <c:numCache>
                <c:formatCode>0%</c:formatCode>
                <c:ptCount val="8"/>
                <c:pt idx="0">
                  <c:v>0.52</c:v>
                </c:pt>
                <c:pt idx="1">
                  <c:v>0.52</c:v>
                </c:pt>
                <c:pt idx="2">
                  <c:v>0.46</c:v>
                </c:pt>
                <c:pt idx="3">
                  <c:v>0.22</c:v>
                </c:pt>
                <c:pt idx="4">
                  <c:v>0.22</c:v>
                </c:pt>
                <c:pt idx="5">
                  <c:v>0.22</c:v>
                </c:pt>
                <c:pt idx="6">
                  <c:v>0.08</c:v>
                </c:pt>
                <c:pt idx="7">
                  <c:v>0.09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D64-4A9E-9662-A053EA085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9807688"/>
        <c:axId val="519804408"/>
      </c:scatterChart>
      <c:valAx>
        <c:axId val="519807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804408"/>
        <c:crosses val="autoZero"/>
        <c:crossBetween val="midCat"/>
      </c:valAx>
      <c:valAx>
        <c:axId val="519804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Signal Quality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80768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Relative Signal Strength</a:t>
            </a:r>
            <a:br>
              <a:rPr lang="en-US"/>
            </a:br>
            <a:r>
              <a:rPr lang="en-US"/>
              <a:t>Indication vs. Distance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cc1350test!$M$2</c:f>
              <c:strCache>
                <c:ptCount val="1"/>
                <c:pt idx="0">
                  <c:v>Average RSSI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cc1350test!$I$3:$I$8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300</c:v>
                </c:pt>
              </c:numCache>
            </c:numRef>
          </c:xVal>
          <c:yVal>
            <c:numRef>
              <c:f>cc1350test!$M$3:$M$8</c:f>
              <c:numCache>
                <c:formatCode>0.00</c:formatCode>
                <c:ptCount val="6"/>
                <c:pt idx="0">
                  <c:v>-30.833333333333332</c:v>
                </c:pt>
                <c:pt idx="1">
                  <c:v>-87.666666666666671</c:v>
                </c:pt>
                <c:pt idx="2">
                  <c:v>-76.566666666666663</c:v>
                </c:pt>
                <c:pt idx="3">
                  <c:v>-81.34482758620689</c:v>
                </c:pt>
                <c:pt idx="4">
                  <c:v>-89.13333333333334</c:v>
                </c:pt>
                <c:pt idx="5">
                  <c:v>-92.75555555555556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E44-8C47-9903-8D056389F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395840"/>
        <c:axId val="146383128"/>
      </c:scatterChart>
      <c:valAx>
        <c:axId val="207395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</a:t>
                </a:r>
                <a:r>
                  <a:rPr lang="en-US" baseline="0"/>
                  <a:t> (meters)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83128"/>
        <c:crosses val="autoZero"/>
        <c:crossBetween val="midCat"/>
      </c:valAx>
      <c:valAx>
        <c:axId val="14638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RSSI</a:t>
                </a:r>
                <a:r>
                  <a:rPr lang="en-US" baseline="0"/>
                  <a:t> (dB)</a:t>
                </a:r>
                <a:r>
                  <a:rPr lang="en-US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395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Fail Rate Percentage vs.</a:t>
            </a:r>
            <a:r>
              <a:rPr lang="en-US" baseline="0"/>
              <a:t> Distance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cc1350test!$L$2</c:f>
              <c:strCache>
                <c:ptCount val="1"/>
                <c:pt idx="0">
                  <c:v>Fail Rate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cc1350test!$I$3:$I$8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300</c:v>
                </c:pt>
              </c:numCache>
            </c:numRef>
          </c:xVal>
          <c:yVal>
            <c:numRef>
              <c:f>cc1350test!$L$3:$L$8</c:f>
              <c:numCache>
                <c:formatCode>0%</c:formatCode>
                <c:ptCount val="6"/>
                <c:pt idx="0">
                  <c:v>0</c:v>
                </c:pt>
                <c:pt idx="1">
                  <c:v>7.407407407407407E-2</c:v>
                </c:pt>
                <c:pt idx="2">
                  <c:v>0</c:v>
                </c:pt>
                <c:pt idx="3">
                  <c:v>3.4482758620689655E-2</c:v>
                </c:pt>
                <c:pt idx="4">
                  <c:v>0</c:v>
                </c:pt>
                <c:pt idx="5">
                  <c:v>0.66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A9-2640-8034-FBE9D5F1C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030088"/>
        <c:axId val="209030480"/>
      </c:scatterChart>
      <c:valAx>
        <c:axId val="209030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</a:t>
                </a:r>
                <a:r>
                  <a:rPr lang="en-US" baseline="0"/>
                  <a:t> (meters)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30480"/>
        <c:crosses val="autoZero"/>
        <c:crossBetween val="midCat"/>
      </c:valAx>
      <c:valAx>
        <c:axId val="20903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Fail Rate (percentage)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30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04046369203843"/>
          <c:y val="5.5555555555555552E-2"/>
          <c:w val="0.67546653543307089"/>
          <c:h val="0.84167468649752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Overall Completion</c:v>
                </c:pt>
                <c:pt idx="1">
                  <c:v>Hardware Testing</c:v>
                </c:pt>
                <c:pt idx="2">
                  <c:v>Software Testing</c:v>
                </c:pt>
                <c:pt idx="3">
                  <c:v>Development of PCB's</c:v>
                </c:pt>
                <c:pt idx="4">
                  <c:v>Parts Acquisition</c:v>
                </c:pt>
                <c:pt idx="5">
                  <c:v>Research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0.51250000000000007</c:v>
                </c:pt>
                <c:pt idx="1">
                  <c:v>0.4</c:v>
                </c:pt>
                <c:pt idx="2">
                  <c:v>0.2</c:v>
                </c:pt>
                <c:pt idx="3">
                  <c:v>0.55000000000000004</c:v>
                </c:pt>
                <c:pt idx="4">
                  <c:v>0.9</c:v>
                </c:pt>
                <c:pt idx="5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3D-453B-9DE5-EA365E598E3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27750520"/>
        <c:axId val="427758392"/>
      </c:barChart>
      <c:catAx>
        <c:axId val="427750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758392"/>
        <c:crosses val="autoZero"/>
        <c:auto val="1"/>
        <c:lblAlgn val="ctr"/>
        <c:lblOffset val="100"/>
        <c:noMultiLvlLbl val="0"/>
      </c:catAx>
      <c:valAx>
        <c:axId val="42775839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750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49788-80E2-41D6-A337-2F8DF2F41BA7}" type="doc">
      <dgm:prSet loTypeId="urn:microsoft.com/office/officeart/2018/2/layout/IconCircleList" loCatId="icon" qsTypeId="urn:microsoft.com/office/officeart/2005/8/quickstyle/simple4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12956E4B-4A05-4EBF-8C6E-9340388820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Develop electronics for a "small" unmanned aerial system (</a:t>
          </a:r>
          <a:r>
            <a:rPr lang="en-US" sz="1800" dirty="0" err="1"/>
            <a:t>sUAS</a:t>
          </a:r>
          <a:r>
            <a:rPr lang="en-US" sz="1800" dirty="0"/>
            <a:t>/drone)</a:t>
          </a:r>
        </a:p>
      </dgm:t>
    </dgm:pt>
    <dgm:pt modelId="{596B8EDF-6970-495E-88D4-B2AFD0A29CDF}" type="parTrans" cxnId="{FFFF7BA0-EFAD-41A6-83DE-22368E04A01F}">
      <dgm:prSet/>
      <dgm:spPr/>
      <dgm:t>
        <a:bodyPr/>
        <a:lstStyle/>
        <a:p>
          <a:endParaRPr lang="en-US"/>
        </a:p>
      </dgm:t>
    </dgm:pt>
    <dgm:pt modelId="{2CC95482-CBB4-407E-8134-36BC2EC7015B}" type="sibTrans" cxnId="{FFFF7BA0-EFAD-41A6-83DE-22368E04A01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0C7F6F-63AA-47F1-8EFC-CCC0C211C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Enable control and communications between drone, unmanned ground vehicle (UGV), and ground control station (GCS)</a:t>
          </a:r>
        </a:p>
      </dgm:t>
    </dgm:pt>
    <dgm:pt modelId="{43A7DA0F-A1F7-474D-A48E-D233C30A0C8C}" type="parTrans" cxnId="{B981F407-E353-4B83-87C4-97D712974A7A}">
      <dgm:prSet/>
      <dgm:spPr/>
      <dgm:t>
        <a:bodyPr/>
        <a:lstStyle/>
        <a:p>
          <a:endParaRPr lang="en-US"/>
        </a:p>
      </dgm:t>
    </dgm:pt>
    <dgm:pt modelId="{911CD731-56A8-49BA-9810-3F1ACF9BE863}" type="sibTrans" cxnId="{B981F407-E353-4B83-87C4-97D712974A7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F6E864A-6D3D-4ED0-B3F8-753FB54B54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Meet the requirements outlined by the Autonomous Unmanned Systems International (AUVSI) Student Unmanned Aerial Systems (SUAS) competition</a:t>
          </a:r>
        </a:p>
      </dgm:t>
    </dgm:pt>
    <dgm:pt modelId="{6A726B9C-5211-4C3E-B007-3D6F866DCFA0}" type="parTrans" cxnId="{617713A4-04BB-4BDA-8251-2FAD1BABB5EA}">
      <dgm:prSet/>
      <dgm:spPr/>
      <dgm:t>
        <a:bodyPr/>
        <a:lstStyle/>
        <a:p>
          <a:endParaRPr lang="en-US"/>
        </a:p>
      </dgm:t>
    </dgm:pt>
    <dgm:pt modelId="{29A0E87A-0250-4E31-95E5-444EDBCCCD23}" type="sibTrans" cxnId="{617713A4-04BB-4BDA-8251-2FAD1BABB5E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10BE09-3A65-43DD-8558-FF0E92ECFB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Collaborate with Robotics Club members and other teams including mechanical engineering and computer science</a:t>
          </a:r>
        </a:p>
      </dgm:t>
    </dgm:pt>
    <dgm:pt modelId="{172D2D7B-090C-4A20-AF49-32C60BE14D29}" type="parTrans" cxnId="{6DC38632-F914-45FE-BB85-8DC6222F472D}">
      <dgm:prSet/>
      <dgm:spPr/>
      <dgm:t>
        <a:bodyPr/>
        <a:lstStyle/>
        <a:p>
          <a:endParaRPr lang="en-US"/>
        </a:p>
      </dgm:t>
    </dgm:pt>
    <dgm:pt modelId="{ADC9A4CB-E214-4518-BD03-81C030CCD484}" type="sibTrans" cxnId="{6DC38632-F914-45FE-BB85-8DC6222F472D}">
      <dgm:prSet/>
      <dgm:spPr/>
      <dgm:t>
        <a:bodyPr/>
        <a:lstStyle/>
        <a:p>
          <a:endParaRPr lang="en-US"/>
        </a:p>
      </dgm:t>
    </dgm:pt>
    <dgm:pt modelId="{B42BE6C8-2235-43FF-8B91-742FD1160FF2}" type="pres">
      <dgm:prSet presAssocID="{0F249788-80E2-41D6-A337-2F8DF2F41BA7}" presName="root" presStyleCnt="0">
        <dgm:presLayoutVars>
          <dgm:dir/>
          <dgm:resizeHandles val="exact"/>
        </dgm:presLayoutVars>
      </dgm:prSet>
      <dgm:spPr/>
    </dgm:pt>
    <dgm:pt modelId="{2E210892-A43E-4F15-9C10-380BAEFE89EB}" type="pres">
      <dgm:prSet presAssocID="{0F249788-80E2-41D6-A337-2F8DF2F41BA7}" presName="container" presStyleCnt="0">
        <dgm:presLayoutVars>
          <dgm:dir/>
          <dgm:resizeHandles val="exact"/>
        </dgm:presLayoutVars>
      </dgm:prSet>
      <dgm:spPr/>
    </dgm:pt>
    <dgm:pt modelId="{530E6032-CBAD-4A64-8A50-BB76ED81F899}" type="pres">
      <dgm:prSet presAssocID="{12956E4B-4A05-4EBF-8C6E-9340388820FD}" presName="compNode" presStyleCnt="0"/>
      <dgm:spPr/>
    </dgm:pt>
    <dgm:pt modelId="{BD48FD7E-710B-42E9-9279-84416FECFE2D}" type="pres">
      <dgm:prSet presAssocID="{12956E4B-4A05-4EBF-8C6E-9340388820FD}" presName="iconBgRect" presStyleLbl="bgShp" presStyleIdx="0" presStyleCnt="4"/>
      <dgm:spPr/>
    </dgm:pt>
    <dgm:pt modelId="{F100A2C4-21C6-4BFF-A2E5-78E8115B6A93}" type="pres">
      <dgm:prSet presAssocID="{12956E4B-4A05-4EBF-8C6E-9340388820FD}" presName="iconRect" presStyleLbl="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396CB143-3336-45DF-8DC6-084CF796FDB4}" type="pres">
      <dgm:prSet presAssocID="{12956E4B-4A05-4EBF-8C6E-9340388820FD}" presName="spaceRect" presStyleCnt="0"/>
      <dgm:spPr/>
    </dgm:pt>
    <dgm:pt modelId="{C5FE991F-F130-4A1A-9BBD-5FA320986A71}" type="pres">
      <dgm:prSet presAssocID="{12956E4B-4A05-4EBF-8C6E-9340388820FD}" presName="textRect" presStyleLbl="revTx" presStyleIdx="0" presStyleCnt="4">
        <dgm:presLayoutVars>
          <dgm:chMax val="1"/>
          <dgm:chPref val="1"/>
        </dgm:presLayoutVars>
      </dgm:prSet>
      <dgm:spPr/>
    </dgm:pt>
    <dgm:pt modelId="{AE171E41-5600-46BF-812C-171465B3025A}" type="pres">
      <dgm:prSet presAssocID="{2CC95482-CBB4-407E-8134-36BC2EC7015B}" presName="sibTrans" presStyleLbl="sibTrans2D1" presStyleIdx="0" presStyleCnt="0"/>
      <dgm:spPr/>
    </dgm:pt>
    <dgm:pt modelId="{0D6EB09A-7C2F-40FF-8E5E-B525C20B92EA}" type="pres">
      <dgm:prSet presAssocID="{4D0C7F6F-63AA-47F1-8EFC-CCC0C211CE5F}" presName="compNode" presStyleCnt="0"/>
      <dgm:spPr/>
    </dgm:pt>
    <dgm:pt modelId="{546D4BF2-2901-4C7F-A64E-2E758DD9706F}" type="pres">
      <dgm:prSet presAssocID="{4D0C7F6F-63AA-47F1-8EFC-CCC0C211CE5F}" presName="iconBgRect" presStyleLbl="bgShp" presStyleIdx="1" presStyleCnt="4"/>
      <dgm:spPr/>
    </dgm:pt>
    <dgm:pt modelId="{3849B192-34E3-42E7-AA60-687A06223F7D}" type="pres">
      <dgm:prSet presAssocID="{4D0C7F6F-63AA-47F1-8EFC-CCC0C211CE5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e"/>
        </a:ext>
      </dgm:extLst>
    </dgm:pt>
    <dgm:pt modelId="{5B4B6B1E-C9CC-41AE-A9A0-F8DCFD68939A}" type="pres">
      <dgm:prSet presAssocID="{4D0C7F6F-63AA-47F1-8EFC-CCC0C211CE5F}" presName="spaceRect" presStyleCnt="0"/>
      <dgm:spPr/>
    </dgm:pt>
    <dgm:pt modelId="{4BF90A51-2ED1-4037-81D9-122F56EEC7E2}" type="pres">
      <dgm:prSet presAssocID="{4D0C7F6F-63AA-47F1-8EFC-CCC0C211CE5F}" presName="textRect" presStyleLbl="revTx" presStyleIdx="1" presStyleCnt="4">
        <dgm:presLayoutVars>
          <dgm:chMax val="1"/>
          <dgm:chPref val="1"/>
        </dgm:presLayoutVars>
      </dgm:prSet>
      <dgm:spPr/>
    </dgm:pt>
    <dgm:pt modelId="{84A68926-6F32-4860-8D50-378D0BC92D28}" type="pres">
      <dgm:prSet presAssocID="{911CD731-56A8-49BA-9810-3F1ACF9BE863}" presName="sibTrans" presStyleLbl="sibTrans2D1" presStyleIdx="0" presStyleCnt="0"/>
      <dgm:spPr/>
    </dgm:pt>
    <dgm:pt modelId="{317AF0A0-54C8-482F-93A5-06E72B41D574}" type="pres">
      <dgm:prSet presAssocID="{EF6E864A-6D3D-4ED0-B3F8-753FB54B546A}" presName="compNode" presStyleCnt="0"/>
      <dgm:spPr/>
    </dgm:pt>
    <dgm:pt modelId="{47F2C6D7-2A7B-4485-9312-BB2EA7E9FB7C}" type="pres">
      <dgm:prSet presAssocID="{EF6E864A-6D3D-4ED0-B3F8-753FB54B546A}" presName="iconBgRect" presStyleLbl="bgShp" presStyleIdx="2" presStyleCnt="4"/>
      <dgm:spPr/>
    </dgm:pt>
    <dgm:pt modelId="{7EC7CEA5-A902-491C-82E0-5EBECE4B8079}" type="pres">
      <dgm:prSet presAssocID="{EF6E864A-6D3D-4ED0-B3F8-753FB54B546A}" presName="iconRect" presStyleLbl="node1" presStyleIdx="2" presStyleCnt="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F74FE5A-AC09-4403-9E7A-E0334A0DEFDB}" type="pres">
      <dgm:prSet presAssocID="{EF6E864A-6D3D-4ED0-B3F8-753FB54B546A}" presName="spaceRect" presStyleCnt="0"/>
      <dgm:spPr/>
    </dgm:pt>
    <dgm:pt modelId="{42384AC2-3F03-4995-B19C-9FA855407ECA}" type="pres">
      <dgm:prSet presAssocID="{EF6E864A-6D3D-4ED0-B3F8-753FB54B546A}" presName="textRect" presStyleLbl="revTx" presStyleIdx="2" presStyleCnt="4">
        <dgm:presLayoutVars>
          <dgm:chMax val="1"/>
          <dgm:chPref val="1"/>
        </dgm:presLayoutVars>
      </dgm:prSet>
      <dgm:spPr/>
    </dgm:pt>
    <dgm:pt modelId="{F3067306-1C26-48CC-BF20-4279908914A0}" type="pres">
      <dgm:prSet presAssocID="{29A0E87A-0250-4E31-95E5-444EDBCCCD23}" presName="sibTrans" presStyleLbl="sibTrans2D1" presStyleIdx="0" presStyleCnt="0"/>
      <dgm:spPr/>
    </dgm:pt>
    <dgm:pt modelId="{2A3DA040-249A-4D08-A72A-85D6E40C9EF6}" type="pres">
      <dgm:prSet presAssocID="{D210BE09-3A65-43DD-8558-FF0E92ECFB97}" presName="compNode" presStyleCnt="0"/>
      <dgm:spPr/>
    </dgm:pt>
    <dgm:pt modelId="{3353B9C8-1978-4E28-9713-3FD2BB6C36B8}" type="pres">
      <dgm:prSet presAssocID="{D210BE09-3A65-43DD-8558-FF0E92ECFB97}" presName="iconBgRect" presStyleLbl="bgShp" presStyleIdx="3" presStyleCnt="4"/>
      <dgm:spPr/>
    </dgm:pt>
    <dgm:pt modelId="{4A823E2F-2ED0-45D2-AA04-DEEE2DA19306}" type="pres">
      <dgm:prSet presAssocID="{D210BE09-3A65-43DD-8558-FF0E92ECFB97}" presName="iconRect" presStyleLbl="node1" presStyleIdx="3" presStyleCnt="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C90A620-C591-4447-AA3A-0E69164A62ED}" type="pres">
      <dgm:prSet presAssocID="{D210BE09-3A65-43DD-8558-FF0E92ECFB97}" presName="spaceRect" presStyleCnt="0"/>
      <dgm:spPr/>
    </dgm:pt>
    <dgm:pt modelId="{5674D140-7A16-4AA7-B9E5-C69562000C32}" type="pres">
      <dgm:prSet presAssocID="{D210BE09-3A65-43DD-8558-FF0E92ECFB9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981F407-E353-4B83-87C4-97D712974A7A}" srcId="{0F249788-80E2-41D6-A337-2F8DF2F41BA7}" destId="{4D0C7F6F-63AA-47F1-8EFC-CCC0C211CE5F}" srcOrd="1" destOrd="0" parTransId="{43A7DA0F-A1F7-474D-A48E-D233C30A0C8C}" sibTransId="{911CD731-56A8-49BA-9810-3F1ACF9BE863}"/>
    <dgm:cxn modelId="{D668420C-A7E9-7747-8E2E-16D2542CF909}" type="presOf" srcId="{2CC95482-CBB4-407E-8134-36BC2EC7015B}" destId="{AE171E41-5600-46BF-812C-171465B3025A}" srcOrd="0" destOrd="0" presId="urn:microsoft.com/office/officeart/2018/2/layout/IconCircleList"/>
    <dgm:cxn modelId="{177FB718-14FE-004A-8D9F-AD4CAA21ADE3}" type="presOf" srcId="{D210BE09-3A65-43DD-8558-FF0E92ECFB97}" destId="{5674D140-7A16-4AA7-B9E5-C69562000C32}" srcOrd="0" destOrd="0" presId="urn:microsoft.com/office/officeart/2018/2/layout/IconCircleList"/>
    <dgm:cxn modelId="{6DC38632-F914-45FE-BB85-8DC6222F472D}" srcId="{0F249788-80E2-41D6-A337-2F8DF2F41BA7}" destId="{D210BE09-3A65-43DD-8558-FF0E92ECFB97}" srcOrd="3" destOrd="0" parTransId="{172D2D7B-090C-4A20-AF49-32C60BE14D29}" sibTransId="{ADC9A4CB-E214-4518-BD03-81C030CCD484}"/>
    <dgm:cxn modelId="{DB5E0763-293A-3147-A131-7D57745D2088}" type="presOf" srcId="{12956E4B-4A05-4EBF-8C6E-9340388820FD}" destId="{C5FE991F-F130-4A1A-9BBD-5FA320986A71}" srcOrd="0" destOrd="0" presId="urn:microsoft.com/office/officeart/2018/2/layout/IconCircleList"/>
    <dgm:cxn modelId="{8C5D8863-3250-DD42-8346-99C1E9F0A3CF}" type="presOf" srcId="{29A0E87A-0250-4E31-95E5-444EDBCCCD23}" destId="{F3067306-1C26-48CC-BF20-4279908914A0}" srcOrd="0" destOrd="0" presId="urn:microsoft.com/office/officeart/2018/2/layout/IconCircleList"/>
    <dgm:cxn modelId="{4664CB7B-8D82-AD42-B7B6-20C0E2FC457C}" type="presOf" srcId="{EF6E864A-6D3D-4ED0-B3F8-753FB54B546A}" destId="{42384AC2-3F03-4995-B19C-9FA855407ECA}" srcOrd="0" destOrd="0" presId="urn:microsoft.com/office/officeart/2018/2/layout/IconCircleList"/>
    <dgm:cxn modelId="{15ABEC8A-B751-614D-B465-BF84B4B2537E}" type="presOf" srcId="{4D0C7F6F-63AA-47F1-8EFC-CCC0C211CE5F}" destId="{4BF90A51-2ED1-4037-81D9-122F56EEC7E2}" srcOrd="0" destOrd="0" presId="urn:microsoft.com/office/officeart/2018/2/layout/IconCircleList"/>
    <dgm:cxn modelId="{00BEE798-A951-8B4E-B0FB-BDD3B22D0CBA}" type="presOf" srcId="{0F249788-80E2-41D6-A337-2F8DF2F41BA7}" destId="{B42BE6C8-2235-43FF-8B91-742FD1160FF2}" srcOrd="0" destOrd="0" presId="urn:microsoft.com/office/officeart/2018/2/layout/IconCircleList"/>
    <dgm:cxn modelId="{FFFF7BA0-EFAD-41A6-83DE-22368E04A01F}" srcId="{0F249788-80E2-41D6-A337-2F8DF2F41BA7}" destId="{12956E4B-4A05-4EBF-8C6E-9340388820FD}" srcOrd="0" destOrd="0" parTransId="{596B8EDF-6970-495E-88D4-B2AFD0A29CDF}" sibTransId="{2CC95482-CBB4-407E-8134-36BC2EC7015B}"/>
    <dgm:cxn modelId="{617713A4-04BB-4BDA-8251-2FAD1BABB5EA}" srcId="{0F249788-80E2-41D6-A337-2F8DF2F41BA7}" destId="{EF6E864A-6D3D-4ED0-B3F8-753FB54B546A}" srcOrd="2" destOrd="0" parTransId="{6A726B9C-5211-4C3E-B007-3D6F866DCFA0}" sibTransId="{29A0E87A-0250-4E31-95E5-444EDBCCCD23}"/>
    <dgm:cxn modelId="{01D756E3-512E-5140-96B3-872366A399ED}" type="presOf" srcId="{911CD731-56A8-49BA-9810-3F1ACF9BE863}" destId="{84A68926-6F32-4860-8D50-378D0BC92D28}" srcOrd="0" destOrd="0" presId="urn:microsoft.com/office/officeart/2018/2/layout/IconCircleList"/>
    <dgm:cxn modelId="{7A9B351A-0416-B343-AF98-1A84BEA30D17}" type="presParOf" srcId="{B42BE6C8-2235-43FF-8B91-742FD1160FF2}" destId="{2E210892-A43E-4F15-9C10-380BAEFE89EB}" srcOrd="0" destOrd="0" presId="urn:microsoft.com/office/officeart/2018/2/layout/IconCircleList"/>
    <dgm:cxn modelId="{7A3FC220-8E4A-1F4E-8C01-5CEFF9C00129}" type="presParOf" srcId="{2E210892-A43E-4F15-9C10-380BAEFE89EB}" destId="{530E6032-CBAD-4A64-8A50-BB76ED81F899}" srcOrd="0" destOrd="0" presId="urn:microsoft.com/office/officeart/2018/2/layout/IconCircleList"/>
    <dgm:cxn modelId="{198A4BEF-6FD2-B14B-B188-1C0ADD220C12}" type="presParOf" srcId="{530E6032-CBAD-4A64-8A50-BB76ED81F899}" destId="{BD48FD7E-710B-42E9-9279-84416FECFE2D}" srcOrd="0" destOrd="0" presId="urn:microsoft.com/office/officeart/2018/2/layout/IconCircleList"/>
    <dgm:cxn modelId="{5573E852-D0AF-D040-A420-F03EEC800590}" type="presParOf" srcId="{530E6032-CBAD-4A64-8A50-BB76ED81F899}" destId="{F100A2C4-21C6-4BFF-A2E5-78E8115B6A93}" srcOrd="1" destOrd="0" presId="urn:microsoft.com/office/officeart/2018/2/layout/IconCircleList"/>
    <dgm:cxn modelId="{28A7BE6A-0867-1C47-8D9F-652D793F76D0}" type="presParOf" srcId="{530E6032-CBAD-4A64-8A50-BB76ED81F899}" destId="{396CB143-3336-45DF-8DC6-084CF796FDB4}" srcOrd="2" destOrd="0" presId="urn:microsoft.com/office/officeart/2018/2/layout/IconCircleList"/>
    <dgm:cxn modelId="{FE6431A3-7D0A-A746-AFD6-889D3A46CCDC}" type="presParOf" srcId="{530E6032-CBAD-4A64-8A50-BB76ED81F899}" destId="{C5FE991F-F130-4A1A-9BBD-5FA320986A71}" srcOrd="3" destOrd="0" presId="urn:microsoft.com/office/officeart/2018/2/layout/IconCircleList"/>
    <dgm:cxn modelId="{66ACB52A-C435-F14F-A4D7-DCDA14D12914}" type="presParOf" srcId="{2E210892-A43E-4F15-9C10-380BAEFE89EB}" destId="{AE171E41-5600-46BF-812C-171465B3025A}" srcOrd="1" destOrd="0" presId="urn:microsoft.com/office/officeart/2018/2/layout/IconCircleList"/>
    <dgm:cxn modelId="{AE15B143-7D49-DC4E-97C0-28CFC971F47D}" type="presParOf" srcId="{2E210892-A43E-4F15-9C10-380BAEFE89EB}" destId="{0D6EB09A-7C2F-40FF-8E5E-B525C20B92EA}" srcOrd="2" destOrd="0" presId="urn:microsoft.com/office/officeart/2018/2/layout/IconCircleList"/>
    <dgm:cxn modelId="{92CFBC62-0A69-EA47-BBF5-321D043DE869}" type="presParOf" srcId="{0D6EB09A-7C2F-40FF-8E5E-B525C20B92EA}" destId="{546D4BF2-2901-4C7F-A64E-2E758DD9706F}" srcOrd="0" destOrd="0" presId="urn:microsoft.com/office/officeart/2018/2/layout/IconCircleList"/>
    <dgm:cxn modelId="{52FF1148-EEFD-BC4B-93ED-146B1095F55B}" type="presParOf" srcId="{0D6EB09A-7C2F-40FF-8E5E-B525C20B92EA}" destId="{3849B192-34E3-42E7-AA60-687A06223F7D}" srcOrd="1" destOrd="0" presId="urn:microsoft.com/office/officeart/2018/2/layout/IconCircleList"/>
    <dgm:cxn modelId="{7FC55299-6876-0F45-8602-884C80CACC60}" type="presParOf" srcId="{0D6EB09A-7C2F-40FF-8E5E-B525C20B92EA}" destId="{5B4B6B1E-C9CC-41AE-A9A0-F8DCFD68939A}" srcOrd="2" destOrd="0" presId="urn:microsoft.com/office/officeart/2018/2/layout/IconCircleList"/>
    <dgm:cxn modelId="{F65D7441-5408-A849-A8A9-8447F650D451}" type="presParOf" srcId="{0D6EB09A-7C2F-40FF-8E5E-B525C20B92EA}" destId="{4BF90A51-2ED1-4037-81D9-122F56EEC7E2}" srcOrd="3" destOrd="0" presId="urn:microsoft.com/office/officeart/2018/2/layout/IconCircleList"/>
    <dgm:cxn modelId="{E845F613-E6A2-2347-9C70-6F14517504B8}" type="presParOf" srcId="{2E210892-A43E-4F15-9C10-380BAEFE89EB}" destId="{84A68926-6F32-4860-8D50-378D0BC92D28}" srcOrd="3" destOrd="0" presId="urn:microsoft.com/office/officeart/2018/2/layout/IconCircleList"/>
    <dgm:cxn modelId="{7E85D3CA-38AD-944E-ACD4-29B106ED76D1}" type="presParOf" srcId="{2E210892-A43E-4F15-9C10-380BAEFE89EB}" destId="{317AF0A0-54C8-482F-93A5-06E72B41D574}" srcOrd="4" destOrd="0" presId="urn:microsoft.com/office/officeart/2018/2/layout/IconCircleList"/>
    <dgm:cxn modelId="{E288C9EA-B3C1-EB49-BF07-7E059F710561}" type="presParOf" srcId="{317AF0A0-54C8-482F-93A5-06E72B41D574}" destId="{47F2C6D7-2A7B-4485-9312-BB2EA7E9FB7C}" srcOrd="0" destOrd="0" presId="urn:microsoft.com/office/officeart/2018/2/layout/IconCircleList"/>
    <dgm:cxn modelId="{01C9A5B0-C86A-3D4B-A777-640130FD433F}" type="presParOf" srcId="{317AF0A0-54C8-482F-93A5-06E72B41D574}" destId="{7EC7CEA5-A902-491C-82E0-5EBECE4B8079}" srcOrd="1" destOrd="0" presId="urn:microsoft.com/office/officeart/2018/2/layout/IconCircleList"/>
    <dgm:cxn modelId="{1F3452FD-5234-1244-BDB8-B2683199B587}" type="presParOf" srcId="{317AF0A0-54C8-482F-93A5-06E72B41D574}" destId="{CF74FE5A-AC09-4403-9E7A-E0334A0DEFDB}" srcOrd="2" destOrd="0" presId="urn:microsoft.com/office/officeart/2018/2/layout/IconCircleList"/>
    <dgm:cxn modelId="{BDC10812-C9EE-9F4B-BE50-0AE426FECE61}" type="presParOf" srcId="{317AF0A0-54C8-482F-93A5-06E72B41D574}" destId="{42384AC2-3F03-4995-B19C-9FA855407ECA}" srcOrd="3" destOrd="0" presId="urn:microsoft.com/office/officeart/2018/2/layout/IconCircleList"/>
    <dgm:cxn modelId="{292D500D-A4F8-AE47-A67B-F7A963A770E0}" type="presParOf" srcId="{2E210892-A43E-4F15-9C10-380BAEFE89EB}" destId="{F3067306-1C26-48CC-BF20-4279908914A0}" srcOrd="5" destOrd="0" presId="urn:microsoft.com/office/officeart/2018/2/layout/IconCircleList"/>
    <dgm:cxn modelId="{8EB504C5-598C-A744-9EFF-1D9782EDFCC7}" type="presParOf" srcId="{2E210892-A43E-4F15-9C10-380BAEFE89EB}" destId="{2A3DA040-249A-4D08-A72A-85D6E40C9EF6}" srcOrd="6" destOrd="0" presId="urn:microsoft.com/office/officeart/2018/2/layout/IconCircleList"/>
    <dgm:cxn modelId="{E4F61279-45E3-D64E-8055-1102B6F314F4}" type="presParOf" srcId="{2A3DA040-249A-4D08-A72A-85D6E40C9EF6}" destId="{3353B9C8-1978-4E28-9713-3FD2BB6C36B8}" srcOrd="0" destOrd="0" presId="urn:microsoft.com/office/officeart/2018/2/layout/IconCircleList"/>
    <dgm:cxn modelId="{AFD5B1E3-EDEF-8145-86DE-A246B19D16BD}" type="presParOf" srcId="{2A3DA040-249A-4D08-A72A-85D6E40C9EF6}" destId="{4A823E2F-2ED0-45D2-AA04-DEEE2DA19306}" srcOrd="1" destOrd="0" presId="urn:microsoft.com/office/officeart/2018/2/layout/IconCircleList"/>
    <dgm:cxn modelId="{7AF46F0E-1DE1-F544-86EE-BD3FCB931F2A}" type="presParOf" srcId="{2A3DA040-249A-4D08-A72A-85D6E40C9EF6}" destId="{9C90A620-C591-4447-AA3A-0E69164A62ED}" srcOrd="2" destOrd="0" presId="urn:microsoft.com/office/officeart/2018/2/layout/IconCircleList"/>
    <dgm:cxn modelId="{7628B0C6-E5C4-3F4A-9E28-4870F86A7538}" type="presParOf" srcId="{2A3DA040-249A-4D08-A72A-85D6E40C9EF6}" destId="{5674D140-7A16-4AA7-B9E5-C69562000C3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3C050D-0641-4A41-A0C3-D81A4EC62537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E26A5D0F-246C-42CF-A886-32BFDE1DED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Batteries should be disposed of by proper recycling</a:t>
          </a:r>
        </a:p>
      </dgm:t>
    </dgm:pt>
    <dgm:pt modelId="{F1419C68-A07A-42D2-ABB9-A46B1B475660}" type="parTrans" cxnId="{898317BC-31F5-4A8D-802D-57BC16595412}">
      <dgm:prSet/>
      <dgm:spPr/>
      <dgm:t>
        <a:bodyPr/>
        <a:lstStyle/>
        <a:p>
          <a:endParaRPr lang="en-US"/>
        </a:p>
      </dgm:t>
    </dgm:pt>
    <dgm:pt modelId="{F1E73BB1-4C81-448A-A2A4-EDE4869EB179}" type="sibTrans" cxnId="{898317BC-31F5-4A8D-802D-57BC16595412}">
      <dgm:prSet/>
      <dgm:spPr/>
      <dgm:t>
        <a:bodyPr/>
        <a:lstStyle/>
        <a:p>
          <a:endParaRPr lang="en-US"/>
        </a:p>
      </dgm:t>
    </dgm:pt>
    <dgm:pt modelId="{686A8A16-F9D7-4BB8-9511-F2A5E38910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Drone should be within FAA regulations for sUAS</a:t>
          </a:r>
        </a:p>
      </dgm:t>
    </dgm:pt>
    <dgm:pt modelId="{A47F8524-4E67-4498-B092-0C6EE5215F7B}" type="parTrans" cxnId="{21C2865E-0E72-4493-AB94-9212764EA2B1}">
      <dgm:prSet/>
      <dgm:spPr/>
      <dgm:t>
        <a:bodyPr/>
        <a:lstStyle/>
        <a:p>
          <a:endParaRPr lang="en-US"/>
        </a:p>
      </dgm:t>
    </dgm:pt>
    <dgm:pt modelId="{9EFD4250-3288-4972-A88B-A7F9E09A66C0}" type="sibTrans" cxnId="{21C2865E-0E72-4493-AB94-9212764EA2B1}">
      <dgm:prSet/>
      <dgm:spPr/>
      <dgm:t>
        <a:bodyPr/>
        <a:lstStyle/>
        <a:p>
          <a:endParaRPr lang="en-US"/>
        </a:p>
      </dgm:t>
    </dgm:pt>
    <dgm:pt modelId="{C61A5344-E264-4A1C-8874-F097B0C439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&lt;50 pounds all up weight			Stay 5 miles from airports</a:t>
          </a:r>
          <a:endParaRPr lang="en-US" dirty="0"/>
        </a:p>
      </dgm:t>
    </dgm:pt>
    <dgm:pt modelId="{6DADA6DA-E161-4383-85A7-EFFDF6C586E1}" type="parTrans" cxnId="{17BCD834-2E63-48B1-9082-02EA6A3246BB}">
      <dgm:prSet/>
      <dgm:spPr/>
      <dgm:t>
        <a:bodyPr/>
        <a:lstStyle/>
        <a:p>
          <a:endParaRPr lang="en-US"/>
        </a:p>
      </dgm:t>
    </dgm:pt>
    <dgm:pt modelId="{22C5D925-29AB-41C5-89EA-0C4173783184}" type="sibTrans" cxnId="{17BCD834-2E63-48B1-9082-02EA6A3246BB}">
      <dgm:prSet/>
      <dgm:spPr/>
      <dgm:t>
        <a:bodyPr/>
        <a:lstStyle/>
        <a:p>
          <a:endParaRPr lang="en-US"/>
        </a:p>
      </dgm:t>
    </dgm:pt>
    <dgm:pt modelId="{90EBED47-2E68-4202-BB3B-F6F2CC0013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Only fly with 2 miles or more visibility	Stay within line of sight</a:t>
          </a:r>
          <a:endParaRPr lang="en-US" dirty="0"/>
        </a:p>
      </dgm:t>
    </dgm:pt>
    <dgm:pt modelId="{CF67FC23-8859-41D2-B541-2ED807526904}" type="parTrans" cxnId="{DD50B206-A125-4F7B-BF2A-A727BB863E52}">
      <dgm:prSet/>
      <dgm:spPr/>
      <dgm:t>
        <a:bodyPr/>
        <a:lstStyle/>
        <a:p>
          <a:endParaRPr lang="en-US"/>
        </a:p>
      </dgm:t>
    </dgm:pt>
    <dgm:pt modelId="{8E5DC473-45A4-430C-9E3A-ACA45FC92A5D}" type="sibTrans" cxnId="{DD50B206-A125-4F7B-BF2A-A727BB863E52}">
      <dgm:prSet/>
      <dgm:spPr/>
      <dgm:t>
        <a:bodyPr/>
        <a:lstStyle/>
        <a:p>
          <a:endParaRPr lang="en-US"/>
        </a:p>
      </dgm:t>
    </dgm:pt>
    <dgm:pt modelId="{B7824A00-FA91-428F-8F2E-036C81E14C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Comply with FCC regulations</a:t>
          </a:r>
        </a:p>
      </dgm:t>
    </dgm:pt>
    <dgm:pt modelId="{975328D5-0657-4B4F-BDE2-3F9F6A0066B8}" type="parTrans" cxnId="{E9536926-55F6-4617-BB67-2B762C057ADE}">
      <dgm:prSet/>
      <dgm:spPr/>
      <dgm:t>
        <a:bodyPr/>
        <a:lstStyle/>
        <a:p>
          <a:endParaRPr lang="en-US"/>
        </a:p>
      </dgm:t>
    </dgm:pt>
    <dgm:pt modelId="{03479044-B2A1-49D5-A4BC-5B5F1C239CFC}" type="sibTrans" cxnId="{E9536926-55F6-4617-BB67-2B762C057ADE}">
      <dgm:prSet/>
      <dgm:spPr/>
      <dgm:t>
        <a:bodyPr/>
        <a:lstStyle/>
        <a:p>
          <a:endParaRPr lang="en-US"/>
        </a:p>
      </dgm:t>
    </dgm:pt>
    <dgm:pt modelId="{57D31A1C-5AA8-4861-B16D-5DD29BBFDD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Radio frequency use is not regulated by competition</a:t>
          </a:r>
        </a:p>
      </dgm:t>
    </dgm:pt>
    <dgm:pt modelId="{80FBD4F8-58B0-4B8A-BDB0-0607FD085B3C}" type="parTrans" cxnId="{D04C1CBF-17FC-42D9-B212-7CA204E304EA}">
      <dgm:prSet/>
      <dgm:spPr/>
      <dgm:t>
        <a:bodyPr/>
        <a:lstStyle/>
        <a:p>
          <a:endParaRPr lang="en-US"/>
        </a:p>
      </dgm:t>
    </dgm:pt>
    <dgm:pt modelId="{B1AC65C9-ED2F-4C75-9871-93CBAF4967B6}" type="sibTrans" cxnId="{D04C1CBF-17FC-42D9-B212-7CA204E304EA}">
      <dgm:prSet/>
      <dgm:spPr/>
      <dgm:t>
        <a:bodyPr/>
        <a:lstStyle/>
        <a:p>
          <a:endParaRPr lang="en-US"/>
        </a:p>
      </dgm:t>
    </dgm:pt>
    <dgm:pt modelId="{AB61B41A-1EB3-43F0-980E-2071278687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cs typeface="Calibri Light"/>
            </a:rPr>
            <a:t>Any debris should be cleaned up in the event of a crash</a:t>
          </a:r>
        </a:p>
      </dgm:t>
    </dgm:pt>
    <dgm:pt modelId="{BC0CA0F0-08C9-4907-81DB-3DB6DC4333B2}" type="parTrans" cxnId="{65430403-AE20-45F7-81AB-618A428660BC}">
      <dgm:prSet/>
      <dgm:spPr/>
    </dgm:pt>
    <dgm:pt modelId="{44FC2DB3-4EF0-446E-9CFD-FEFDAC80959B}" type="sibTrans" cxnId="{65430403-AE20-45F7-81AB-618A428660BC}">
      <dgm:prSet/>
      <dgm:spPr/>
    </dgm:pt>
    <dgm:pt modelId="{A2869C83-9CFA-493F-B516-0EF643561B71}" type="pres">
      <dgm:prSet presAssocID="{243C050D-0641-4A41-A0C3-D81A4EC62537}" presName="root" presStyleCnt="0">
        <dgm:presLayoutVars>
          <dgm:dir/>
          <dgm:resizeHandles val="exact"/>
        </dgm:presLayoutVars>
      </dgm:prSet>
      <dgm:spPr/>
    </dgm:pt>
    <dgm:pt modelId="{A5B37303-FA66-42E0-9757-C71575830B11}" type="pres">
      <dgm:prSet presAssocID="{E26A5D0F-246C-42CF-A886-32BFDE1DED0D}" presName="compNode" presStyleCnt="0"/>
      <dgm:spPr/>
    </dgm:pt>
    <dgm:pt modelId="{38D8102C-893F-40AF-891D-124DB4DEDA39}" type="pres">
      <dgm:prSet presAssocID="{E26A5D0F-246C-42CF-A886-32BFDE1DED0D}" presName="bgRect" presStyleLbl="bgShp" presStyleIdx="0" presStyleCnt="5"/>
      <dgm:spPr/>
    </dgm:pt>
    <dgm:pt modelId="{24904E05-D184-4DEF-8B6D-70B8100C97A3}" type="pres">
      <dgm:prSet presAssocID="{E26A5D0F-246C-42CF-A886-32BFDE1DED0D}" presName="iconRect" presStyleLbl="nod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65D31805-05BB-4FEB-B854-1C59A6FE130A}" type="pres">
      <dgm:prSet presAssocID="{E26A5D0F-246C-42CF-A886-32BFDE1DED0D}" presName="spaceRect" presStyleCnt="0"/>
      <dgm:spPr/>
    </dgm:pt>
    <dgm:pt modelId="{D8E089EA-AFC2-4600-ABF1-3D2599D60306}" type="pres">
      <dgm:prSet presAssocID="{E26A5D0F-246C-42CF-A886-32BFDE1DED0D}" presName="parTx" presStyleLbl="revTx" presStyleIdx="0" presStyleCnt="6">
        <dgm:presLayoutVars>
          <dgm:chMax val="0"/>
          <dgm:chPref val="0"/>
        </dgm:presLayoutVars>
      </dgm:prSet>
      <dgm:spPr/>
    </dgm:pt>
    <dgm:pt modelId="{01CC9D91-EFDC-41B5-B175-4FA3BEB6676A}" type="pres">
      <dgm:prSet presAssocID="{F1E73BB1-4C81-448A-A2A4-EDE4869EB179}" presName="sibTrans" presStyleCnt="0"/>
      <dgm:spPr/>
    </dgm:pt>
    <dgm:pt modelId="{E397456A-0498-4D1B-B489-2C50E6636339}" type="pres">
      <dgm:prSet presAssocID="{AB61B41A-1EB3-43F0-980E-2071278687D7}" presName="compNode" presStyleCnt="0"/>
      <dgm:spPr/>
    </dgm:pt>
    <dgm:pt modelId="{4415C722-2340-4E1D-B745-49EF15E7485F}" type="pres">
      <dgm:prSet presAssocID="{AB61B41A-1EB3-43F0-980E-2071278687D7}" presName="bgRect" presStyleLbl="bgShp" presStyleIdx="1" presStyleCnt="5"/>
      <dgm:spPr/>
    </dgm:pt>
    <dgm:pt modelId="{F01E7507-670B-49D2-8318-A774E559DDEB}" type="pres">
      <dgm:prSet presAssocID="{AB61B41A-1EB3-43F0-980E-2071278687D7}" presName="iconRect" presStyleLbl="node1" presStyleIdx="1" presStyleCnt="5"/>
      <dgm:spPr/>
    </dgm:pt>
    <dgm:pt modelId="{ADA08CBD-308A-41B7-83EC-2092694877C1}" type="pres">
      <dgm:prSet presAssocID="{AB61B41A-1EB3-43F0-980E-2071278687D7}" presName="spaceRect" presStyleCnt="0"/>
      <dgm:spPr/>
    </dgm:pt>
    <dgm:pt modelId="{AACFD435-AAD0-4507-B46C-94C9E2DB8E40}" type="pres">
      <dgm:prSet presAssocID="{AB61B41A-1EB3-43F0-980E-2071278687D7}" presName="parTx" presStyleLbl="revTx" presStyleIdx="1" presStyleCnt="6">
        <dgm:presLayoutVars>
          <dgm:chMax val="0"/>
          <dgm:chPref val="0"/>
        </dgm:presLayoutVars>
      </dgm:prSet>
      <dgm:spPr/>
    </dgm:pt>
    <dgm:pt modelId="{83AB2947-FEA2-4C32-9912-7C97BC53AD36}" type="pres">
      <dgm:prSet presAssocID="{44FC2DB3-4EF0-446E-9CFD-FEFDAC80959B}" presName="sibTrans" presStyleCnt="0"/>
      <dgm:spPr/>
    </dgm:pt>
    <dgm:pt modelId="{E0D2C120-F1E5-44BF-ABD8-5BAB2EC7D05A}" type="pres">
      <dgm:prSet presAssocID="{686A8A16-F9D7-4BB8-9511-F2A5E3891001}" presName="compNode" presStyleCnt="0"/>
      <dgm:spPr/>
    </dgm:pt>
    <dgm:pt modelId="{FE320FAB-A22E-4223-BD2F-7F785A30317A}" type="pres">
      <dgm:prSet presAssocID="{686A8A16-F9D7-4BB8-9511-F2A5E3891001}" presName="bgRect" presStyleLbl="bgShp" presStyleIdx="2" presStyleCnt="5"/>
      <dgm:spPr/>
    </dgm:pt>
    <dgm:pt modelId="{35BFE6F2-7F2F-4001-92BC-DD366BDD3A79}" type="pres">
      <dgm:prSet presAssocID="{686A8A16-F9D7-4BB8-9511-F2A5E3891001}" presName="iconRect" presStyleLbl="node1" presStyleIdx="2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D17877D-20C0-4FAA-B63D-464F3CFDC33B}" type="pres">
      <dgm:prSet presAssocID="{686A8A16-F9D7-4BB8-9511-F2A5E3891001}" presName="spaceRect" presStyleCnt="0"/>
      <dgm:spPr/>
    </dgm:pt>
    <dgm:pt modelId="{6706EF05-6F7A-4996-9A84-16886534F291}" type="pres">
      <dgm:prSet presAssocID="{686A8A16-F9D7-4BB8-9511-F2A5E3891001}" presName="parTx" presStyleLbl="revTx" presStyleIdx="2" presStyleCnt="6">
        <dgm:presLayoutVars>
          <dgm:chMax val="0"/>
          <dgm:chPref val="0"/>
        </dgm:presLayoutVars>
      </dgm:prSet>
      <dgm:spPr/>
    </dgm:pt>
    <dgm:pt modelId="{602BB618-C558-4533-B64F-0431AB1430BC}" type="pres">
      <dgm:prSet presAssocID="{686A8A16-F9D7-4BB8-9511-F2A5E3891001}" presName="desTx" presStyleLbl="revTx" presStyleIdx="3" presStyleCnt="6">
        <dgm:presLayoutVars/>
      </dgm:prSet>
      <dgm:spPr/>
    </dgm:pt>
    <dgm:pt modelId="{6A20845C-A852-49A3-AD35-6353EB07AEE0}" type="pres">
      <dgm:prSet presAssocID="{9EFD4250-3288-4972-A88B-A7F9E09A66C0}" presName="sibTrans" presStyleCnt="0"/>
      <dgm:spPr/>
    </dgm:pt>
    <dgm:pt modelId="{896FEAB4-5CAC-45D7-81CC-9AAED2112BBF}" type="pres">
      <dgm:prSet presAssocID="{B7824A00-FA91-428F-8F2E-036C81E14CB5}" presName="compNode" presStyleCnt="0"/>
      <dgm:spPr/>
    </dgm:pt>
    <dgm:pt modelId="{4C645459-DFA5-459A-98D0-FF8E95C7AFC6}" type="pres">
      <dgm:prSet presAssocID="{B7824A00-FA91-428F-8F2E-036C81E14CB5}" presName="bgRect" presStyleLbl="bgShp" presStyleIdx="3" presStyleCnt="5"/>
      <dgm:spPr/>
    </dgm:pt>
    <dgm:pt modelId="{BBAF9EDC-4A34-41F5-81AA-E8C1BA69E396}" type="pres">
      <dgm:prSet presAssocID="{B7824A00-FA91-428F-8F2E-036C81E14CB5}" presName="iconRect" presStyleLbl="node1" presStyleIdx="3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1AA01AF1-C975-49A5-AC2E-EB8E710C7747}" type="pres">
      <dgm:prSet presAssocID="{B7824A00-FA91-428F-8F2E-036C81E14CB5}" presName="spaceRect" presStyleCnt="0"/>
      <dgm:spPr/>
    </dgm:pt>
    <dgm:pt modelId="{28DC2675-42F5-4245-BEED-C18B6CC1F87E}" type="pres">
      <dgm:prSet presAssocID="{B7824A00-FA91-428F-8F2E-036C81E14CB5}" presName="parTx" presStyleLbl="revTx" presStyleIdx="4" presStyleCnt="6">
        <dgm:presLayoutVars>
          <dgm:chMax val="0"/>
          <dgm:chPref val="0"/>
        </dgm:presLayoutVars>
      </dgm:prSet>
      <dgm:spPr/>
    </dgm:pt>
    <dgm:pt modelId="{1385C1A2-FF46-42DB-B330-F0F59CEC8E4D}" type="pres">
      <dgm:prSet presAssocID="{03479044-B2A1-49D5-A4BC-5B5F1C239CFC}" presName="sibTrans" presStyleCnt="0"/>
      <dgm:spPr/>
    </dgm:pt>
    <dgm:pt modelId="{42D573D2-98F2-4104-8340-0CC340EC76A9}" type="pres">
      <dgm:prSet presAssocID="{57D31A1C-5AA8-4861-B16D-5DD29BBFDD63}" presName="compNode" presStyleCnt="0"/>
      <dgm:spPr/>
    </dgm:pt>
    <dgm:pt modelId="{A4ECBB8D-F2B5-4A46-9C8C-8D7D0E51B366}" type="pres">
      <dgm:prSet presAssocID="{57D31A1C-5AA8-4861-B16D-5DD29BBFDD63}" presName="bgRect" presStyleLbl="bgShp" presStyleIdx="4" presStyleCnt="5"/>
      <dgm:spPr/>
    </dgm:pt>
    <dgm:pt modelId="{0FCE0E8E-7E85-46FB-957C-E2D751091CBB}" type="pres">
      <dgm:prSet presAssocID="{57D31A1C-5AA8-4861-B16D-5DD29BBFDD63}" presName="iconRect" presStyleLbl="node1" presStyleIdx="4" presStyleCnt="5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E7F02887-430D-49BD-9932-3366DA4C076E}" type="pres">
      <dgm:prSet presAssocID="{57D31A1C-5AA8-4861-B16D-5DD29BBFDD63}" presName="spaceRect" presStyleCnt="0"/>
      <dgm:spPr/>
    </dgm:pt>
    <dgm:pt modelId="{353A3F18-1B2F-4B4C-B27C-68104ED25928}" type="pres">
      <dgm:prSet presAssocID="{57D31A1C-5AA8-4861-B16D-5DD29BBFDD6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5430403-AE20-45F7-81AB-618A428660BC}" srcId="{243C050D-0641-4A41-A0C3-D81A4EC62537}" destId="{AB61B41A-1EB3-43F0-980E-2071278687D7}" srcOrd="1" destOrd="0" parTransId="{BC0CA0F0-08C9-4907-81DB-3DB6DC4333B2}" sibTransId="{44FC2DB3-4EF0-446E-9CFD-FEFDAC80959B}"/>
    <dgm:cxn modelId="{DD50B206-A125-4F7B-BF2A-A727BB863E52}" srcId="{686A8A16-F9D7-4BB8-9511-F2A5E3891001}" destId="{90EBED47-2E68-4202-BB3B-F6F2CC001338}" srcOrd="1" destOrd="0" parTransId="{CF67FC23-8859-41D2-B541-2ED807526904}" sibTransId="{8E5DC473-45A4-430C-9E3A-ACA45FC92A5D}"/>
    <dgm:cxn modelId="{E9536926-55F6-4617-BB67-2B762C057ADE}" srcId="{243C050D-0641-4A41-A0C3-D81A4EC62537}" destId="{B7824A00-FA91-428F-8F2E-036C81E14CB5}" srcOrd="3" destOrd="0" parTransId="{975328D5-0657-4B4F-BDE2-3F9F6A0066B8}" sibTransId="{03479044-B2A1-49D5-A4BC-5B5F1C239CFC}"/>
    <dgm:cxn modelId="{76DA4E2D-0D18-462C-8D1D-3041175BD460}" type="presOf" srcId="{57D31A1C-5AA8-4861-B16D-5DD29BBFDD63}" destId="{353A3F18-1B2F-4B4C-B27C-68104ED25928}" srcOrd="0" destOrd="0" presId="urn:microsoft.com/office/officeart/2018/2/layout/IconVerticalSolidList"/>
    <dgm:cxn modelId="{4C98D82D-B4FC-43A7-9CCD-A60C76A23F64}" type="presOf" srcId="{243C050D-0641-4A41-A0C3-D81A4EC62537}" destId="{A2869C83-9CFA-493F-B516-0EF643561B71}" srcOrd="0" destOrd="0" presId="urn:microsoft.com/office/officeart/2018/2/layout/IconVerticalSolidList"/>
    <dgm:cxn modelId="{17BCD834-2E63-48B1-9082-02EA6A3246BB}" srcId="{686A8A16-F9D7-4BB8-9511-F2A5E3891001}" destId="{C61A5344-E264-4A1C-8874-F097B0C4396B}" srcOrd="0" destOrd="0" parTransId="{6DADA6DA-E161-4383-85A7-EFFDF6C586E1}" sibTransId="{22C5D925-29AB-41C5-89EA-0C4173783184}"/>
    <dgm:cxn modelId="{16A1033E-67A8-499F-B899-EA722A9E1131}" type="presOf" srcId="{90EBED47-2E68-4202-BB3B-F6F2CC001338}" destId="{602BB618-C558-4533-B64F-0431AB1430BC}" srcOrd="0" destOrd="1" presId="urn:microsoft.com/office/officeart/2018/2/layout/IconVerticalSolidList"/>
    <dgm:cxn modelId="{21C2865E-0E72-4493-AB94-9212764EA2B1}" srcId="{243C050D-0641-4A41-A0C3-D81A4EC62537}" destId="{686A8A16-F9D7-4BB8-9511-F2A5E3891001}" srcOrd="2" destOrd="0" parTransId="{A47F8524-4E67-4498-B092-0C6EE5215F7B}" sibTransId="{9EFD4250-3288-4972-A88B-A7F9E09A66C0}"/>
    <dgm:cxn modelId="{324BD978-BD7F-4251-BC5F-8CE27F02FB5F}" type="presOf" srcId="{B7824A00-FA91-428F-8F2E-036C81E14CB5}" destId="{28DC2675-42F5-4245-BEED-C18B6CC1F87E}" srcOrd="0" destOrd="0" presId="urn:microsoft.com/office/officeart/2018/2/layout/IconVerticalSolidList"/>
    <dgm:cxn modelId="{43514281-3C6E-47C2-8CDB-2359B08E1A0D}" type="presOf" srcId="{E26A5D0F-246C-42CF-A886-32BFDE1DED0D}" destId="{D8E089EA-AFC2-4600-ABF1-3D2599D60306}" srcOrd="0" destOrd="0" presId="urn:microsoft.com/office/officeart/2018/2/layout/IconVerticalSolidList"/>
    <dgm:cxn modelId="{3225EE8D-4826-4AE7-A3FB-2450BC754803}" type="presOf" srcId="{686A8A16-F9D7-4BB8-9511-F2A5E3891001}" destId="{6706EF05-6F7A-4996-9A84-16886534F291}" srcOrd="0" destOrd="0" presId="urn:microsoft.com/office/officeart/2018/2/layout/IconVerticalSolidList"/>
    <dgm:cxn modelId="{898317BC-31F5-4A8D-802D-57BC16595412}" srcId="{243C050D-0641-4A41-A0C3-D81A4EC62537}" destId="{E26A5D0F-246C-42CF-A886-32BFDE1DED0D}" srcOrd="0" destOrd="0" parTransId="{F1419C68-A07A-42D2-ABB9-A46B1B475660}" sibTransId="{F1E73BB1-4C81-448A-A2A4-EDE4869EB179}"/>
    <dgm:cxn modelId="{D04C1CBF-17FC-42D9-B212-7CA204E304EA}" srcId="{243C050D-0641-4A41-A0C3-D81A4EC62537}" destId="{57D31A1C-5AA8-4861-B16D-5DD29BBFDD63}" srcOrd="4" destOrd="0" parTransId="{80FBD4F8-58B0-4B8A-BDB0-0607FD085B3C}" sibTransId="{B1AC65C9-ED2F-4C75-9871-93CBAF4967B6}"/>
    <dgm:cxn modelId="{928533F5-8B8A-4B77-BA44-8719BD5D1A25}" type="presOf" srcId="{C61A5344-E264-4A1C-8874-F097B0C4396B}" destId="{602BB618-C558-4533-B64F-0431AB1430BC}" srcOrd="0" destOrd="0" presId="urn:microsoft.com/office/officeart/2018/2/layout/IconVerticalSolidList"/>
    <dgm:cxn modelId="{ABA9BFF8-B4C5-40CE-806B-F3315E114D75}" type="presOf" srcId="{AB61B41A-1EB3-43F0-980E-2071278687D7}" destId="{AACFD435-AAD0-4507-B46C-94C9E2DB8E40}" srcOrd="0" destOrd="0" presId="urn:microsoft.com/office/officeart/2018/2/layout/IconVerticalSolidList"/>
    <dgm:cxn modelId="{CA3AA097-CEBD-4765-ABCC-E0036A6DD025}" type="presParOf" srcId="{A2869C83-9CFA-493F-B516-0EF643561B71}" destId="{A5B37303-FA66-42E0-9757-C71575830B11}" srcOrd="0" destOrd="0" presId="urn:microsoft.com/office/officeart/2018/2/layout/IconVerticalSolidList"/>
    <dgm:cxn modelId="{F0447EE2-1E5E-4D8E-AE53-B7644730D29F}" type="presParOf" srcId="{A5B37303-FA66-42E0-9757-C71575830B11}" destId="{38D8102C-893F-40AF-891D-124DB4DEDA39}" srcOrd="0" destOrd="0" presId="urn:microsoft.com/office/officeart/2018/2/layout/IconVerticalSolidList"/>
    <dgm:cxn modelId="{60D79646-CC25-4BFE-BDDC-6E7FF5363C94}" type="presParOf" srcId="{A5B37303-FA66-42E0-9757-C71575830B11}" destId="{24904E05-D184-4DEF-8B6D-70B8100C97A3}" srcOrd="1" destOrd="0" presId="urn:microsoft.com/office/officeart/2018/2/layout/IconVerticalSolidList"/>
    <dgm:cxn modelId="{E2C655EE-BC85-4418-8BAB-716B4829038D}" type="presParOf" srcId="{A5B37303-FA66-42E0-9757-C71575830B11}" destId="{65D31805-05BB-4FEB-B854-1C59A6FE130A}" srcOrd="2" destOrd="0" presId="urn:microsoft.com/office/officeart/2018/2/layout/IconVerticalSolidList"/>
    <dgm:cxn modelId="{3ED2EE94-7E23-400A-8B63-0D3F4B6CAE9C}" type="presParOf" srcId="{A5B37303-FA66-42E0-9757-C71575830B11}" destId="{D8E089EA-AFC2-4600-ABF1-3D2599D60306}" srcOrd="3" destOrd="0" presId="urn:microsoft.com/office/officeart/2018/2/layout/IconVerticalSolidList"/>
    <dgm:cxn modelId="{97AE3B5F-4F5D-4CBC-A9D6-14BD3A2643BE}" type="presParOf" srcId="{A2869C83-9CFA-493F-B516-0EF643561B71}" destId="{01CC9D91-EFDC-41B5-B175-4FA3BEB6676A}" srcOrd="1" destOrd="0" presId="urn:microsoft.com/office/officeart/2018/2/layout/IconVerticalSolidList"/>
    <dgm:cxn modelId="{8D9762A6-30A5-4847-A0F8-81FE366F8BA5}" type="presParOf" srcId="{A2869C83-9CFA-493F-B516-0EF643561B71}" destId="{E397456A-0498-4D1B-B489-2C50E6636339}" srcOrd="2" destOrd="0" presId="urn:microsoft.com/office/officeart/2018/2/layout/IconVerticalSolidList"/>
    <dgm:cxn modelId="{1D5CCBC0-2E63-463C-A36D-DCA6BFA79FEF}" type="presParOf" srcId="{E397456A-0498-4D1B-B489-2C50E6636339}" destId="{4415C722-2340-4E1D-B745-49EF15E7485F}" srcOrd="0" destOrd="0" presId="urn:microsoft.com/office/officeart/2018/2/layout/IconVerticalSolidList"/>
    <dgm:cxn modelId="{23ACD903-2487-4E40-BE48-525EF2483D45}" type="presParOf" srcId="{E397456A-0498-4D1B-B489-2C50E6636339}" destId="{F01E7507-670B-49D2-8318-A774E559DDEB}" srcOrd="1" destOrd="0" presId="urn:microsoft.com/office/officeart/2018/2/layout/IconVerticalSolidList"/>
    <dgm:cxn modelId="{5C83531C-EA56-4C28-87F4-ADD18AB73852}" type="presParOf" srcId="{E397456A-0498-4D1B-B489-2C50E6636339}" destId="{ADA08CBD-308A-41B7-83EC-2092694877C1}" srcOrd="2" destOrd="0" presId="urn:microsoft.com/office/officeart/2018/2/layout/IconVerticalSolidList"/>
    <dgm:cxn modelId="{0A5E598F-C07C-44FF-B509-C601F026BB26}" type="presParOf" srcId="{E397456A-0498-4D1B-B489-2C50E6636339}" destId="{AACFD435-AAD0-4507-B46C-94C9E2DB8E40}" srcOrd="3" destOrd="0" presId="urn:microsoft.com/office/officeart/2018/2/layout/IconVerticalSolidList"/>
    <dgm:cxn modelId="{C54055E6-37F3-43E5-AA18-B2097C6F0BB4}" type="presParOf" srcId="{A2869C83-9CFA-493F-B516-0EF643561B71}" destId="{83AB2947-FEA2-4C32-9912-7C97BC53AD36}" srcOrd="3" destOrd="0" presId="urn:microsoft.com/office/officeart/2018/2/layout/IconVerticalSolidList"/>
    <dgm:cxn modelId="{8659576A-47D4-46B2-ABCF-CC188F72C317}" type="presParOf" srcId="{A2869C83-9CFA-493F-B516-0EF643561B71}" destId="{E0D2C120-F1E5-44BF-ABD8-5BAB2EC7D05A}" srcOrd="4" destOrd="0" presId="urn:microsoft.com/office/officeart/2018/2/layout/IconVerticalSolidList"/>
    <dgm:cxn modelId="{72D1C374-3319-48B9-87CA-031FD7AA606B}" type="presParOf" srcId="{E0D2C120-F1E5-44BF-ABD8-5BAB2EC7D05A}" destId="{FE320FAB-A22E-4223-BD2F-7F785A30317A}" srcOrd="0" destOrd="0" presId="urn:microsoft.com/office/officeart/2018/2/layout/IconVerticalSolidList"/>
    <dgm:cxn modelId="{22516F0F-48BC-438B-9A42-4793B1391E07}" type="presParOf" srcId="{E0D2C120-F1E5-44BF-ABD8-5BAB2EC7D05A}" destId="{35BFE6F2-7F2F-4001-92BC-DD366BDD3A79}" srcOrd="1" destOrd="0" presId="urn:microsoft.com/office/officeart/2018/2/layout/IconVerticalSolidList"/>
    <dgm:cxn modelId="{E00986AB-BA8D-4B31-8309-7BFB8DF74324}" type="presParOf" srcId="{E0D2C120-F1E5-44BF-ABD8-5BAB2EC7D05A}" destId="{2D17877D-20C0-4FAA-B63D-464F3CFDC33B}" srcOrd="2" destOrd="0" presId="urn:microsoft.com/office/officeart/2018/2/layout/IconVerticalSolidList"/>
    <dgm:cxn modelId="{2D5786B6-1953-45C4-94E4-8E22CF8EC5CA}" type="presParOf" srcId="{E0D2C120-F1E5-44BF-ABD8-5BAB2EC7D05A}" destId="{6706EF05-6F7A-4996-9A84-16886534F291}" srcOrd="3" destOrd="0" presId="urn:microsoft.com/office/officeart/2018/2/layout/IconVerticalSolidList"/>
    <dgm:cxn modelId="{4B5EB691-D0B2-4308-8A17-D564999D92C5}" type="presParOf" srcId="{E0D2C120-F1E5-44BF-ABD8-5BAB2EC7D05A}" destId="{602BB618-C558-4533-B64F-0431AB1430BC}" srcOrd="4" destOrd="0" presId="urn:microsoft.com/office/officeart/2018/2/layout/IconVerticalSolidList"/>
    <dgm:cxn modelId="{E702FE65-175A-43DB-A8AB-7076D8453FBF}" type="presParOf" srcId="{A2869C83-9CFA-493F-B516-0EF643561B71}" destId="{6A20845C-A852-49A3-AD35-6353EB07AEE0}" srcOrd="5" destOrd="0" presId="urn:microsoft.com/office/officeart/2018/2/layout/IconVerticalSolidList"/>
    <dgm:cxn modelId="{DCAF18DF-BF99-430B-ADA7-C6A01C7A22A1}" type="presParOf" srcId="{A2869C83-9CFA-493F-B516-0EF643561B71}" destId="{896FEAB4-5CAC-45D7-81CC-9AAED2112BBF}" srcOrd="6" destOrd="0" presId="urn:microsoft.com/office/officeart/2018/2/layout/IconVerticalSolidList"/>
    <dgm:cxn modelId="{B66F2F60-0BEA-4C1A-A9B3-A5DE8EEFE64C}" type="presParOf" srcId="{896FEAB4-5CAC-45D7-81CC-9AAED2112BBF}" destId="{4C645459-DFA5-459A-98D0-FF8E95C7AFC6}" srcOrd="0" destOrd="0" presId="urn:microsoft.com/office/officeart/2018/2/layout/IconVerticalSolidList"/>
    <dgm:cxn modelId="{D551FB4E-294E-42F5-AC49-92FE28698C35}" type="presParOf" srcId="{896FEAB4-5CAC-45D7-81CC-9AAED2112BBF}" destId="{BBAF9EDC-4A34-41F5-81AA-E8C1BA69E396}" srcOrd="1" destOrd="0" presId="urn:microsoft.com/office/officeart/2018/2/layout/IconVerticalSolidList"/>
    <dgm:cxn modelId="{8D6B3F81-1C12-4AE0-839E-428D182043F8}" type="presParOf" srcId="{896FEAB4-5CAC-45D7-81CC-9AAED2112BBF}" destId="{1AA01AF1-C975-49A5-AC2E-EB8E710C7747}" srcOrd="2" destOrd="0" presId="urn:microsoft.com/office/officeart/2018/2/layout/IconVerticalSolidList"/>
    <dgm:cxn modelId="{DFE72D99-463F-4E0C-A268-0ABB40CF06F3}" type="presParOf" srcId="{896FEAB4-5CAC-45D7-81CC-9AAED2112BBF}" destId="{28DC2675-42F5-4245-BEED-C18B6CC1F87E}" srcOrd="3" destOrd="0" presId="urn:microsoft.com/office/officeart/2018/2/layout/IconVerticalSolidList"/>
    <dgm:cxn modelId="{49CE431D-2A04-44D9-A91A-B178D3CF61F3}" type="presParOf" srcId="{A2869C83-9CFA-493F-B516-0EF643561B71}" destId="{1385C1A2-FF46-42DB-B330-F0F59CEC8E4D}" srcOrd="7" destOrd="0" presId="urn:microsoft.com/office/officeart/2018/2/layout/IconVerticalSolidList"/>
    <dgm:cxn modelId="{C9FF7F4F-6DDE-44F1-B02D-C21C77634934}" type="presParOf" srcId="{A2869C83-9CFA-493F-B516-0EF643561B71}" destId="{42D573D2-98F2-4104-8340-0CC340EC76A9}" srcOrd="8" destOrd="0" presId="urn:microsoft.com/office/officeart/2018/2/layout/IconVerticalSolidList"/>
    <dgm:cxn modelId="{8E40A09B-F563-4E93-BCAA-7A58C2EA6D52}" type="presParOf" srcId="{42D573D2-98F2-4104-8340-0CC340EC76A9}" destId="{A4ECBB8D-F2B5-4A46-9C8C-8D7D0E51B366}" srcOrd="0" destOrd="0" presId="urn:microsoft.com/office/officeart/2018/2/layout/IconVerticalSolidList"/>
    <dgm:cxn modelId="{6A1107DF-94E8-4906-8AB8-398BCBE9C815}" type="presParOf" srcId="{42D573D2-98F2-4104-8340-0CC340EC76A9}" destId="{0FCE0E8E-7E85-46FB-957C-E2D751091CBB}" srcOrd="1" destOrd="0" presId="urn:microsoft.com/office/officeart/2018/2/layout/IconVerticalSolidList"/>
    <dgm:cxn modelId="{60385E1B-2613-4301-B945-05BBCA329ED2}" type="presParOf" srcId="{42D573D2-98F2-4104-8340-0CC340EC76A9}" destId="{E7F02887-430D-49BD-9932-3366DA4C076E}" srcOrd="2" destOrd="0" presId="urn:microsoft.com/office/officeart/2018/2/layout/IconVerticalSolidList"/>
    <dgm:cxn modelId="{6EA8ED6B-48F8-44BF-8695-2859E5678D4E}" type="presParOf" srcId="{42D573D2-98F2-4104-8340-0CC340EC76A9}" destId="{353A3F18-1B2F-4B4C-B27C-68104ED259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06336F-EDB3-49A7-8102-8FEBD92C26FE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F78FCD3F-C759-426F-842E-89D5AEFF480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Justification</a:t>
          </a:r>
        </a:p>
      </dgm:t>
    </dgm:pt>
    <dgm:pt modelId="{E5671DF6-E0DA-4A87-8D7A-5251C6D2F86E}" type="parTrans" cxnId="{F210A56A-F925-4488-AD17-8269DD942FB0}">
      <dgm:prSet/>
      <dgm:spPr/>
      <dgm:t>
        <a:bodyPr/>
        <a:lstStyle/>
        <a:p>
          <a:endParaRPr lang="en-US"/>
        </a:p>
      </dgm:t>
    </dgm:pt>
    <dgm:pt modelId="{ED51EF56-82A4-49BD-84A9-F1E7BAD070E9}" type="sibTrans" cxnId="{F210A56A-F925-4488-AD17-8269DD942FB0}">
      <dgm:prSet/>
      <dgm:spPr/>
      <dgm:t>
        <a:bodyPr/>
        <a:lstStyle/>
        <a:p>
          <a:endParaRPr lang="en-US"/>
        </a:p>
      </dgm:t>
    </dgm:pt>
    <dgm:pt modelId="{B819B6E7-F276-428D-AC5F-199720A3818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Subpar results with omnidirectional antennas</a:t>
          </a:r>
        </a:p>
      </dgm:t>
    </dgm:pt>
    <dgm:pt modelId="{BFA4A065-AB35-43D1-AF87-849F72DCDE0A}" type="parTrans" cxnId="{5F90514D-2903-4587-BC60-5079A3A38811}">
      <dgm:prSet/>
      <dgm:spPr/>
      <dgm:t>
        <a:bodyPr/>
        <a:lstStyle/>
        <a:p>
          <a:endParaRPr lang="en-US"/>
        </a:p>
      </dgm:t>
    </dgm:pt>
    <dgm:pt modelId="{182B1700-65B0-483A-A075-536CEE46F8A2}" type="sibTrans" cxnId="{5F90514D-2903-4587-BC60-5079A3A38811}">
      <dgm:prSet/>
      <dgm:spPr/>
      <dgm:t>
        <a:bodyPr/>
        <a:lstStyle/>
        <a:p>
          <a:endParaRPr lang="en-US"/>
        </a:p>
      </dgm:t>
    </dgm:pt>
    <dgm:pt modelId="{A012F400-CD96-4F70-BE41-38DC5B91285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cs typeface="Calibri Light" panose="020F0302020204030204"/>
            </a:rPr>
            <a:t>Uploading image data at range is vital</a:t>
          </a:r>
          <a:endParaRPr lang="en-US" sz="2000" dirty="0"/>
        </a:p>
      </dgm:t>
    </dgm:pt>
    <dgm:pt modelId="{F3AA664E-3EF4-4D68-B0A1-38B008ED544E}" type="parTrans" cxnId="{F31241A9-B6DC-41B3-8B5A-2AB9811D836A}">
      <dgm:prSet/>
      <dgm:spPr/>
      <dgm:t>
        <a:bodyPr/>
        <a:lstStyle/>
        <a:p>
          <a:endParaRPr lang="en-US"/>
        </a:p>
      </dgm:t>
    </dgm:pt>
    <dgm:pt modelId="{D84C267D-0845-4C44-91D7-4C63E37D7877}" type="sibTrans" cxnId="{F31241A9-B6DC-41B3-8B5A-2AB9811D836A}">
      <dgm:prSet/>
      <dgm:spPr/>
      <dgm:t>
        <a:bodyPr/>
        <a:lstStyle/>
        <a:p>
          <a:endParaRPr lang="en-US"/>
        </a:p>
      </dgm:t>
    </dgm:pt>
    <dgm:pt modelId="{27970D1E-4318-4BBD-9C25-68B354464D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Required when using directional antennas for longer range</a:t>
          </a:r>
        </a:p>
      </dgm:t>
    </dgm:pt>
    <dgm:pt modelId="{7C89B236-27A9-4187-B342-C7671E43072C}" type="parTrans" cxnId="{0DD74117-F238-4EE9-9E84-30FBE45977FB}">
      <dgm:prSet/>
      <dgm:spPr/>
      <dgm:t>
        <a:bodyPr/>
        <a:lstStyle/>
        <a:p>
          <a:endParaRPr lang="en-US"/>
        </a:p>
      </dgm:t>
    </dgm:pt>
    <dgm:pt modelId="{E1B82C62-9C97-44D0-863C-23B23E2EAB3A}" type="sibTrans" cxnId="{0DD74117-F238-4EE9-9E84-30FBE45977FB}">
      <dgm:prSet/>
      <dgm:spPr/>
      <dgm:t>
        <a:bodyPr/>
        <a:lstStyle/>
        <a:p>
          <a:endParaRPr lang="en-US"/>
        </a:p>
      </dgm:t>
    </dgm:pt>
    <dgm:pt modelId="{28433E6E-DE13-4CED-8193-77221FE0080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Considerations</a:t>
          </a:r>
        </a:p>
      </dgm:t>
    </dgm:pt>
    <dgm:pt modelId="{7976BBB2-EB91-4852-9838-7AE37C1565C6}" type="parTrans" cxnId="{B8F49F40-F38E-48EE-8E93-1F27B468A7F4}">
      <dgm:prSet/>
      <dgm:spPr/>
      <dgm:t>
        <a:bodyPr/>
        <a:lstStyle/>
        <a:p>
          <a:endParaRPr lang="en-US"/>
        </a:p>
      </dgm:t>
    </dgm:pt>
    <dgm:pt modelId="{BB25C6E5-086A-40DE-9133-31A203C76DD9}" type="sibTrans" cxnId="{B8F49F40-F38E-48EE-8E93-1F27B468A7F4}">
      <dgm:prSet/>
      <dgm:spPr/>
      <dgm:t>
        <a:bodyPr/>
        <a:lstStyle/>
        <a:p>
          <a:endParaRPr lang="en-US"/>
        </a:p>
      </dgm:t>
    </dgm:pt>
    <dgm:pt modelId="{96B73D18-DEA7-4EE9-95DD-202BFD2DAB1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No objects taller than 15 ft are permitted</a:t>
          </a:r>
        </a:p>
      </dgm:t>
    </dgm:pt>
    <dgm:pt modelId="{6293ACE1-8528-478B-A12B-64EF40745117}" type="parTrans" cxnId="{B8EC6D92-9F7D-46FA-8466-B03A1B6C12DA}">
      <dgm:prSet/>
      <dgm:spPr/>
      <dgm:t>
        <a:bodyPr/>
        <a:lstStyle/>
        <a:p>
          <a:endParaRPr lang="en-US"/>
        </a:p>
      </dgm:t>
    </dgm:pt>
    <dgm:pt modelId="{2EBFC252-3FA1-4EFE-9C37-A6D54ACF10D2}" type="sibTrans" cxnId="{B8EC6D92-9F7D-46FA-8466-B03A1B6C12DA}">
      <dgm:prSet/>
      <dgm:spPr/>
      <dgm:t>
        <a:bodyPr/>
        <a:lstStyle/>
        <a:p>
          <a:endParaRPr lang="en-US"/>
        </a:p>
      </dgm:t>
    </dgm:pt>
    <dgm:pt modelId="{B6D35CE5-B79D-427E-B307-679A042255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Must use available power sources</a:t>
          </a:r>
        </a:p>
      </dgm:t>
    </dgm:pt>
    <dgm:pt modelId="{C1FB93A4-D988-43A3-BE90-CCA7563290D2}" type="parTrans" cxnId="{D43A637F-1D85-4490-98DA-169703247B08}">
      <dgm:prSet/>
      <dgm:spPr/>
      <dgm:t>
        <a:bodyPr/>
        <a:lstStyle/>
        <a:p>
          <a:endParaRPr lang="en-US"/>
        </a:p>
      </dgm:t>
    </dgm:pt>
    <dgm:pt modelId="{14707D1E-874B-4A6F-BF9E-86D519884A3A}" type="sibTrans" cxnId="{D43A637F-1D85-4490-98DA-169703247B08}">
      <dgm:prSet/>
      <dgm:spPr/>
      <dgm:t>
        <a:bodyPr/>
        <a:lstStyle/>
        <a:p>
          <a:endParaRPr lang="en-US"/>
        </a:p>
      </dgm:t>
    </dgm:pt>
    <dgm:pt modelId="{0D1C43A2-DA28-4C1E-86D5-F80F640726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Design must account for wire entanglement</a:t>
          </a:r>
        </a:p>
      </dgm:t>
    </dgm:pt>
    <dgm:pt modelId="{C9C78BBC-C4B9-4119-93EC-16CC3D7D6313}" type="parTrans" cxnId="{2A5ADB62-E179-47EB-BE69-F5E3E2E21343}">
      <dgm:prSet/>
      <dgm:spPr/>
      <dgm:t>
        <a:bodyPr/>
        <a:lstStyle/>
        <a:p>
          <a:endParaRPr lang="en-US"/>
        </a:p>
      </dgm:t>
    </dgm:pt>
    <dgm:pt modelId="{C8A98C09-BA85-4D90-8938-C328DEAFC059}" type="sibTrans" cxnId="{2A5ADB62-E179-47EB-BE69-F5E3E2E21343}">
      <dgm:prSet/>
      <dgm:spPr/>
      <dgm:t>
        <a:bodyPr/>
        <a:lstStyle/>
        <a:p>
          <a:endParaRPr lang="en-US"/>
        </a:p>
      </dgm:t>
    </dgm:pt>
    <dgm:pt modelId="{D2272F91-082D-497C-B7E9-8F41EC0E49BA}" type="pres">
      <dgm:prSet presAssocID="{2F06336F-EDB3-49A7-8102-8FEBD92C26FE}" presName="root" presStyleCnt="0">
        <dgm:presLayoutVars>
          <dgm:dir/>
          <dgm:resizeHandles val="exact"/>
        </dgm:presLayoutVars>
      </dgm:prSet>
      <dgm:spPr/>
    </dgm:pt>
    <dgm:pt modelId="{D5200B1C-C482-4BB4-8738-338B7F9201A5}" type="pres">
      <dgm:prSet presAssocID="{F78FCD3F-C759-426F-842E-89D5AEFF4800}" presName="compNode" presStyleCnt="0"/>
      <dgm:spPr/>
    </dgm:pt>
    <dgm:pt modelId="{A4A637A6-F7DC-44A5-974A-95245C7CF787}" type="pres">
      <dgm:prSet presAssocID="{F78FCD3F-C759-426F-842E-89D5AEFF480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AF32918-84F6-4627-B2C2-B376C0A48408}" type="pres">
      <dgm:prSet presAssocID="{F78FCD3F-C759-426F-842E-89D5AEFF4800}" presName="iconSpace" presStyleCnt="0"/>
      <dgm:spPr/>
    </dgm:pt>
    <dgm:pt modelId="{5669D6DC-C494-4863-A9D3-B5A42C08C28E}" type="pres">
      <dgm:prSet presAssocID="{F78FCD3F-C759-426F-842E-89D5AEFF4800}" presName="parTx" presStyleLbl="revTx" presStyleIdx="0" presStyleCnt="4">
        <dgm:presLayoutVars>
          <dgm:chMax val="0"/>
          <dgm:chPref val="0"/>
        </dgm:presLayoutVars>
      </dgm:prSet>
      <dgm:spPr/>
    </dgm:pt>
    <dgm:pt modelId="{553FFF5F-C717-4970-AB8C-06D9750FF710}" type="pres">
      <dgm:prSet presAssocID="{F78FCD3F-C759-426F-842E-89D5AEFF4800}" presName="txSpace" presStyleCnt="0"/>
      <dgm:spPr/>
    </dgm:pt>
    <dgm:pt modelId="{2E4DBE71-6A6D-4F24-AF23-9EC94995FECE}" type="pres">
      <dgm:prSet presAssocID="{F78FCD3F-C759-426F-842E-89D5AEFF4800}" presName="desTx" presStyleLbl="revTx" presStyleIdx="1" presStyleCnt="4" custLinFactNeighborY="-4816">
        <dgm:presLayoutVars/>
      </dgm:prSet>
      <dgm:spPr/>
    </dgm:pt>
    <dgm:pt modelId="{22D5BF5C-121E-4BE3-B76B-2CF4D5C745AF}" type="pres">
      <dgm:prSet presAssocID="{ED51EF56-82A4-49BD-84A9-F1E7BAD070E9}" presName="sibTrans" presStyleCnt="0"/>
      <dgm:spPr/>
    </dgm:pt>
    <dgm:pt modelId="{E415F5E9-489A-4FD0-AAF1-561B16572238}" type="pres">
      <dgm:prSet presAssocID="{28433E6E-DE13-4CED-8193-77221FE00808}" presName="compNode" presStyleCnt="0"/>
      <dgm:spPr/>
    </dgm:pt>
    <dgm:pt modelId="{5DB0EB89-600F-4A3F-A58D-D5F06565C533}" type="pres">
      <dgm:prSet presAssocID="{28433E6E-DE13-4CED-8193-77221FE0080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5F83B7B7-0486-41EE-8939-C5BF5F5FF8DC}" type="pres">
      <dgm:prSet presAssocID="{28433E6E-DE13-4CED-8193-77221FE00808}" presName="iconSpace" presStyleCnt="0"/>
      <dgm:spPr/>
    </dgm:pt>
    <dgm:pt modelId="{822451DC-F650-44D6-B608-676D7B968E1E}" type="pres">
      <dgm:prSet presAssocID="{28433E6E-DE13-4CED-8193-77221FE00808}" presName="parTx" presStyleLbl="revTx" presStyleIdx="2" presStyleCnt="4">
        <dgm:presLayoutVars>
          <dgm:chMax val="0"/>
          <dgm:chPref val="0"/>
        </dgm:presLayoutVars>
      </dgm:prSet>
      <dgm:spPr/>
    </dgm:pt>
    <dgm:pt modelId="{A719B120-7455-4F5B-B78A-F19DFCF960E7}" type="pres">
      <dgm:prSet presAssocID="{28433E6E-DE13-4CED-8193-77221FE00808}" presName="txSpace" presStyleCnt="0"/>
      <dgm:spPr/>
    </dgm:pt>
    <dgm:pt modelId="{017E13ED-189E-4C72-8810-86F09BFF216F}" type="pres">
      <dgm:prSet presAssocID="{28433E6E-DE13-4CED-8193-77221FE00808}" presName="desTx" presStyleLbl="revTx" presStyleIdx="3" presStyleCnt="4">
        <dgm:presLayoutVars/>
      </dgm:prSet>
      <dgm:spPr/>
    </dgm:pt>
  </dgm:ptLst>
  <dgm:cxnLst>
    <dgm:cxn modelId="{374EC004-FCD9-9D4B-995E-BB04E092024A}" type="presOf" srcId="{0D1C43A2-DA28-4C1E-86D5-F80F6407260B}" destId="{017E13ED-189E-4C72-8810-86F09BFF216F}" srcOrd="0" destOrd="2" presId="urn:microsoft.com/office/officeart/2018/5/layout/CenteredIconLabelDescriptionList"/>
    <dgm:cxn modelId="{0DD74117-F238-4EE9-9E84-30FBE45977FB}" srcId="{F78FCD3F-C759-426F-842E-89D5AEFF4800}" destId="{27970D1E-4318-4BBD-9C25-68B354464D79}" srcOrd="2" destOrd="0" parTransId="{7C89B236-27A9-4187-B342-C7671E43072C}" sibTransId="{E1B82C62-9C97-44D0-863C-23B23E2EAB3A}"/>
    <dgm:cxn modelId="{B8F49F40-F38E-48EE-8E93-1F27B468A7F4}" srcId="{2F06336F-EDB3-49A7-8102-8FEBD92C26FE}" destId="{28433E6E-DE13-4CED-8193-77221FE00808}" srcOrd="1" destOrd="0" parTransId="{7976BBB2-EB91-4852-9838-7AE37C1565C6}" sibTransId="{BB25C6E5-086A-40DE-9133-31A203C76DD9}"/>
    <dgm:cxn modelId="{2A5ADB62-E179-47EB-BE69-F5E3E2E21343}" srcId="{28433E6E-DE13-4CED-8193-77221FE00808}" destId="{0D1C43A2-DA28-4C1E-86D5-F80F6407260B}" srcOrd="2" destOrd="0" parTransId="{C9C78BBC-C4B9-4119-93EC-16CC3D7D6313}" sibTransId="{C8A98C09-BA85-4D90-8938-C328DEAFC059}"/>
    <dgm:cxn modelId="{F210A56A-F925-4488-AD17-8269DD942FB0}" srcId="{2F06336F-EDB3-49A7-8102-8FEBD92C26FE}" destId="{F78FCD3F-C759-426F-842E-89D5AEFF4800}" srcOrd="0" destOrd="0" parTransId="{E5671DF6-E0DA-4A87-8D7A-5251C6D2F86E}" sibTransId="{ED51EF56-82A4-49BD-84A9-F1E7BAD070E9}"/>
    <dgm:cxn modelId="{5564F04C-DF03-304C-AC7F-81497D391EE6}" type="presOf" srcId="{F78FCD3F-C759-426F-842E-89D5AEFF4800}" destId="{5669D6DC-C494-4863-A9D3-B5A42C08C28E}" srcOrd="0" destOrd="0" presId="urn:microsoft.com/office/officeart/2018/5/layout/CenteredIconLabelDescriptionList"/>
    <dgm:cxn modelId="{5F90514D-2903-4587-BC60-5079A3A38811}" srcId="{F78FCD3F-C759-426F-842E-89D5AEFF4800}" destId="{B819B6E7-F276-428D-AC5F-199720A3818C}" srcOrd="0" destOrd="0" parTransId="{BFA4A065-AB35-43D1-AF87-849F72DCDE0A}" sibTransId="{182B1700-65B0-483A-A075-536CEE46F8A2}"/>
    <dgm:cxn modelId="{50693554-2055-E544-8519-FFA2D2A25C96}" type="presOf" srcId="{B6D35CE5-B79D-427E-B307-679A042255EF}" destId="{017E13ED-189E-4C72-8810-86F09BFF216F}" srcOrd="0" destOrd="1" presId="urn:microsoft.com/office/officeart/2018/5/layout/CenteredIconLabelDescriptionList"/>
    <dgm:cxn modelId="{D43A637F-1D85-4490-98DA-169703247B08}" srcId="{28433E6E-DE13-4CED-8193-77221FE00808}" destId="{B6D35CE5-B79D-427E-B307-679A042255EF}" srcOrd="1" destOrd="0" parTransId="{C1FB93A4-D988-43A3-BE90-CCA7563290D2}" sibTransId="{14707D1E-874B-4A6F-BF9E-86D519884A3A}"/>
    <dgm:cxn modelId="{21684586-E958-654B-8982-AFB566A4D1F1}" type="presOf" srcId="{27970D1E-4318-4BBD-9C25-68B354464D79}" destId="{2E4DBE71-6A6D-4F24-AF23-9EC94995FECE}" srcOrd="0" destOrd="2" presId="urn:microsoft.com/office/officeart/2018/5/layout/CenteredIconLabelDescriptionList"/>
    <dgm:cxn modelId="{B8EC6D92-9F7D-46FA-8466-B03A1B6C12DA}" srcId="{28433E6E-DE13-4CED-8193-77221FE00808}" destId="{96B73D18-DEA7-4EE9-95DD-202BFD2DAB1E}" srcOrd="0" destOrd="0" parTransId="{6293ACE1-8528-478B-A12B-64EF40745117}" sibTransId="{2EBFC252-3FA1-4EFE-9C37-A6D54ACF10D2}"/>
    <dgm:cxn modelId="{AB137A9C-5F98-0B4A-BFEC-C22C61CAF2DD}" type="presOf" srcId="{A012F400-CD96-4F70-BE41-38DC5B912854}" destId="{2E4DBE71-6A6D-4F24-AF23-9EC94995FECE}" srcOrd="0" destOrd="1" presId="urn:microsoft.com/office/officeart/2018/5/layout/CenteredIconLabelDescriptionList"/>
    <dgm:cxn modelId="{A40B219D-5EB3-5D4B-8092-4D334B5D089B}" type="presOf" srcId="{96B73D18-DEA7-4EE9-95DD-202BFD2DAB1E}" destId="{017E13ED-189E-4C72-8810-86F09BFF216F}" srcOrd="0" destOrd="0" presId="urn:microsoft.com/office/officeart/2018/5/layout/CenteredIconLabelDescriptionList"/>
    <dgm:cxn modelId="{F31241A9-B6DC-41B3-8B5A-2AB9811D836A}" srcId="{F78FCD3F-C759-426F-842E-89D5AEFF4800}" destId="{A012F400-CD96-4F70-BE41-38DC5B912854}" srcOrd="1" destOrd="0" parTransId="{F3AA664E-3EF4-4D68-B0A1-38B008ED544E}" sibTransId="{D84C267D-0845-4C44-91D7-4C63E37D7877}"/>
    <dgm:cxn modelId="{9B977BC4-A559-ED4A-9872-BCA73EA16ED8}" type="presOf" srcId="{28433E6E-DE13-4CED-8193-77221FE00808}" destId="{822451DC-F650-44D6-B608-676D7B968E1E}" srcOrd="0" destOrd="0" presId="urn:microsoft.com/office/officeart/2018/5/layout/CenteredIconLabelDescriptionList"/>
    <dgm:cxn modelId="{3BCA60CA-C890-C14B-9D73-2A8D709950C5}" type="presOf" srcId="{2F06336F-EDB3-49A7-8102-8FEBD92C26FE}" destId="{D2272F91-082D-497C-B7E9-8F41EC0E49BA}" srcOrd="0" destOrd="0" presId="urn:microsoft.com/office/officeart/2018/5/layout/CenteredIconLabelDescriptionList"/>
    <dgm:cxn modelId="{F9E98BFD-F3B6-0C45-BA67-91DCED434FA9}" type="presOf" srcId="{B819B6E7-F276-428D-AC5F-199720A3818C}" destId="{2E4DBE71-6A6D-4F24-AF23-9EC94995FECE}" srcOrd="0" destOrd="0" presId="urn:microsoft.com/office/officeart/2018/5/layout/CenteredIconLabelDescriptionList"/>
    <dgm:cxn modelId="{C84FA966-99E1-7544-B724-BDD2E644EB7B}" type="presParOf" srcId="{D2272F91-082D-497C-B7E9-8F41EC0E49BA}" destId="{D5200B1C-C482-4BB4-8738-338B7F9201A5}" srcOrd="0" destOrd="0" presId="urn:microsoft.com/office/officeart/2018/5/layout/CenteredIconLabelDescriptionList"/>
    <dgm:cxn modelId="{E163BBA2-B63F-F64A-B76F-1ACD7A94DA8C}" type="presParOf" srcId="{D5200B1C-C482-4BB4-8738-338B7F9201A5}" destId="{A4A637A6-F7DC-44A5-974A-95245C7CF787}" srcOrd="0" destOrd="0" presId="urn:microsoft.com/office/officeart/2018/5/layout/CenteredIconLabelDescriptionList"/>
    <dgm:cxn modelId="{E525C00E-AE18-1D43-8824-EF8F21F29535}" type="presParOf" srcId="{D5200B1C-C482-4BB4-8738-338B7F9201A5}" destId="{2AF32918-84F6-4627-B2C2-B376C0A48408}" srcOrd="1" destOrd="0" presId="urn:microsoft.com/office/officeart/2018/5/layout/CenteredIconLabelDescriptionList"/>
    <dgm:cxn modelId="{87ADB8A8-F8D0-8B42-8F69-9698119F7B57}" type="presParOf" srcId="{D5200B1C-C482-4BB4-8738-338B7F9201A5}" destId="{5669D6DC-C494-4863-A9D3-B5A42C08C28E}" srcOrd="2" destOrd="0" presId="urn:microsoft.com/office/officeart/2018/5/layout/CenteredIconLabelDescriptionList"/>
    <dgm:cxn modelId="{682812EE-F5D6-E547-8B07-D94A4D1B29EC}" type="presParOf" srcId="{D5200B1C-C482-4BB4-8738-338B7F9201A5}" destId="{553FFF5F-C717-4970-AB8C-06D9750FF710}" srcOrd="3" destOrd="0" presId="urn:microsoft.com/office/officeart/2018/5/layout/CenteredIconLabelDescriptionList"/>
    <dgm:cxn modelId="{ED97E89B-8A92-664B-AFA7-E1F3431B57B3}" type="presParOf" srcId="{D5200B1C-C482-4BB4-8738-338B7F9201A5}" destId="{2E4DBE71-6A6D-4F24-AF23-9EC94995FECE}" srcOrd="4" destOrd="0" presId="urn:microsoft.com/office/officeart/2018/5/layout/CenteredIconLabelDescriptionList"/>
    <dgm:cxn modelId="{FA5280F1-E4EA-1045-8173-073AFF591700}" type="presParOf" srcId="{D2272F91-082D-497C-B7E9-8F41EC0E49BA}" destId="{22D5BF5C-121E-4BE3-B76B-2CF4D5C745AF}" srcOrd="1" destOrd="0" presId="urn:microsoft.com/office/officeart/2018/5/layout/CenteredIconLabelDescriptionList"/>
    <dgm:cxn modelId="{576A1E03-ED33-A04B-AB49-2EA483A2E4CC}" type="presParOf" srcId="{D2272F91-082D-497C-B7E9-8F41EC0E49BA}" destId="{E415F5E9-489A-4FD0-AAF1-561B16572238}" srcOrd="2" destOrd="0" presId="urn:microsoft.com/office/officeart/2018/5/layout/CenteredIconLabelDescriptionList"/>
    <dgm:cxn modelId="{9BDCAA48-2AB5-8A41-AA56-FE99BD244CD8}" type="presParOf" srcId="{E415F5E9-489A-4FD0-AAF1-561B16572238}" destId="{5DB0EB89-600F-4A3F-A58D-D5F06565C533}" srcOrd="0" destOrd="0" presId="urn:microsoft.com/office/officeart/2018/5/layout/CenteredIconLabelDescriptionList"/>
    <dgm:cxn modelId="{93A77B28-14DF-6D45-9289-3342E4845AAE}" type="presParOf" srcId="{E415F5E9-489A-4FD0-AAF1-561B16572238}" destId="{5F83B7B7-0486-41EE-8939-C5BF5F5FF8DC}" srcOrd="1" destOrd="0" presId="urn:microsoft.com/office/officeart/2018/5/layout/CenteredIconLabelDescriptionList"/>
    <dgm:cxn modelId="{3C093050-51FA-C147-955C-79BAE206EFEE}" type="presParOf" srcId="{E415F5E9-489A-4FD0-AAF1-561B16572238}" destId="{822451DC-F650-44D6-B608-676D7B968E1E}" srcOrd="2" destOrd="0" presId="urn:microsoft.com/office/officeart/2018/5/layout/CenteredIconLabelDescriptionList"/>
    <dgm:cxn modelId="{846A0946-DDDE-CD4B-8F56-1370492FE267}" type="presParOf" srcId="{E415F5E9-489A-4FD0-AAF1-561B16572238}" destId="{A719B120-7455-4F5B-B78A-F19DFCF960E7}" srcOrd="3" destOrd="0" presId="urn:microsoft.com/office/officeart/2018/5/layout/CenteredIconLabelDescriptionList"/>
    <dgm:cxn modelId="{2925E53A-B012-834E-8872-2920D5510D2A}" type="presParOf" srcId="{E415F5E9-489A-4FD0-AAF1-561B16572238}" destId="{017E13ED-189E-4C72-8810-86F09BFF216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555B45-E77B-42EA-A0D2-CE6C064E325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D6EBFA4-0F92-4948-A452-2132A26E309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Requirements</a:t>
          </a:r>
        </a:p>
      </dgm:t>
    </dgm:pt>
    <dgm:pt modelId="{365C48E1-3809-4EC9-97AB-2B6FB1C831B4}" type="parTrans" cxnId="{3CB62F30-B2FD-461C-9272-75EA70202F88}">
      <dgm:prSet/>
      <dgm:spPr/>
      <dgm:t>
        <a:bodyPr/>
        <a:lstStyle/>
        <a:p>
          <a:endParaRPr lang="en-US"/>
        </a:p>
      </dgm:t>
    </dgm:pt>
    <dgm:pt modelId="{370B042E-FBF9-463A-A9D8-A0EF1EA90541}" type="sibTrans" cxnId="{3CB62F30-B2FD-461C-9272-75EA70202F88}">
      <dgm:prSet/>
      <dgm:spPr/>
      <dgm:t>
        <a:bodyPr/>
        <a:lstStyle/>
        <a:p>
          <a:endParaRPr lang="en-US"/>
        </a:p>
      </dgm:t>
    </dgm:pt>
    <dgm:pt modelId="{A6003B69-0147-48D6-9B5B-504BC3E2FF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Report state information from flight controller of </a:t>
          </a:r>
          <a:r>
            <a:rPr lang="en-US" dirty="0" err="1"/>
            <a:t>sUAS</a:t>
          </a:r>
          <a:r>
            <a:rPr lang="en-US" dirty="0"/>
            <a:t> to GCS</a:t>
          </a:r>
        </a:p>
      </dgm:t>
    </dgm:pt>
    <dgm:pt modelId="{DFB112C4-1694-4E5E-A51D-59EAB51C6EAF}" type="parTrans" cxnId="{A097BA3F-71CA-4A77-B1CB-9AA8CFDDC79B}">
      <dgm:prSet/>
      <dgm:spPr/>
      <dgm:t>
        <a:bodyPr/>
        <a:lstStyle/>
        <a:p>
          <a:endParaRPr lang="en-US"/>
        </a:p>
      </dgm:t>
    </dgm:pt>
    <dgm:pt modelId="{D33EABBF-C896-4C8E-B62F-ABA945FF9341}" type="sibTrans" cxnId="{A097BA3F-71CA-4A77-B1CB-9AA8CFDDC79B}">
      <dgm:prSet/>
      <dgm:spPr/>
      <dgm:t>
        <a:bodyPr/>
        <a:lstStyle/>
        <a:p>
          <a:endParaRPr lang="en-US"/>
        </a:p>
      </dgm:t>
    </dgm:pt>
    <dgm:pt modelId="{381BD55C-7965-4F23-824B-FDA1810D5B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Report GPS coordinates at a rate of at least 1 Hz</a:t>
          </a:r>
        </a:p>
      </dgm:t>
    </dgm:pt>
    <dgm:pt modelId="{2170BE17-AB04-4445-B42E-BDB2ACA23E96}" type="parTrans" cxnId="{C09ED421-D821-4D8C-8950-0FE01A9F48E1}">
      <dgm:prSet/>
      <dgm:spPr/>
      <dgm:t>
        <a:bodyPr/>
        <a:lstStyle/>
        <a:p>
          <a:endParaRPr lang="en-US"/>
        </a:p>
      </dgm:t>
    </dgm:pt>
    <dgm:pt modelId="{AD01D095-A4E7-430D-8641-18E50285333F}" type="sibTrans" cxnId="{C09ED421-D821-4D8C-8950-0FE01A9F48E1}">
      <dgm:prSet/>
      <dgm:spPr/>
      <dgm:t>
        <a:bodyPr/>
        <a:lstStyle/>
        <a:p>
          <a:endParaRPr lang="en-US"/>
        </a:p>
      </dgm:t>
    </dgm:pt>
    <dgm:pt modelId="{232CBDB4-1745-4B53-8EAD-00C4805544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Maintain highly reliable link at long range (~ 3 km)</a:t>
          </a:r>
        </a:p>
      </dgm:t>
    </dgm:pt>
    <dgm:pt modelId="{0519F592-BE7D-4CAD-A839-D79FB21920A0}" type="parTrans" cxnId="{3D7FFCD8-AB8D-4DE4-9BAD-34ABD9E145C2}">
      <dgm:prSet/>
      <dgm:spPr/>
      <dgm:t>
        <a:bodyPr/>
        <a:lstStyle/>
        <a:p>
          <a:endParaRPr lang="en-US"/>
        </a:p>
      </dgm:t>
    </dgm:pt>
    <dgm:pt modelId="{E9B32D7E-61D7-4873-BACF-36F5A9C11FF4}" type="sibTrans" cxnId="{3D7FFCD8-AB8D-4DE4-9BAD-34ABD9E145C2}">
      <dgm:prSet/>
      <dgm:spPr/>
      <dgm:t>
        <a:bodyPr/>
        <a:lstStyle/>
        <a:p>
          <a:endParaRPr lang="en-US"/>
        </a:p>
      </dgm:t>
    </dgm:pt>
    <dgm:pt modelId="{01645CB4-ACE1-47AD-B716-715C25950EB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Considerations</a:t>
          </a:r>
        </a:p>
      </dgm:t>
    </dgm:pt>
    <dgm:pt modelId="{6EF90B21-1DD8-4E5F-8356-2F3F5C8910DC}" type="parTrans" cxnId="{52FB0B8B-F385-46B6-8CF7-0ED4F41359F9}">
      <dgm:prSet/>
      <dgm:spPr/>
      <dgm:t>
        <a:bodyPr/>
        <a:lstStyle/>
        <a:p>
          <a:endParaRPr lang="en-US"/>
        </a:p>
      </dgm:t>
    </dgm:pt>
    <dgm:pt modelId="{494D7672-EB0D-4F9C-9452-EAA95F9BD771}" type="sibTrans" cxnId="{52FB0B8B-F385-46B6-8CF7-0ED4F41359F9}">
      <dgm:prSet/>
      <dgm:spPr/>
      <dgm:t>
        <a:bodyPr/>
        <a:lstStyle/>
        <a:p>
          <a:endParaRPr lang="en-US"/>
        </a:p>
      </dgm:t>
    </dgm:pt>
    <dgm:pt modelId="{056EB927-CC88-49A0-BC0E-91BD6C8BED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Any losses in communication will result in significant point losses</a:t>
          </a:r>
        </a:p>
      </dgm:t>
    </dgm:pt>
    <dgm:pt modelId="{5E19E5A8-793E-4784-9298-61211CF8C42A}" type="parTrans" cxnId="{931C69FF-35E2-4C06-ACC0-8919FC758E32}">
      <dgm:prSet/>
      <dgm:spPr/>
      <dgm:t>
        <a:bodyPr/>
        <a:lstStyle/>
        <a:p>
          <a:endParaRPr lang="en-US"/>
        </a:p>
      </dgm:t>
    </dgm:pt>
    <dgm:pt modelId="{217D059F-286F-4511-B1C4-DA0EF29EF058}" type="sibTrans" cxnId="{931C69FF-35E2-4C06-ACC0-8919FC758E32}">
      <dgm:prSet/>
      <dgm:spPr/>
      <dgm:t>
        <a:bodyPr/>
        <a:lstStyle/>
        <a:p>
          <a:endParaRPr lang="en-US"/>
        </a:p>
      </dgm:t>
    </dgm:pt>
    <dgm:pt modelId="{1F2321C2-C08E-493C-B28F-949CB81310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Airfield environment for relatively reduced interference</a:t>
          </a:r>
        </a:p>
      </dgm:t>
    </dgm:pt>
    <dgm:pt modelId="{EF80F8CF-BFF6-42A8-A07F-51FE5A4516F9}" type="parTrans" cxnId="{6DC20675-218A-4C18-BEE4-79113799CE20}">
      <dgm:prSet/>
      <dgm:spPr/>
      <dgm:t>
        <a:bodyPr/>
        <a:lstStyle/>
        <a:p>
          <a:endParaRPr lang="en-US"/>
        </a:p>
      </dgm:t>
    </dgm:pt>
    <dgm:pt modelId="{54EF9544-6D08-40A3-8F49-FD55B9B9CBBD}" type="sibTrans" cxnId="{6DC20675-218A-4C18-BEE4-79113799CE20}">
      <dgm:prSet/>
      <dgm:spPr/>
      <dgm:t>
        <a:bodyPr/>
        <a:lstStyle/>
        <a:p>
          <a:endParaRPr lang="en-US"/>
        </a:p>
      </dgm:t>
    </dgm:pt>
    <dgm:pt modelId="{21CAD1CF-93DC-4C3A-8E56-6537FC62B7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RF spectrum will not be managed</a:t>
          </a:r>
        </a:p>
      </dgm:t>
    </dgm:pt>
    <dgm:pt modelId="{521A984D-C1B5-4FC3-AAA9-182909813D97}" type="parTrans" cxnId="{477755D0-F15E-44A8-BAA3-509416EC9BC0}">
      <dgm:prSet/>
      <dgm:spPr/>
      <dgm:t>
        <a:bodyPr/>
        <a:lstStyle/>
        <a:p>
          <a:endParaRPr lang="en-US"/>
        </a:p>
      </dgm:t>
    </dgm:pt>
    <dgm:pt modelId="{CDA3F5E0-718E-46F9-AFFC-17DFF9F8B5D4}" type="sibTrans" cxnId="{477755D0-F15E-44A8-BAA3-509416EC9BC0}">
      <dgm:prSet/>
      <dgm:spPr/>
      <dgm:t>
        <a:bodyPr/>
        <a:lstStyle/>
        <a:p>
          <a:endParaRPr lang="en-US"/>
        </a:p>
      </dgm:t>
    </dgm:pt>
    <dgm:pt modelId="{295C4771-3952-4192-85A5-6781AC87D9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Frequency Band: 900 MHz (Sub-1 GHz)</a:t>
          </a:r>
        </a:p>
      </dgm:t>
    </dgm:pt>
    <dgm:pt modelId="{DCCBF486-634E-47F7-B816-6E6EAE7A630F}" type="parTrans" cxnId="{D8F81010-8558-469D-A0AF-642E37495CFD}">
      <dgm:prSet/>
      <dgm:spPr/>
      <dgm:t>
        <a:bodyPr/>
        <a:lstStyle/>
        <a:p>
          <a:endParaRPr lang="en-US"/>
        </a:p>
      </dgm:t>
    </dgm:pt>
    <dgm:pt modelId="{587A68CA-164A-4C42-9447-3CA2E6204FF8}" type="sibTrans" cxnId="{D8F81010-8558-469D-A0AF-642E37495CFD}">
      <dgm:prSet/>
      <dgm:spPr/>
      <dgm:t>
        <a:bodyPr/>
        <a:lstStyle/>
        <a:p>
          <a:endParaRPr lang="en-US"/>
        </a:p>
      </dgm:t>
    </dgm:pt>
    <dgm:pt modelId="{ADF69827-AE59-4E00-885C-7FA1C3249964}" type="pres">
      <dgm:prSet presAssocID="{2C555B45-E77B-42EA-A0D2-CE6C064E325C}" presName="root" presStyleCnt="0">
        <dgm:presLayoutVars>
          <dgm:dir/>
          <dgm:resizeHandles val="exact"/>
        </dgm:presLayoutVars>
      </dgm:prSet>
      <dgm:spPr/>
    </dgm:pt>
    <dgm:pt modelId="{68C3A270-B3B3-423D-B89A-257A81F6A5C5}" type="pres">
      <dgm:prSet presAssocID="{8D6EBFA4-0F92-4948-A452-2132A26E3092}" presName="compNode" presStyleCnt="0"/>
      <dgm:spPr/>
    </dgm:pt>
    <dgm:pt modelId="{A0D73C84-B192-411E-96FF-052943A22304}" type="pres">
      <dgm:prSet presAssocID="{8D6EBFA4-0F92-4948-A452-2132A26E309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312C0A98-46F7-4C01-8278-73762E58A949}" type="pres">
      <dgm:prSet presAssocID="{8D6EBFA4-0F92-4948-A452-2132A26E3092}" presName="iconSpace" presStyleCnt="0"/>
      <dgm:spPr/>
    </dgm:pt>
    <dgm:pt modelId="{1C1EFF35-2FCD-470A-9176-9A3D3BC94B59}" type="pres">
      <dgm:prSet presAssocID="{8D6EBFA4-0F92-4948-A452-2132A26E3092}" presName="parTx" presStyleLbl="revTx" presStyleIdx="0" presStyleCnt="4">
        <dgm:presLayoutVars>
          <dgm:chMax val="0"/>
          <dgm:chPref val="0"/>
        </dgm:presLayoutVars>
      </dgm:prSet>
      <dgm:spPr/>
    </dgm:pt>
    <dgm:pt modelId="{5A7ABAEF-22D6-40A0-A3B3-F1F620122083}" type="pres">
      <dgm:prSet presAssocID="{8D6EBFA4-0F92-4948-A452-2132A26E3092}" presName="txSpace" presStyleCnt="0"/>
      <dgm:spPr/>
    </dgm:pt>
    <dgm:pt modelId="{B75F21D4-BA51-447D-AB43-B124A5BA340E}" type="pres">
      <dgm:prSet presAssocID="{8D6EBFA4-0F92-4948-A452-2132A26E3092}" presName="desTx" presStyleLbl="revTx" presStyleIdx="1" presStyleCnt="4">
        <dgm:presLayoutVars/>
      </dgm:prSet>
      <dgm:spPr/>
    </dgm:pt>
    <dgm:pt modelId="{F6E3D724-103F-44CA-8403-06E4B01713A7}" type="pres">
      <dgm:prSet presAssocID="{370B042E-FBF9-463A-A9D8-A0EF1EA90541}" presName="sibTrans" presStyleCnt="0"/>
      <dgm:spPr/>
    </dgm:pt>
    <dgm:pt modelId="{C5C7EB44-A505-4481-B297-83897FBD61E7}" type="pres">
      <dgm:prSet presAssocID="{01645CB4-ACE1-47AD-B716-715C25950EB9}" presName="compNode" presStyleCnt="0"/>
      <dgm:spPr/>
    </dgm:pt>
    <dgm:pt modelId="{7B6388EC-FBB5-4BE4-ADAB-FB6E7CBE4D66}" type="pres">
      <dgm:prSet presAssocID="{01645CB4-ACE1-47AD-B716-715C25950EB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0ED5544-E098-4FED-A3F5-7B82EE5E3EBC}" type="pres">
      <dgm:prSet presAssocID="{01645CB4-ACE1-47AD-B716-715C25950EB9}" presName="iconSpace" presStyleCnt="0"/>
      <dgm:spPr/>
    </dgm:pt>
    <dgm:pt modelId="{9F3B26E0-C83F-4AB7-9966-FBE10E208090}" type="pres">
      <dgm:prSet presAssocID="{01645CB4-ACE1-47AD-B716-715C25950EB9}" presName="parTx" presStyleLbl="revTx" presStyleIdx="2" presStyleCnt="4">
        <dgm:presLayoutVars>
          <dgm:chMax val="0"/>
          <dgm:chPref val="0"/>
        </dgm:presLayoutVars>
      </dgm:prSet>
      <dgm:spPr/>
    </dgm:pt>
    <dgm:pt modelId="{AB9AD0C4-CABA-41F2-8F3D-87FD06F43CF9}" type="pres">
      <dgm:prSet presAssocID="{01645CB4-ACE1-47AD-B716-715C25950EB9}" presName="txSpace" presStyleCnt="0"/>
      <dgm:spPr/>
    </dgm:pt>
    <dgm:pt modelId="{E6D127B8-C319-4FB0-A597-D23476208203}" type="pres">
      <dgm:prSet presAssocID="{01645CB4-ACE1-47AD-B716-715C25950EB9}" presName="desTx" presStyleLbl="revTx" presStyleIdx="3" presStyleCnt="4">
        <dgm:presLayoutVars/>
      </dgm:prSet>
      <dgm:spPr/>
    </dgm:pt>
  </dgm:ptLst>
  <dgm:cxnLst>
    <dgm:cxn modelId="{42EEDC07-963B-EC4E-8EC2-EE4C1AB9620D}" type="presOf" srcId="{056EB927-CC88-49A0-BC0E-91BD6C8BED0A}" destId="{E6D127B8-C319-4FB0-A597-D23476208203}" srcOrd="0" destOrd="0" presId="urn:microsoft.com/office/officeart/2018/5/layout/CenteredIconLabelDescriptionList"/>
    <dgm:cxn modelId="{D8F81010-8558-469D-A0AF-642E37495CFD}" srcId="{01645CB4-ACE1-47AD-B716-715C25950EB9}" destId="{295C4771-3952-4192-85A5-6781AC87D9DB}" srcOrd="3" destOrd="0" parTransId="{DCCBF486-634E-47F7-B816-6E6EAE7A630F}" sibTransId="{587A68CA-164A-4C42-9447-3CA2E6204FF8}"/>
    <dgm:cxn modelId="{2D7F4F13-E29C-B745-BACB-9074D04423AA}" type="presOf" srcId="{381BD55C-7965-4F23-824B-FDA1810D5B2F}" destId="{B75F21D4-BA51-447D-AB43-B124A5BA340E}" srcOrd="0" destOrd="1" presId="urn:microsoft.com/office/officeart/2018/5/layout/CenteredIconLabelDescriptionList"/>
    <dgm:cxn modelId="{A9242D18-CC23-7B45-9E3E-6AECB7080396}" type="presOf" srcId="{232CBDB4-1745-4B53-8EAD-00C48055445E}" destId="{B75F21D4-BA51-447D-AB43-B124A5BA340E}" srcOrd="0" destOrd="2" presId="urn:microsoft.com/office/officeart/2018/5/layout/CenteredIconLabelDescriptionList"/>
    <dgm:cxn modelId="{C09ED421-D821-4D8C-8950-0FE01A9F48E1}" srcId="{8D6EBFA4-0F92-4948-A452-2132A26E3092}" destId="{381BD55C-7965-4F23-824B-FDA1810D5B2F}" srcOrd="1" destOrd="0" parTransId="{2170BE17-AB04-4445-B42E-BDB2ACA23E96}" sibTransId="{AD01D095-A4E7-430D-8641-18E50285333F}"/>
    <dgm:cxn modelId="{AEF01028-0999-444E-969C-3643B432CBEA}" type="presOf" srcId="{295C4771-3952-4192-85A5-6781AC87D9DB}" destId="{E6D127B8-C319-4FB0-A597-D23476208203}" srcOrd="0" destOrd="3" presId="urn:microsoft.com/office/officeart/2018/5/layout/CenteredIconLabelDescriptionList"/>
    <dgm:cxn modelId="{3CB62F30-B2FD-461C-9272-75EA70202F88}" srcId="{2C555B45-E77B-42EA-A0D2-CE6C064E325C}" destId="{8D6EBFA4-0F92-4948-A452-2132A26E3092}" srcOrd="0" destOrd="0" parTransId="{365C48E1-3809-4EC9-97AB-2B6FB1C831B4}" sibTransId="{370B042E-FBF9-463A-A9D8-A0EF1EA90541}"/>
    <dgm:cxn modelId="{A097BA3F-71CA-4A77-B1CB-9AA8CFDDC79B}" srcId="{8D6EBFA4-0F92-4948-A452-2132A26E3092}" destId="{A6003B69-0147-48D6-9B5B-504BC3E2FF86}" srcOrd="0" destOrd="0" parTransId="{DFB112C4-1694-4E5E-A51D-59EAB51C6EAF}" sibTransId="{D33EABBF-C896-4C8E-B62F-ABA945FF9341}"/>
    <dgm:cxn modelId="{6DC20675-218A-4C18-BEE4-79113799CE20}" srcId="{01645CB4-ACE1-47AD-B716-715C25950EB9}" destId="{1F2321C2-C08E-493C-B28F-949CB8131093}" srcOrd="1" destOrd="0" parTransId="{EF80F8CF-BFF6-42A8-A07F-51FE5A4516F9}" sibTransId="{54EF9544-6D08-40A3-8F49-FD55B9B9CBBD}"/>
    <dgm:cxn modelId="{52FB0B8B-F385-46B6-8CF7-0ED4F41359F9}" srcId="{2C555B45-E77B-42EA-A0D2-CE6C064E325C}" destId="{01645CB4-ACE1-47AD-B716-715C25950EB9}" srcOrd="1" destOrd="0" parTransId="{6EF90B21-1DD8-4E5F-8356-2F3F5C8910DC}" sibTransId="{494D7672-EB0D-4F9C-9452-EAA95F9BD771}"/>
    <dgm:cxn modelId="{1C525295-F01C-D64E-891B-87B2CA18A0B2}" type="presOf" srcId="{2C555B45-E77B-42EA-A0D2-CE6C064E325C}" destId="{ADF69827-AE59-4E00-885C-7FA1C3249964}" srcOrd="0" destOrd="0" presId="urn:microsoft.com/office/officeart/2018/5/layout/CenteredIconLabelDescriptionList"/>
    <dgm:cxn modelId="{37C77BA7-C77B-F146-936A-F8425DB7B0C0}" type="presOf" srcId="{A6003B69-0147-48D6-9B5B-504BC3E2FF86}" destId="{B75F21D4-BA51-447D-AB43-B124A5BA340E}" srcOrd="0" destOrd="0" presId="urn:microsoft.com/office/officeart/2018/5/layout/CenteredIconLabelDescriptionList"/>
    <dgm:cxn modelId="{477755D0-F15E-44A8-BAA3-509416EC9BC0}" srcId="{01645CB4-ACE1-47AD-B716-715C25950EB9}" destId="{21CAD1CF-93DC-4C3A-8E56-6537FC62B7E4}" srcOrd="2" destOrd="0" parTransId="{521A984D-C1B5-4FC3-AAA9-182909813D97}" sibTransId="{CDA3F5E0-718E-46F9-AFFC-17DFF9F8B5D4}"/>
    <dgm:cxn modelId="{3D7FFCD8-AB8D-4DE4-9BAD-34ABD9E145C2}" srcId="{8D6EBFA4-0F92-4948-A452-2132A26E3092}" destId="{232CBDB4-1745-4B53-8EAD-00C48055445E}" srcOrd="2" destOrd="0" parTransId="{0519F592-BE7D-4CAD-A839-D79FB21920A0}" sibTransId="{E9B32D7E-61D7-4873-BACF-36F5A9C11FF4}"/>
    <dgm:cxn modelId="{C537B9DA-CD15-7745-99AA-F700C5392E3A}" type="presOf" srcId="{1F2321C2-C08E-493C-B28F-949CB8131093}" destId="{E6D127B8-C319-4FB0-A597-D23476208203}" srcOrd="0" destOrd="1" presId="urn:microsoft.com/office/officeart/2018/5/layout/CenteredIconLabelDescriptionList"/>
    <dgm:cxn modelId="{588278DF-8656-4142-BFA0-158B7FC515EC}" type="presOf" srcId="{01645CB4-ACE1-47AD-B716-715C25950EB9}" destId="{9F3B26E0-C83F-4AB7-9966-FBE10E208090}" srcOrd="0" destOrd="0" presId="urn:microsoft.com/office/officeart/2018/5/layout/CenteredIconLabelDescriptionList"/>
    <dgm:cxn modelId="{F9CC22E7-BA3D-F746-821C-DEA7294A89AA}" type="presOf" srcId="{8D6EBFA4-0F92-4948-A452-2132A26E3092}" destId="{1C1EFF35-2FCD-470A-9176-9A3D3BC94B59}" srcOrd="0" destOrd="0" presId="urn:microsoft.com/office/officeart/2018/5/layout/CenteredIconLabelDescriptionList"/>
    <dgm:cxn modelId="{DAD950EC-B505-C243-B909-A92FA6417AB0}" type="presOf" srcId="{21CAD1CF-93DC-4C3A-8E56-6537FC62B7E4}" destId="{E6D127B8-C319-4FB0-A597-D23476208203}" srcOrd="0" destOrd="2" presId="urn:microsoft.com/office/officeart/2018/5/layout/CenteredIconLabelDescriptionList"/>
    <dgm:cxn modelId="{931C69FF-35E2-4C06-ACC0-8919FC758E32}" srcId="{01645CB4-ACE1-47AD-B716-715C25950EB9}" destId="{056EB927-CC88-49A0-BC0E-91BD6C8BED0A}" srcOrd="0" destOrd="0" parTransId="{5E19E5A8-793E-4784-9298-61211CF8C42A}" sibTransId="{217D059F-286F-4511-B1C4-DA0EF29EF058}"/>
    <dgm:cxn modelId="{8C4C3E8B-3470-F74A-A110-F3826BFC6D00}" type="presParOf" srcId="{ADF69827-AE59-4E00-885C-7FA1C3249964}" destId="{68C3A270-B3B3-423D-B89A-257A81F6A5C5}" srcOrd="0" destOrd="0" presId="urn:microsoft.com/office/officeart/2018/5/layout/CenteredIconLabelDescriptionList"/>
    <dgm:cxn modelId="{31EC85D5-BCA6-DB48-96BA-8D86F3E6E1F9}" type="presParOf" srcId="{68C3A270-B3B3-423D-B89A-257A81F6A5C5}" destId="{A0D73C84-B192-411E-96FF-052943A22304}" srcOrd="0" destOrd="0" presId="urn:microsoft.com/office/officeart/2018/5/layout/CenteredIconLabelDescriptionList"/>
    <dgm:cxn modelId="{0B25728F-5AD3-E64D-8595-DC0571582520}" type="presParOf" srcId="{68C3A270-B3B3-423D-B89A-257A81F6A5C5}" destId="{312C0A98-46F7-4C01-8278-73762E58A949}" srcOrd="1" destOrd="0" presId="urn:microsoft.com/office/officeart/2018/5/layout/CenteredIconLabelDescriptionList"/>
    <dgm:cxn modelId="{96F0DDA4-77DC-A042-8B9B-5C284CDD518A}" type="presParOf" srcId="{68C3A270-B3B3-423D-B89A-257A81F6A5C5}" destId="{1C1EFF35-2FCD-470A-9176-9A3D3BC94B59}" srcOrd="2" destOrd="0" presId="urn:microsoft.com/office/officeart/2018/5/layout/CenteredIconLabelDescriptionList"/>
    <dgm:cxn modelId="{D1D133B6-E195-4444-B991-5E5379B62629}" type="presParOf" srcId="{68C3A270-B3B3-423D-B89A-257A81F6A5C5}" destId="{5A7ABAEF-22D6-40A0-A3B3-F1F620122083}" srcOrd="3" destOrd="0" presId="urn:microsoft.com/office/officeart/2018/5/layout/CenteredIconLabelDescriptionList"/>
    <dgm:cxn modelId="{520AC407-BBF9-0048-B1E4-544FA0DD45DC}" type="presParOf" srcId="{68C3A270-B3B3-423D-B89A-257A81F6A5C5}" destId="{B75F21D4-BA51-447D-AB43-B124A5BA340E}" srcOrd="4" destOrd="0" presId="urn:microsoft.com/office/officeart/2018/5/layout/CenteredIconLabelDescriptionList"/>
    <dgm:cxn modelId="{527FE2DD-CFFF-6E41-BED9-D51D83292700}" type="presParOf" srcId="{ADF69827-AE59-4E00-885C-7FA1C3249964}" destId="{F6E3D724-103F-44CA-8403-06E4B01713A7}" srcOrd="1" destOrd="0" presId="urn:microsoft.com/office/officeart/2018/5/layout/CenteredIconLabelDescriptionList"/>
    <dgm:cxn modelId="{00620A7A-48B9-974E-BB2E-4D4C130C3824}" type="presParOf" srcId="{ADF69827-AE59-4E00-885C-7FA1C3249964}" destId="{C5C7EB44-A505-4481-B297-83897FBD61E7}" srcOrd="2" destOrd="0" presId="urn:microsoft.com/office/officeart/2018/5/layout/CenteredIconLabelDescriptionList"/>
    <dgm:cxn modelId="{956FB907-3625-774B-A47D-FD0D48D9BAF7}" type="presParOf" srcId="{C5C7EB44-A505-4481-B297-83897FBD61E7}" destId="{7B6388EC-FBB5-4BE4-ADAB-FB6E7CBE4D66}" srcOrd="0" destOrd="0" presId="urn:microsoft.com/office/officeart/2018/5/layout/CenteredIconLabelDescriptionList"/>
    <dgm:cxn modelId="{F5D3E0C6-FA79-314A-B27A-F6CBE451B752}" type="presParOf" srcId="{C5C7EB44-A505-4481-B297-83897FBD61E7}" destId="{40ED5544-E098-4FED-A3F5-7B82EE5E3EBC}" srcOrd="1" destOrd="0" presId="urn:microsoft.com/office/officeart/2018/5/layout/CenteredIconLabelDescriptionList"/>
    <dgm:cxn modelId="{F2A3B8AE-7528-BE48-8B37-B9DC577E44D6}" type="presParOf" srcId="{C5C7EB44-A505-4481-B297-83897FBD61E7}" destId="{9F3B26E0-C83F-4AB7-9966-FBE10E208090}" srcOrd="2" destOrd="0" presId="urn:microsoft.com/office/officeart/2018/5/layout/CenteredIconLabelDescriptionList"/>
    <dgm:cxn modelId="{816C4DB8-06D1-2443-AC4C-F398320B60AE}" type="presParOf" srcId="{C5C7EB44-A505-4481-B297-83897FBD61E7}" destId="{AB9AD0C4-CABA-41F2-8F3D-87FD06F43CF9}" srcOrd="3" destOrd="0" presId="urn:microsoft.com/office/officeart/2018/5/layout/CenteredIconLabelDescriptionList"/>
    <dgm:cxn modelId="{CEBE2A7F-B32B-7A4C-A248-BA770856F8CD}" type="presParOf" srcId="{C5C7EB44-A505-4481-B297-83897FBD61E7}" destId="{E6D127B8-C319-4FB0-A597-D234762082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2218E7-3875-4F5A-95D5-367CD1C73EC7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9C612AE-2174-4B8B-B6E3-69D823FC25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Design process had to be coupled with motor selection</a:t>
          </a:r>
        </a:p>
      </dgm:t>
    </dgm:pt>
    <dgm:pt modelId="{C6FFF035-BAB5-43CD-9768-B27FDDE11616}" type="parTrans" cxnId="{ABFCCD1F-01E1-4999-8AEA-2E6974864BCD}">
      <dgm:prSet/>
      <dgm:spPr/>
      <dgm:t>
        <a:bodyPr/>
        <a:lstStyle/>
        <a:p>
          <a:endParaRPr lang="en-US"/>
        </a:p>
      </dgm:t>
    </dgm:pt>
    <dgm:pt modelId="{E26DB0C9-A0D3-4AF1-89A1-55E2A367D078}" type="sibTrans" cxnId="{ABFCCD1F-01E1-4999-8AEA-2E6974864BCD}">
      <dgm:prSet/>
      <dgm:spPr/>
      <dgm:t>
        <a:bodyPr/>
        <a:lstStyle/>
        <a:p>
          <a:endParaRPr lang="en-US"/>
        </a:p>
      </dgm:t>
    </dgm:pt>
    <dgm:pt modelId="{DD87EE42-B7C1-4912-A750-35D7C102D5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Used xCopterCalc software to estimate range based on component selections</a:t>
          </a:r>
        </a:p>
      </dgm:t>
    </dgm:pt>
    <dgm:pt modelId="{870920AB-FFB7-4142-99C7-3366B7610FDE}" type="parTrans" cxnId="{CD926212-3F86-41EB-9B66-7DAAB07DC275}">
      <dgm:prSet/>
      <dgm:spPr/>
      <dgm:t>
        <a:bodyPr/>
        <a:lstStyle/>
        <a:p>
          <a:endParaRPr lang="en-US"/>
        </a:p>
      </dgm:t>
    </dgm:pt>
    <dgm:pt modelId="{261D0090-E92E-412E-A98E-644E0899C2FF}" type="sibTrans" cxnId="{CD926212-3F86-41EB-9B66-7DAAB07DC275}">
      <dgm:prSet/>
      <dgm:spPr/>
      <dgm:t>
        <a:bodyPr/>
        <a:lstStyle/>
        <a:p>
          <a:endParaRPr lang="en-US"/>
        </a:p>
      </dgm:t>
    </dgm:pt>
    <dgm:pt modelId="{B43A8806-FB05-46AF-A60D-692364A7A9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Settled on NCR20700 cells in 6S20P configuration</a:t>
          </a:r>
        </a:p>
      </dgm:t>
    </dgm:pt>
    <dgm:pt modelId="{0BB49EA3-44E3-4F6D-8A1E-A2B099681565}" type="parTrans" cxnId="{CB2F7EF5-ED72-4947-9381-75837D54DC14}">
      <dgm:prSet/>
      <dgm:spPr/>
      <dgm:t>
        <a:bodyPr/>
        <a:lstStyle/>
        <a:p>
          <a:endParaRPr lang="en-US"/>
        </a:p>
      </dgm:t>
    </dgm:pt>
    <dgm:pt modelId="{E5D9FB20-F76E-4E69-B6B6-4B9BC45B23C1}" type="sibTrans" cxnId="{CB2F7EF5-ED72-4947-9381-75837D54DC14}">
      <dgm:prSet/>
      <dgm:spPr/>
      <dgm:t>
        <a:bodyPr/>
        <a:lstStyle/>
        <a:p>
          <a:endParaRPr lang="en-US"/>
        </a:p>
      </dgm:t>
    </dgm:pt>
    <dgm:pt modelId="{6E93CF79-E5CC-48FB-BF78-1E270DFDB6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Split into 4 batteries of 30 cells each to keep current manageable</a:t>
          </a:r>
        </a:p>
      </dgm:t>
    </dgm:pt>
    <dgm:pt modelId="{D8B355E8-C1C3-46F6-AF30-8B5E0A09088D}" type="parTrans" cxnId="{03B0C1F0-52F3-4EA6-89D5-F5DD7AA6AF13}">
      <dgm:prSet/>
      <dgm:spPr/>
      <dgm:t>
        <a:bodyPr/>
        <a:lstStyle/>
        <a:p>
          <a:endParaRPr lang="en-US"/>
        </a:p>
      </dgm:t>
    </dgm:pt>
    <dgm:pt modelId="{0988112D-B7D2-47E5-B59A-208C3BFCA62F}" type="sibTrans" cxnId="{03B0C1F0-52F3-4EA6-89D5-F5DD7AA6AF13}">
      <dgm:prSet/>
      <dgm:spPr/>
      <dgm:t>
        <a:bodyPr/>
        <a:lstStyle/>
        <a:p>
          <a:endParaRPr lang="en-US"/>
        </a:p>
      </dgm:t>
    </dgm:pt>
    <dgm:pt modelId="{1269D9B9-4733-49C4-A76B-0CAE604AA8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Each battery powers 2 opposing rotors to keep demand balanced</a:t>
          </a:r>
        </a:p>
      </dgm:t>
    </dgm:pt>
    <dgm:pt modelId="{8086AFCB-2EFB-4554-9039-0661824959F6}" type="parTrans" cxnId="{C2A48F15-C88C-47A8-9637-9E9DAD19DBC4}">
      <dgm:prSet/>
      <dgm:spPr/>
      <dgm:t>
        <a:bodyPr/>
        <a:lstStyle/>
        <a:p>
          <a:endParaRPr lang="en-US"/>
        </a:p>
      </dgm:t>
    </dgm:pt>
    <dgm:pt modelId="{0135EF80-9A7C-4C31-A0F0-26120751C9B8}" type="sibTrans" cxnId="{C2A48F15-C88C-47A8-9637-9E9DAD19DBC4}">
      <dgm:prSet/>
      <dgm:spPr/>
      <dgm:t>
        <a:bodyPr/>
        <a:lstStyle/>
        <a:p>
          <a:endParaRPr lang="en-US"/>
        </a:p>
      </dgm:t>
    </dgm:pt>
    <dgm:pt modelId="{F18B7B56-BB5C-4CC1-9AA4-62BDFDAA7E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4 batteries feed to computer power through regulator board</a:t>
          </a:r>
        </a:p>
      </dgm:t>
    </dgm:pt>
    <dgm:pt modelId="{FE481B63-DEEA-49E2-AF21-DFB3B4F5BC68}" type="parTrans" cxnId="{4BC91ACD-5FC5-4896-BFDE-76A5A0F12B26}">
      <dgm:prSet/>
      <dgm:spPr/>
      <dgm:t>
        <a:bodyPr/>
        <a:lstStyle/>
        <a:p>
          <a:endParaRPr lang="en-US"/>
        </a:p>
      </dgm:t>
    </dgm:pt>
    <dgm:pt modelId="{B82FB564-2B2D-4249-835E-596D5936C6E5}" type="sibTrans" cxnId="{4BC91ACD-5FC5-4896-BFDE-76A5A0F12B26}">
      <dgm:prSet/>
      <dgm:spPr/>
      <dgm:t>
        <a:bodyPr/>
        <a:lstStyle/>
        <a:p>
          <a:endParaRPr lang="en-US"/>
        </a:p>
      </dgm:t>
    </dgm:pt>
    <dgm:pt modelId="{6540971E-9C91-46E1-BFC1-F3876DBDEDB8}" type="pres">
      <dgm:prSet presAssocID="{CC2218E7-3875-4F5A-95D5-367CD1C73EC7}" presName="root" presStyleCnt="0">
        <dgm:presLayoutVars>
          <dgm:dir/>
          <dgm:resizeHandles val="exact"/>
        </dgm:presLayoutVars>
      </dgm:prSet>
      <dgm:spPr/>
    </dgm:pt>
    <dgm:pt modelId="{32264668-EB62-4341-B6F6-4C90D4F8A50C}" type="pres">
      <dgm:prSet presAssocID="{B9C612AE-2174-4B8B-B6E3-69D823FC2505}" presName="compNode" presStyleCnt="0"/>
      <dgm:spPr/>
    </dgm:pt>
    <dgm:pt modelId="{EDC3E78C-36B8-4D9E-9C1B-8470C495637A}" type="pres">
      <dgm:prSet presAssocID="{B9C612AE-2174-4B8B-B6E3-69D823FC2505}" presName="bgRect" presStyleLbl="bgShp" presStyleIdx="0" presStyleCnt="5"/>
      <dgm:spPr/>
    </dgm:pt>
    <dgm:pt modelId="{8EC46A63-C6F2-49D2-9FFB-C742A0033540}" type="pres">
      <dgm:prSet presAssocID="{B9C612AE-2174-4B8B-B6E3-69D823FC2505}" presName="iconRect" presStyleLbl="nod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2E36972-C620-4CE3-8B84-33D1A8C09DC0}" type="pres">
      <dgm:prSet presAssocID="{B9C612AE-2174-4B8B-B6E3-69D823FC2505}" presName="spaceRect" presStyleCnt="0"/>
      <dgm:spPr/>
    </dgm:pt>
    <dgm:pt modelId="{793AD17E-DFAD-4280-B0DF-993B9936A311}" type="pres">
      <dgm:prSet presAssocID="{B9C612AE-2174-4B8B-B6E3-69D823FC2505}" presName="parTx" presStyleLbl="revTx" presStyleIdx="0" presStyleCnt="6">
        <dgm:presLayoutVars>
          <dgm:chMax val="0"/>
          <dgm:chPref val="0"/>
        </dgm:presLayoutVars>
      </dgm:prSet>
      <dgm:spPr/>
    </dgm:pt>
    <dgm:pt modelId="{8E3CAAEA-60C6-4EF0-99ED-DD556E7D185D}" type="pres">
      <dgm:prSet presAssocID="{E26DB0C9-A0D3-4AF1-89A1-55E2A367D078}" presName="sibTrans" presStyleCnt="0"/>
      <dgm:spPr/>
    </dgm:pt>
    <dgm:pt modelId="{F641ABCB-CE62-4847-85C6-B4460C476BC7}" type="pres">
      <dgm:prSet presAssocID="{DD87EE42-B7C1-4912-A750-35D7C102D535}" presName="compNode" presStyleCnt="0"/>
      <dgm:spPr/>
    </dgm:pt>
    <dgm:pt modelId="{83CD1141-7A11-4822-9599-15FE27B0DE49}" type="pres">
      <dgm:prSet presAssocID="{DD87EE42-B7C1-4912-A750-35D7C102D535}" presName="bgRect" presStyleLbl="bgShp" presStyleIdx="1" presStyleCnt="5"/>
      <dgm:spPr/>
    </dgm:pt>
    <dgm:pt modelId="{16B39F24-6550-482B-9395-5BA628654659}" type="pres">
      <dgm:prSet presAssocID="{DD87EE42-B7C1-4912-A750-35D7C102D535}" presName="iconRect" presStyleLbl="node1" presStyleIdx="1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FA43A64A-C1E3-4C75-862A-E07CC68025E0}" type="pres">
      <dgm:prSet presAssocID="{DD87EE42-B7C1-4912-A750-35D7C102D535}" presName="spaceRect" presStyleCnt="0"/>
      <dgm:spPr/>
    </dgm:pt>
    <dgm:pt modelId="{73B75AB2-DC6C-4BAC-AB05-35F545E562FA}" type="pres">
      <dgm:prSet presAssocID="{DD87EE42-B7C1-4912-A750-35D7C102D535}" presName="parTx" presStyleLbl="revTx" presStyleIdx="1" presStyleCnt="6">
        <dgm:presLayoutVars>
          <dgm:chMax val="0"/>
          <dgm:chPref val="0"/>
        </dgm:presLayoutVars>
      </dgm:prSet>
      <dgm:spPr/>
    </dgm:pt>
    <dgm:pt modelId="{DB5D9931-CEF4-4B2D-968D-521816B91237}" type="pres">
      <dgm:prSet presAssocID="{261D0090-E92E-412E-A98E-644E0899C2FF}" presName="sibTrans" presStyleCnt="0"/>
      <dgm:spPr/>
    </dgm:pt>
    <dgm:pt modelId="{60BB2C24-9EA1-4EF2-A6AF-7B3718932B4A}" type="pres">
      <dgm:prSet presAssocID="{B43A8806-FB05-46AF-A60D-692364A7A9E3}" presName="compNode" presStyleCnt="0"/>
      <dgm:spPr/>
    </dgm:pt>
    <dgm:pt modelId="{8190F840-D74F-4F2F-A2A0-F44883D48D93}" type="pres">
      <dgm:prSet presAssocID="{B43A8806-FB05-46AF-A60D-692364A7A9E3}" presName="bgRect" presStyleLbl="bgShp" presStyleIdx="2" presStyleCnt="5"/>
      <dgm:spPr/>
    </dgm:pt>
    <dgm:pt modelId="{AC5DCA67-2794-4371-AF1D-F9C58671EFE2}" type="pres">
      <dgm:prSet presAssocID="{B43A8806-FB05-46AF-A60D-692364A7A9E3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DC10C009-81B4-4E08-ADAF-B7AC4E0A55AC}" type="pres">
      <dgm:prSet presAssocID="{B43A8806-FB05-46AF-A60D-692364A7A9E3}" presName="spaceRect" presStyleCnt="0"/>
      <dgm:spPr/>
    </dgm:pt>
    <dgm:pt modelId="{FF2B5590-D8E1-4C44-A3AC-8EC871D7FF25}" type="pres">
      <dgm:prSet presAssocID="{B43A8806-FB05-46AF-A60D-692364A7A9E3}" presName="parTx" presStyleLbl="revTx" presStyleIdx="2" presStyleCnt="6">
        <dgm:presLayoutVars>
          <dgm:chMax val="0"/>
          <dgm:chPref val="0"/>
        </dgm:presLayoutVars>
      </dgm:prSet>
      <dgm:spPr/>
    </dgm:pt>
    <dgm:pt modelId="{EC2F5E39-DA02-4B14-A8EE-CC11BF15FB55}" type="pres">
      <dgm:prSet presAssocID="{E5D9FB20-F76E-4E69-B6B6-4B9BC45B23C1}" presName="sibTrans" presStyleCnt="0"/>
      <dgm:spPr/>
    </dgm:pt>
    <dgm:pt modelId="{D162E6B6-358A-47ED-8C44-9ADA81EF429F}" type="pres">
      <dgm:prSet presAssocID="{6E93CF79-E5CC-48FB-BF78-1E270DFDB623}" presName="compNode" presStyleCnt="0"/>
      <dgm:spPr/>
    </dgm:pt>
    <dgm:pt modelId="{51BDFD0E-7563-4255-9350-2B86E58EFC72}" type="pres">
      <dgm:prSet presAssocID="{6E93CF79-E5CC-48FB-BF78-1E270DFDB623}" presName="bgRect" presStyleLbl="bgShp" presStyleIdx="3" presStyleCnt="5"/>
      <dgm:spPr/>
    </dgm:pt>
    <dgm:pt modelId="{BC00F0AA-9735-4530-9321-32306A4FF651}" type="pres">
      <dgm:prSet presAssocID="{6E93CF79-E5CC-48FB-BF78-1E270DFDB623}" presName="iconRect" presStyleLbl="node1" presStyleIdx="3" presStyleCnt="5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B3E37DB-2E1D-4C23-A3C6-6EAC8DB283A0}" type="pres">
      <dgm:prSet presAssocID="{6E93CF79-E5CC-48FB-BF78-1E270DFDB623}" presName="spaceRect" presStyleCnt="0"/>
      <dgm:spPr/>
    </dgm:pt>
    <dgm:pt modelId="{7180FA66-750F-423C-B8B9-1DF8C1E383B1}" type="pres">
      <dgm:prSet presAssocID="{6E93CF79-E5CC-48FB-BF78-1E270DFDB623}" presName="parTx" presStyleLbl="revTx" presStyleIdx="3" presStyleCnt="6">
        <dgm:presLayoutVars>
          <dgm:chMax val="0"/>
          <dgm:chPref val="0"/>
        </dgm:presLayoutVars>
      </dgm:prSet>
      <dgm:spPr/>
    </dgm:pt>
    <dgm:pt modelId="{04DDCE5C-6B65-4430-A640-21ED300C9A35}" type="pres">
      <dgm:prSet presAssocID="{6E93CF79-E5CC-48FB-BF78-1E270DFDB623}" presName="desTx" presStyleLbl="revTx" presStyleIdx="4" presStyleCnt="6">
        <dgm:presLayoutVars/>
      </dgm:prSet>
      <dgm:spPr/>
    </dgm:pt>
    <dgm:pt modelId="{4073C0F1-8278-4C20-969D-6755DB520321}" type="pres">
      <dgm:prSet presAssocID="{0988112D-B7D2-47E5-B59A-208C3BFCA62F}" presName="sibTrans" presStyleCnt="0"/>
      <dgm:spPr/>
    </dgm:pt>
    <dgm:pt modelId="{F779EC67-5C3A-47A0-B7B2-9D6795E0CFEE}" type="pres">
      <dgm:prSet presAssocID="{F18B7B56-BB5C-4CC1-9AA4-62BDFDAA7E9B}" presName="compNode" presStyleCnt="0"/>
      <dgm:spPr/>
    </dgm:pt>
    <dgm:pt modelId="{A9E8695B-222F-4CF0-9310-767D2A33E5FA}" type="pres">
      <dgm:prSet presAssocID="{F18B7B56-BB5C-4CC1-9AA4-62BDFDAA7E9B}" presName="bgRect" presStyleLbl="bgShp" presStyleIdx="4" presStyleCnt="5"/>
      <dgm:spPr/>
    </dgm:pt>
    <dgm:pt modelId="{9D4B9F90-91E1-417F-9C69-2830685B7CE5}" type="pres">
      <dgm:prSet presAssocID="{F18B7B56-BB5C-4CC1-9AA4-62BDFDAA7E9B}" presName="iconRect" presStyleLbl="node1" presStyleIdx="4" presStyleCnt="5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749DAB0-5D2A-4D03-854D-FF115EBA3E2A}" type="pres">
      <dgm:prSet presAssocID="{F18B7B56-BB5C-4CC1-9AA4-62BDFDAA7E9B}" presName="spaceRect" presStyleCnt="0"/>
      <dgm:spPr/>
    </dgm:pt>
    <dgm:pt modelId="{C1A96E6C-DAD6-4E8D-9543-CE69D532A397}" type="pres">
      <dgm:prSet presAssocID="{F18B7B56-BB5C-4CC1-9AA4-62BDFDAA7E9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579E907-26EF-4FC2-A370-444B4207ECC1}" type="presOf" srcId="{B43A8806-FB05-46AF-A60D-692364A7A9E3}" destId="{FF2B5590-D8E1-4C44-A3AC-8EC871D7FF25}" srcOrd="0" destOrd="0" presId="urn:microsoft.com/office/officeart/2018/2/layout/IconVerticalSolidList"/>
    <dgm:cxn modelId="{4104D80B-3436-44C2-8591-734052CF8482}" type="presOf" srcId="{CC2218E7-3875-4F5A-95D5-367CD1C73EC7}" destId="{6540971E-9C91-46E1-BFC1-F3876DBDEDB8}" srcOrd="0" destOrd="0" presId="urn:microsoft.com/office/officeart/2018/2/layout/IconVerticalSolidList"/>
    <dgm:cxn modelId="{CD926212-3F86-41EB-9B66-7DAAB07DC275}" srcId="{CC2218E7-3875-4F5A-95D5-367CD1C73EC7}" destId="{DD87EE42-B7C1-4912-A750-35D7C102D535}" srcOrd="1" destOrd="0" parTransId="{870920AB-FFB7-4142-99C7-3366B7610FDE}" sibTransId="{261D0090-E92E-412E-A98E-644E0899C2FF}"/>
    <dgm:cxn modelId="{C2A48F15-C88C-47A8-9637-9E9DAD19DBC4}" srcId="{6E93CF79-E5CC-48FB-BF78-1E270DFDB623}" destId="{1269D9B9-4733-49C4-A76B-0CAE604AA804}" srcOrd="0" destOrd="0" parTransId="{8086AFCB-2EFB-4554-9039-0661824959F6}" sibTransId="{0135EF80-9A7C-4C31-A0F0-26120751C9B8}"/>
    <dgm:cxn modelId="{ABFCCD1F-01E1-4999-8AEA-2E6974864BCD}" srcId="{CC2218E7-3875-4F5A-95D5-367CD1C73EC7}" destId="{B9C612AE-2174-4B8B-B6E3-69D823FC2505}" srcOrd="0" destOrd="0" parTransId="{C6FFF035-BAB5-43CD-9768-B27FDDE11616}" sibTransId="{E26DB0C9-A0D3-4AF1-89A1-55E2A367D078}"/>
    <dgm:cxn modelId="{98AE5A49-5D7C-4268-88F3-ABAE86AAEAD4}" type="presOf" srcId="{6E93CF79-E5CC-48FB-BF78-1E270DFDB623}" destId="{7180FA66-750F-423C-B8B9-1DF8C1E383B1}" srcOrd="0" destOrd="0" presId="urn:microsoft.com/office/officeart/2018/2/layout/IconVerticalSolidList"/>
    <dgm:cxn modelId="{27DCCB79-DAE0-4CDD-B752-A82C818A59AA}" type="presOf" srcId="{F18B7B56-BB5C-4CC1-9AA4-62BDFDAA7E9B}" destId="{C1A96E6C-DAD6-4E8D-9543-CE69D532A397}" srcOrd="0" destOrd="0" presId="urn:microsoft.com/office/officeart/2018/2/layout/IconVerticalSolidList"/>
    <dgm:cxn modelId="{A1CA8084-2BEE-4D33-BF1C-EB07912E3799}" type="presOf" srcId="{DD87EE42-B7C1-4912-A750-35D7C102D535}" destId="{73B75AB2-DC6C-4BAC-AB05-35F545E562FA}" srcOrd="0" destOrd="0" presId="urn:microsoft.com/office/officeart/2018/2/layout/IconVerticalSolidList"/>
    <dgm:cxn modelId="{80A300BA-F35E-47E1-8135-E857E99E9FE1}" type="presOf" srcId="{B9C612AE-2174-4B8B-B6E3-69D823FC2505}" destId="{793AD17E-DFAD-4280-B0DF-993B9936A311}" srcOrd="0" destOrd="0" presId="urn:microsoft.com/office/officeart/2018/2/layout/IconVerticalSolidList"/>
    <dgm:cxn modelId="{4BC91ACD-5FC5-4896-BFDE-76A5A0F12B26}" srcId="{CC2218E7-3875-4F5A-95D5-367CD1C73EC7}" destId="{F18B7B56-BB5C-4CC1-9AA4-62BDFDAA7E9B}" srcOrd="4" destOrd="0" parTransId="{FE481B63-DEEA-49E2-AF21-DFB3B4F5BC68}" sibTransId="{B82FB564-2B2D-4249-835E-596D5936C6E5}"/>
    <dgm:cxn modelId="{03B0C1F0-52F3-4EA6-89D5-F5DD7AA6AF13}" srcId="{CC2218E7-3875-4F5A-95D5-367CD1C73EC7}" destId="{6E93CF79-E5CC-48FB-BF78-1E270DFDB623}" srcOrd="3" destOrd="0" parTransId="{D8B355E8-C1C3-46F6-AF30-8B5E0A09088D}" sibTransId="{0988112D-B7D2-47E5-B59A-208C3BFCA62F}"/>
    <dgm:cxn modelId="{CB2F7EF5-ED72-4947-9381-75837D54DC14}" srcId="{CC2218E7-3875-4F5A-95D5-367CD1C73EC7}" destId="{B43A8806-FB05-46AF-A60D-692364A7A9E3}" srcOrd="2" destOrd="0" parTransId="{0BB49EA3-44E3-4F6D-8A1E-A2B099681565}" sibTransId="{E5D9FB20-F76E-4E69-B6B6-4B9BC45B23C1}"/>
    <dgm:cxn modelId="{4B0EB7F5-5411-41E7-A8C2-A41C61827151}" type="presOf" srcId="{1269D9B9-4733-49C4-A76B-0CAE604AA804}" destId="{04DDCE5C-6B65-4430-A640-21ED300C9A35}" srcOrd="0" destOrd="0" presId="urn:microsoft.com/office/officeart/2018/2/layout/IconVerticalSolidList"/>
    <dgm:cxn modelId="{C8666A3B-3E19-4AC1-A592-45E5625ECFCF}" type="presParOf" srcId="{6540971E-9C91-46E1-BFC1-F3876DBDEDB8}" destId="{32264668-EB62-4341-B6F6-4C90D4F8A50C}" srcOrd="0" destOrd="0" presId="urn:microsoft.com/office/officeart/2018/2/layout/IconVerticalSolidList"/>
    <dgm:cxn modelId="{5CE566EA-62BB-4FF6-B827-76E1CFF162BB}" type="presParOf" srcId="{32264668-EB62-4341-B6F6-4C90D4F8A50C}" destId="{EDC3E78C-36B8-4D9E-9C1B-8470C495637A}" srcOrd="0" destOrd="0" presId="urn:microsoft.com/office/officeart/2018/2/layout/IconVerticalSolidList"/>
    <dgm:cxn modelId="{BA5905CB-C0D8-4D78-ABFE-F1F55F4D49C0}" type="presParOf" srcId="{32264668-EB62-4341-B6F6-4C90D4F8A50C}" destId="{8EC46A63-C6F2-49D2-9FFB-C742A0033540}" srcOrd="1" destOrd="0" presId="urn:microsoft.com/office/officeart/2018/2/layout/IconVerticalSolidList"/>
    <dgm:cxn modelId="{37C3ABD5-4D6A-472F-8349-BEB97BF062DA}" type="presParOf" srcId="{32264668-EB62-4341-B6F6-4C90D4F8A50C}" destId="{F2E36972-C620-4CE3-8B84-33D1A8C09DC0}" srcOrd="2" destOrd="0" presId="urn:microsoft.com/office/officeart/2018/2/layout/IconVerticalSolidList"/>
    <dgm:cxn modelId="{A75F346E-7898-4C09-B2AF-91471D71EA81}" type="presParOf" srcId="{32264668-EB62-4341-B6F6-4C90D4F8A50C}" destId="{793AD17E-DFAD-4280-B0DF-993B9936A311}" srcOrd="3" destOrd="0" presId="urn:microsoft.com/office/officeart/2018/2/layout/IconVerticalSolidList"/>
    <dgm:cxn modelId="{175D49CA-8B4F-44D9-A08B-4961BD7BF527}" type="presParOf" srcId="{6540971E-9C91-46E1-BFC1-F3876DBDEDB8}" destId="{8E3CAAEA-60C6-4EF0-99ED-DD556E7D185D}" srcOrd="1" destOrd="0" presId="urn:microsoft.com/office/officeart/2018/2/layout/IconVerticalSolidList"/>
    <dgm:cxn modelId="{6E366D34-1E53-4E6F-B37B-C4BEA6D681B9}" type="presParOf" srcId="{6540971E-9C91-46E1-BFC1-F3876DBDEDB8}" destId="{F641ABCB-CE62-4847-85C6-B4460C476BC7}" srcOrd="2" destOrd="0" presId="urn:microsoft.com/office/officeart/2018/2/layout/IconVerticalSolidList"/>
    <dgm:cxn modelId="{ECA42B84-0AD9-4E4F-BEB1-6EC8C151DB56}" type="presParOf" srcId="{F641ABCB-CE62-4847-85C6-B4460C476BC7}" destId="{83CD1141-7A11-4822-9599-15FE27B0DE49}" srcOrd="0" destOrd="0" presId="urn:microsoft.com/office/officeart/2018/2/layout/IconVerticalSolidList"/>
    <dgm:cxn modelId="{4E04AEC8-4166-4A0F-B0B7-26E566CA2C9F}" type="presParOf" srcId="{F641ABCB-CE62-4847-85C6-B4460C476BC7}" destId="{16B39F24-6550-482B-9395-5BA628654659}" srcOrd="1" destOrd="0" presId="urn:microsoft.com/office/officeart/2018/2/layout/IconVerticalSolidList"/>
    <dgm:cxn modelId="{D064F6B5-C58A-4EEE-8D54-DC7EA357FBE4}" type="presParOf" srcId="{F641ABCB-CE62-4847-85C6-B4460C476BC7}" destId="{FA43A64A-C1E3-4C75-862A-E07CC68025E0}" srcOrd="2" destOrd="0" presId="urn:microsoft.com/office/officeart/2018/2/layout/IconVerticalSolidList"/>
    <dgm:cxn modelId="{49E77793-2C18-4C57-989E-298D50733FFE}" type="presParOf" srcId="{F641ABCB-CE62-4847-85C6-B4460C476BC7}" destId="{73B75AB2-DC6C-4BAC-AB05-35F545E562FA}" srcOrd="3" destOrd="0" presId="urn:microsoft.com/office/officeart/2018/2/layout/IconVerticalSolidList"/>
    <dgm:cxn modelId="{D23B9153-CEA8-4222-9BB7-58D364BC7B67}" type="presParOf" srcId="{6540971E-9C91-46E1-BFC1-F3876DBDEDB8}" destId="{DB5D9931-CEF4-4B2D-968D-521816B91237}" srcOrd="3" destOrd="0" presId="urn:microsoft.com/office/officeart/2018/2/layout/IconVerticalSolidList"/>
    <dgm:cxn modelId="{9EA6F3D4-00D2-4C77-95C6-86F9FDA01917}" type="presParOf" srcId="{6540971E-9C91-46E1-BFC1-F3876DBDEDB8}" destId="{60BB2C24-9EA1-4EF2-A6AF-7B3718932B4A}" srcOrd="4" destOrd="0" presId="urn:microsoft.com/office/officeart/2018/2/layout/IconVerticalSolidList"/>
    <dgm:cxn modelId="{24CA2F45-FEDC-4014-91F2-5807C859FF9E}" type="presParOf" srcId="{60BB2C24-9EA1-4EF2-A6AF-7B3718932B4A}" destId="{8190F840-D74F-4F2F-A2A0-F44883D48D93}" srcOrd="0" destOrd="0" presId="urn:microsoft.com/office/officeart/2018/2/layout/IconVerticalSolidList"/>
    <dgm:cxn modelId="{D453B500-4E6D-4867-86D4-45495D03A8B5}" type="presParOf" srcId="{60BB2C24-9EA1-4EF2-A6AF-7B3718932B4A}" destId="{AC5DCA67-2794-4371-AF1D-F9C58671EFE2}" srcOrd="1" destOrd="0" presId="urn:microsoft.com/office/officeart/2018/2/layout/IconVerticalSolidList"/>
    <dgm:cxn modelId="{F30180AA-A695-431F-9494-BA2DDB579C8F}" type="presParOf" srcId="{60BB2C24-9EA1-4EF2-A6AF-7B3718932B4A}" destId="{DC10C009-81B4-4E08-ADAF-B7AC4E0A55AC}" srcOrd="2" destOrd="0" presId="urn:microsoft.com/office/officeart/2018/2/layout/IconVerticalSolidList"/>
    <dgm:cxn modelId="{A28A3DAC-55D9-4269-A905-AA4660851929}" type="presParOf" srcId="{60BB2C24-9EA1-4EF2-A6AF-7B3718932B4A}" destId="{FF2B5590-D8E1-4C44-A3AC-8EC871D7FF25}" srcOrd="3" destOrd="0" presId="urn:microsoft.com/office/officeart/2018/2/layout/IconVerticalSolidList"/>
    <dgm:cxn modelId="{5C1689A8-9188-408F-ADD0-9F9FC99079C4}" type="presParOf" srcId="{6540971E-9C91-46E1-BFC1-F3876DBDEDB8}" destId="{EC2F5E39-DA02-4B14-A8EE-CC11BF15FB55}" srcOrd="5" destOrd="0" presId="urn:microsoft.com/office/officeart/2018/2/layout/IconVerticalSolidList"/>
    <dgm:cxn modelId="{3569AF49-80B0-45C4-88EA-345453C6EA75}" type="presParOf" srcId="{6540971E-9C91-46E1-BFC1-F3876DBDEDB8}" destId="{D162E6B6-358A-47ED-8C44-9ADA81EF429F}" srcOrd="6" destOrd="0" presId="urn:microsoft.com/office/officeart/2018/2/layout/IconVerticalSolidList"/>
    <dgm:cxn modelId="{8B57DF7B-9D79-448F-8812-F20731F52B35}" type="presParOf" srcId="{D162E6B6-358A-47ED-8C44-9ADA81EF429F}" destId="{51BDFD0E-7563-4255-9350-2B86E58EFC72}" srcOrd="0" destOrd="0" presId="urn:microsoft.com/office/officeart/2018/2/layout/IconVerticalSolidList"/>
    <dgm:cxn modelId="{A0498861-D8B2-4CB4-8C11-0AD790DFE424}" type="presParOf" srcId="{D162E6B6-358A-47ED-8C44-9ADA81EF429F}" destId="{BC00F0AA-9735-4530-9321-32306A4FF651}" srcOrd="1" destOrd="0" presId="urn:microsoft.com/office/officeart/2018/2/layout/IconVerticalSolidList"/>
    <dgm:cxn modelId="{49314186-A625-4337-9B54-A95F5224201B}" type="presParOf" srcId="{D162E6B6-358A-47ED-8C44-9ADA81EF429F}" destId="{DB3E37DB-2E1D-4C23-A3C6-6EAC8DB283A0}" srcOrd="2" destOrd="0" presId="urn:microsoft.com/office/officeart/2018/2/layout/IconVerticalSolidList"/>
    <dgm:cxn modelId="{4B979034-D24D-4964-A7E1-38293AA4B904}" type="presParOf" srcId="{D162E6B6-358A-47ED-8C44-9ADA81EF429F}" destId="{7180FA66-750F-423C-B8B9-1DF8C1E383B1}" srcOrd="3" destOrd="0" presId="urn:microsoft.com/office/officeart/2018/2/layout/IconVerticalSolidList"/>
    <dgm:cxn modelId="{7ECFFF60-1DB8-4D55-9B29-6B720AB51FE1}" type="presParOf" srcId="{D162E6B6-358A-47ED-8C44-9ADA81EF429F}" destId="{04DDCE5C-6B65-4430-A640-21ED300C9A35}" srcOrd="4" destOrd="0" presId="urn:microsoft.com/office/officeart/2018/2/layout/IconVerticalSolidList"/>
    <dgm:cxn modelId="{BC3AACDE-FC22-4B03-8ECB-88D5EF02AEAA}" type="presParOf" srcId="{6540971E-9C91-46E1-BFC1-F3876DBDEDB8}" destId="{4073C0F1-8278-4C20-969D-6755DB520321}" srcOrd="7" destOrd="0" presId="urn:microsoft.com/office/officeart/2018/2/layout/IconVerticalSolidList"/>
    <dgm:cxn modelId="{A28A24C4-25BA-4B55-8BDE-16979C95F8DE}" type="presParOf" srcId="{6540971E-9C91-46E1-BFC1-F3876DBDEDB8}" destId="{F779EC67-5C3A-47A0-B7B2-9D6795E0CFEE}" srcOrd="8" destOrd="0" presId="urn:microsoft.com/office/officeart/2018/2/layout/IconVerticalSolidList"/>
    <dgm:cxn modelId="{F166BFDA-8E8A-4CF9-A478-DA85CAE7F3E1}" type="presParOf" srcId="{F779EC67-5C3A-47A0-B7B2-9D6795E0CFEE}" destId="{A9E8695B-222F-4CF0-9310-767D2A33E5FA}" srcOrd="0" destOrd="0" presId="urn:microsoft.com/office/officeart/2018/2/layout/IconVerticalSolidList"/>
    <dgm:cxn modelId="{BD277A44-B97E-4620-9240-833D4C00C631}" type="presParOf" srcId="{F779EC67-5C3A-47A0-B7B2-9D6795E0CFEE}" destId="{9D4B9F90-91E1-417F-9C69-2830685B7CE5}" srcOrd="1" destOrd="0" presId="urn:microsoft.com/office/officeart/2018/2/layout/IconVerticalSolidList"/>
    <dgm:cxn modelId="{3C71FDE1-7E3E-4ACB-8F43-DED6242D4B7A}" type="presParOf" srcId="{F779EC67-5C3A-47A0-B7B2-9D6795E0CFEE}" destId="{8749DAB0-5D2A-4D03-854D-FF115EBA3E2A}" srcOrd="2" destOrd="0" presId="urn:microsoft.com/office/officeart/2018/2/layout/IconVerticalSolidList"/>
    <dgm:cxn modelId="{8A89839E-EB25-408E-A870-7AC17BE2094B}" type="presParOf" srcId="{F779EC67-5C3A-47A0-B7B2-9D6795E0CFEE}" destId="{C1A96E6C-DAD6-4E8D-9543-CE69D532A3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F7A581-F38C-4505-BF47-6FF7526C57F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7EF5761-99A8-405B-9DE9-649C5E9D74F9}">
      <dgm:prSet/>
      <dgm:spPr/>
      <dgm:t>
        <a:bodyPr/>
        <a:lstStyle/>
        <a:p>
          <a:r>
            <a:rPr lang="en-US"/>
            <a:t>Requirements</a:t>
          </a:r>
        </a:p>
      </dgm:t>
    </dgm:pt>
    <dgm:pt modelId="{BA96CE82-986F-4B25-884C-5132CEED8B6B}" type="parTrans" cxnId="{9802427B-8E62-416B-9B2C-F5FA76BD2EA8}">
      <dgm:prSet/>
      <dgm:spPr/>
      <dgm:t>
        <a:bodyPr/>
        <a:lstStyle/>
        <a:p>
          <a:endParaRPr lang="en-US"/>
        </a:p>
      </dgm:t>
    </dgm:pt>
    <dgm:pt modelId="{0400AD31-37F4-471A-B84D-CF952AD036C0}" type="sibTrans" cxnId="{9802427B-8E62-416B-9B2C-F5FA76BD2EA8}">
      <dgm:prSet/>
      <dgm:spPr/>
      <dgm:t>
        <a:bodyPr/>
        <a:lstStyle/>
        <a:p>
          <a:endParaRPr lang="en-US"/>
        </a:p>
      </dgm:t>
    </dgm:pt>
    <dgm:pt modelId="{658BE937-3B56-4630-9854-CC25A647F598}">
      <dgm:prSet/>
      <dgm:spPr/>
      <dgm:t>
        <a:bodyPr/>
        <a:lstStyle/>
        <a:p>
          <a:r>
            <a:rPr lang="en-US"/>
            <a:t>Measure 25.2V full charge voltage</a:t>
          </a:r>
        </a:p>
      </dgm:t>
    </dgm:pt>
    <dgm:pt modelId="{F78B10A5-1C2A-48DF-B342-A0EA01CAB153}" type="parTrans" cxnId="{A83D7EC4-1567-4EEA-96E4-29AAB2309359}">
      <dgm:prSet/>
      <dgm:spPr/>
      <dgm:t>
        <a:bodyPr/>
        <a:lstStyle/>
        <a:p>
          <a:endParaRPr lang="en-US"/>
        </a:p>
      </dgm:t>
    </dgm:pt>
    <dgm:pt modelId="{11F21852-7388-4199-8988-7ABD16E098C2}" type="sibTrans" cxnId="{A83D7EC4-1567-4EEA-96E4-29AAB2309359}">
      <dgm:prSet/>
      <dgm:spPr/>
      <dgm:t>
        <a:bodyPr/>
        <a:lstStyle/>
        <a:p>
          <a:endParaRPr lang="en-US"/>
        </a:p>
      </dgm:t>
    </dgm:pt>
    <dgm:pt modelId="{74156A2B-0124-42EB-B280-4FA1B5E2C03C}">
      <dgm:prSet/>
      <dgm:spPr/>
      <dgm:t>
        <a:bodyPr/>
        <a:lstStyle/>
        <a:p>
          <a:r>
            <a:rPr lang="en-US"/>
            <a:t>Measure 75A maximum discharge rate</a:t>
          </a:r>
        </a:p>
      </dgm:t>
    </dgm:pt>
    <dgm:pt modelId="{A04EF9FD-B37F-4A6A-9415-06BFD4D91920}" type="parTrans" cxnId="{C4CCDE98-497B-440F-B66C-2545CBED98F2}">
      <dgm:prSet/>
      <dgm:spPr/>
      <dgm:t>
        <a:bodyPr/>
        <a:lstStyle/>
        <a:p>
          <a:endParaRPr lang="en-US"/>
        </a:p>
      </dgm:t>
    </dgm:pt>
    <dgm:pt modelId="{A3D4E156-851A-434A-ADAF-71D7449969B2}" type="sibTrans" cxnId="{C4CCDE98-497B-440F-B66C-2545CBED98F2}">
      <dgm:prSet/>
      <dgm:spPr/>
      <dgm:t>
        <a:bodyPr/>
        <a:lstStyle/>
        <a:p>
          <a:endParaRPr lang="en-US"/>
        </a:p>
      </dgm:t>
    </dgm:pt>
    <dgm:pt modelId="{1694F40B-D21E-4F16-A49A-AF98831F75D9}">
      <dgm:prSet/>
      <dgm:spPr/>
      <dgm:t>
        <a:bodyPr/>
        <a:lstStyle/>
        <a:p>
          <a:r>
            <a:rPr lang="en-US"/>
            <a:t>Report results over digital bus</a:t>
          </a:r>
        </a:p>
      </dgm:t>
    </dgm:pt>
    <dgm:pt modelId="{CE1B27D0-603A-4871-85BE-D2ED51BEA383}" type="parTrans" cxnId="{B1955749-343D-455C-82DC-018A5353CC97}">
      <dgm:prSet/>
      <dgm:spPr/>
      <dgm:t>
        <a:bodyPr/>
        <a:lstStyle/>
        <a:p>
          <a:endParaRPr lang="en-US"/>
        </a:p>
      </dgm:t>
    </dgm:pt>
    <dgm:pt modelId="{FB3D81DD-3271-4E66-BE63-F0F98A372C8F}" type="sibTrans" cxnId="{B1955749-343D-455C-82DC-018A5353CC97}">
      <dgm:prSet/>
      <dgm:spPr/>
      <dgm:t>
        <a:bodyPr/>
        <a:lstStyle/>
        <a:p>
          <a:endParaRPr lang="en-US"/>
        </a:p>
      </dgm:t>
    </dgm:pt>
    <dgm:pt modelId="{C103493A-D4D6-4A74-9DE7-E643A79F49AB}">
      <dgm:prSet/>
      <dgm:spPr/>
      <dgm:t>
        <a:bodyPr/>
        <a:lstStyle/>
        <a:p>
          <a:r>
            <a:rPr lang="en-US"/>
            <a:t>Parts</a:t>
          </a:r>
        </a:p>
      </dgm:t>
    </dgm:pt>
    <dgm:pt modelId="{5FB01969-8405-4F2A-83FA-449D7D9AA98A}" type="parTrans" cxnId="{B94A62EA-68CF-40B6-BF76-CDBAC9E7F756}">
      <dgm:prSet/>
      <dgm:spPr/>
      <dgm:t>
        <a:bodyPr/>
        <a:lstStyle/>
        <a:p>
          <a:endParaRPr lang="en-US"/>
        </a:p>
      </dgm:t>
    </dgm:pt>
    <dgm:pt modelId="{7EFC444D-059F-4BB3-A55F-6C377DF717B0}" type="sibTrans" cxnId="{B94A62EA-68CF-40B6-BF76-CDBAC9E7F756}">
      <dgm:prSet/>
      <dgm:spPr/>
      <dgm:t>
        <a:bodyPr/>
        <a:lstStyle/>
        <a:p>
          <a:endParaRPr lang="en-US"/>
        </a:p>
      </dgm:t>
    </dgm:pt>
    <dgm:pt modelId="{F7C9F330-BA84-4D37-918C-EFA33F869829}">
      <dgm:prSet/>
      <dgm:spPr/>
      <dgm:t>
        <a:bodyPr/>
        <a:lstStyle/>
        <a:p>
          <a:r>
            <a:rPr lang="en-US"/>
            <a:t>LTC2944 – Very simple to use, limited options for meeting the required measurement ranges</a:t>
          </a:r>
        </a:p>
      </dgm:t>
    </dgm:pt>
    <dgm:pt modelId="{A8F757A5-51EC-499F-A760-191AC530ECF4}" type="parTrans" cxnId="{1F662AAC-A469-41A2-A82B-4E6CDD510236}">
      <dgm:prSet/>
      <dgm:spPr/>
      <dgm:t>
        <a:bodyPr/>
        <a:lstStyle/>
        <a:p>
          <a:endParaRPr lang="en-US"/>
        </a:p>
      </dgm:t>
    </dgm:pt>
    <dgm:pt modelId="{8D1D8FCC-DF97-48A7-A246-F1220C1DDB33}" type="sibTrans" cxnId="{1F662AAC-A469-41A2-A82B-4E6CDD510236}">
      <dgm:prSet/>
      <dgm:spPr/>
      <dgm:t>
        <a:bodyPr/>
        <a:lstStyle/>
        <a:p>
          <a:endParaRPr lang="en-US"/>
        </a:p>
      </dgm:t>
    </dgm:pt>
    <dgm:pt modelId="{EEBD5D50-CAEF-4FF7-BA07-2F907FECFC65}">
      <dgm:prSet/>
      <dgm:spPr/>
      <dgm:t>
        <a:bodyPr/>
        <a:lstStyle/>
        <a:p>
          <a:r>
            <a:rPr lang="en-US"/>
            <a:t>BQ34110 – More complex, has unneeded features for charging control</a:t>
          </a:r>
        </a:p>
      </dgm:t>
    </dgm:pt>
    <dgm:pt modelId="{E4FB307D-34E4-4798-94D5-53A46D34A33E}" type="parTrans" cxnId="{9233715D-BF24-459F-AD9D-4E9B86E7B7F5}">
      <dgm:prSet/>
      <dgm:spPr/>
      <dgm:t>
        <a:bodyPr/>
        <a:lstStyle/>
        <a:p>
          <a:endParaRPr lang="en-US"/>
        </a:p>
      </dgm:t>
    </dgm:pt>
    <dgm:pt modelId="{388E4A13-19E9-4B8E-A626-C1A0FA9E060E}" type="sibTrans" cxnId="{9233715D-BF24-459F-AD9D-4E9B86E7B7F5}">
      <dgm:prSet/>
      <dgm:spPr/>
      <dgm:t>
        <a:bodyPr/>
        <a:lstStyle/>
        <a:p>
          <a:endParaRPr lang="en-US"/>
        </a:p>
      </dgm:t>
    </dgm:pt>
    <dgm:pt modelId="{15423AD1-F21E-45B4-B2D2-99CA0D770B49}">
      <dgm:prSet/>
      <dgm:spPr/>
      <dgm:t>
        <a:bodyPr/>
        <a:lstStyle/>
        <a:p>
          <a:r>
            <a:rPr lang="en-US"/>
            <a:t>BQ34Z100 – Complex software, but best support for our requirements</a:t>
          </a:r>
        </a:p>
      </dgm:t>
    </dgm:pt>
    <dgm:pt modelId="{B958E38C-44A5-4871-B608-0EEC1116C44E}" type="parTrans" cxnId="{AA4CF8A0-62F8-4DCB-BA8A-DC504F0A237B}">
      <dgm:prSet/>
      <dgm:spPr/>
      <dgm:t>
        <a:bodyPr/>
        <a:lstStyle/>
        <a:p>
          <a:endParaRPr lang="en-US"/>
        </a:p>
      </dgm:t>
    </dgm:pt>
    <dgm:pt modelId="{3B52B642-0214-4AD4-8141-DB8C3A40DF49}" type="sibTrans" cxnId="{AA4CF8A0-62F8-4DCB-BA8A-DC504F0A237B}">
      <dgm:prSet/>
      <dgm:spPr/>
      <dgm:t>
        <a:bodyPr/>
        <a:lstStyle/>
        <a:p>
          <a:endParaRPr lang="en-US"/>
        </a:p>
      </dgm:t>
    </dgm:pt>
    <dgm:pt modelId="{0951E9A6-A1F6-274F-A3B3-6507ACCF9A30}" type="pres">
      <dgm:prSet presAssocID="{EDF7A581-F38C-4505-BF47-6FF7526C57F7}" presName="vert0" presStyleCnt="0">
        <dgm:presLayoutVars>
          <dgm:dir/>
          <dgm:animOne val="branch"/>
          <dgm:animLvl val="lvl"/>
        </dgm:presLayoutVars>
      </dgm:prSet>
      <dgm:spPr/>
    </dgm:pt>
    <dgm:pt modelId="{1F4B70AF-AE41-7348-A35B-8048F5C149AF}" type="pres">
      <dgm:prSet presAssocID="{57EF5761-99A8-405B-9DE9-649C5E9D74F9}" presName="thickLine" presStyleLbl="alignNode1" presStyleIdx="0" presStyleCnt="2"/>
      <dgm:spPr/>
    </dgm:pt>
    <dgm:pt modelId="{25E7B5C2-6458-C047-9EA3-D735540098EB}" type="pres">
      <dgm:prSet presAssocID="{57EF5761-99A8-405B-9DE9-649C5E9D74F9}" presName="horz1" presStyleCnt="0"/>
      <dgm:spPr/>
    </dgm:pt>
    <dgm:pt modelId="{46D7AE2D-1A55-974B-8277-732211ED45A6}" type="pres">
      <dgm:prSet presAssocID="{57EF5761-99A8-405B-9DE9-649C5E9D74F9}" presName="tx1" presStyleLbl="revTx" presStyleIdx="0" presStyleCnt="8"/>
      <dgm:spPr/>
    </dgm:pt>
    <dgm:pt modelId="{E9DF3D3B-83B1-204E-AE43-332A01B5B1D6}" type="pres">
      <dgm:prSet presAssocID="{57EF5761-99A8-405B-9DE9-649C5E9D74F9}" presName="vert1" presStyleCnt="0"/>
      <dgm:spPr/>
    </dgm:pt>
    <dgm:pt modelId="{8641B312-D363-DD49-8C53-EC359463B849}" type="pres">
      <dgm:prSet presAssocID="{658BE937-3B56-4630-9854-CC25A647F598}" presName="vertSpace2a" presStyleCnt="0"/>
      <dgm:spPr/>
    </dgm:pt>
    <dgm:pt modelId="{CE548690-6449-F545-AC1A-650BC4849A9E}" type="pres">
      <dgm:prSet presAssocID="{658BE937-3B56-4630-9854-CC25A647F598}" presName="horz2" presStyleCnt="0"/>
      <dgm:spPr/>
    </dgm:pt>
    <dgm:pt modelId="{7C12A28C-A407-D440-9D70-25B470AF6367}" type="pres">
      <dgm:prSet presAssocID="{658BE937-3B56-4630-9854-CC25A647F598}" presName="horzSpace2" presStyleCnt="0"/>
      <dgm:spPr/>
    </dgm:pt>
    <dgm:pt modelId="{A32246C2-16FE-DB43-A13E-14A29ACBB2B3}" type="pres">
      <dgm:prSet presAssocID="{658BE937-3B56-4630-9854-CC25A647F598}" presName="tx2" presStyleLbl="revTx" presStyleIdx="1" presStyleCnt="8"/>
      <dgm:spPr/>
    </dgm:pt>
    <dgm:pt modelId="{4A29D98C-6B46-DD41-8B45-FCD0AAF84049}" type="pres">
      <dgm:prSet presAssocID="{658BE937-3B56-4630-9854-CC25A647F598}" presName="vert2" presStyleCnt="0"/>
      <dgm:spPr/>
    </dgm:pt>
    <dgm:pt modelId="{107D41E5-7CA6-B74B-9417-DC01907ADD35}" type="pres">
      <dgm:prSet presAssocID="{658BE937-3B56-4630-9854-CC25A647F598}" presName="thinLine2b" presStyleLbl="callout" presStyleIdx="0" presStyleCnt="6"/>
      <dgm:spPr/>
    </dgm:pt>
    <dgm:pt modelId="{68C18041-E33D-E84A-9769-836083BA9B14}" type="pres">
      <dgm:prSet presAssocID="{658BE937-3B56-4630-9854-CC25A647F598}" presName="vertSpace2b" presStyleCnt="0"/>
      <dgm:spPr/>
    </dgm:pt>
    <dgm:pt modelId="{BA967C0F-FBDC-C140-8659-3B51DDC70EAD}" type="pres">
      <dgm:prSet presAssocID="{74156A2B-0124-42EB-B280-4FA1B5E2C03C}" presName="horz2" presStyleCnt="0"/>
      <dgm:spPr/>
    </dgm:pt>
    <dgm:pt modelId="{B588643F-F8CB-2F44-B53A-7C6DF8B40251}" type="pres">
      <dgm:prSet presAssocID="{74156A2B-0124-42EB-B280-4FA1B5E2C03C}" presName="horzSpace2" presStyleCnt="0"/>
      <dgm:spPr/>
    </dgm:pt>
    <dgm:pt modelId="{4A02ACF9-182E-9C4E-A277-73D1E677F26E}" type="pres">
      <dgm:prSet presAssocID="{74156A2B-0124-42EB-B280-4FA1B5E2C03C}" presName="tx2" presStyleLbl="revTx" presStyleIdx="2" presStyleCnt="8"/>
      <dgm:spPr/>
    </dgm:pt>
    <dgm:pt modelId="{50E2FEE9-F682-E54E-AB70-C7FE37CF57B6}" type="pres">
      <dgm:prSet presAssocID="{74156A2B-0124-42EB-B280-4FA1B5E2C03C}" presName="vert2" presStyleCnt="0"/>
      <dgm:spPr/>
    </dgm:pt>
    <dgm:pt modelId="{BE210203-9E75-DD47-B29A-59B78438B440}" type="pres">
      <dgm:prSet presAssocID="{74156A2B-0124-42EB-B280-4FA1B5E2C03C}" presName="thinLine2b" presStyleLbl="callout" presStyleIdx="1" presStyleCnt="6"/>
      <dgm:spPr/>
    </dgm:pt>
    <dgm:pt modelId="{9E732F29-9C46-B042-8D36-3634ADF7EDBF}" type="pres">
      <dgm:prSet presAssocID="{74156A2B-0124-42EB-B280-4FA1B5E2C03C}" presName="vertSpace2b" presStyleCnt="0"/>
      <dgm:spPr/>
    </dgm:pt>
    <dgm:pt modelId="{82F5414F-E5E0-E944-9207-37020E4A7B2A}" type="pres">
      <dgm:prSet presAssocID="{1694F40B-D21E-4F16-A49A-AF98831F75D9}" presName="horz2" presStyleCnt="0"/>
      <dgm:spPr/>
    </dgm:pt>
    <dgm:pt modelId="{CE8F29B7-DF19-C843-B407-A147AF24061B}" type="pres">
      <dgm:prSet presAssocID="{1694F40B-D21E-4F16-A49A-AF98831F75D9}" presName="horzSpace2" presStyleCnt="0"/>
      <dgm:spPr/>
    </dgm:pt>
    <dgm:pt modelId="{50CB97B3-2731-5E41-9D0A-6895BEE74808}" type="pres">
      <dgm:prSet presAssocID="{1694F40B-D21E-4F16-A49A-AF98831F75D9}" presName="tx2" presStyleLbl="revTx" presStyleIdx="3" presStyleCnt="8"/>
      <dgm:spPr/>
    </dgm:pt>
    <dgm:pt modelId="{73F3759C-A05D-E747-877B-665E69915AF9}" type="pres">
      <dgm:prSet presAssocID="{1694F40B-D21E-4F16-A49A-AF98831F75D9}" presName="vert2" presStyleCnt="0"/>
      <dgm:spPr/>
    </dgm:pt>
    <dgm:pt modelId="{5EF9B97C-3869-3644-BCDC-D61A361B81B4}" type="pres">
      <dgm:prSet presAssocID="{1694F40B-D21E-4F16-A49A-AF98831F75D9}" presName="thinLine2b" presStyleLbl="callout" presStyleIdx="2" presStyleCnt="6"/>
      <dgm:spPr/>
    </dgm:pt>
    <dgm:pt modelId="{58EF6006-DA6E-514E-A660-07B84E600E8E}" type="pres">
      <dgm:prSet presAssocID="{1694F40B-D21E-4F16-A49A-AF98831F75D9}" presName="vertSpace2b" presStyleCnt="0"/>
      <dgm:spPr/>
    </dgm:pt>
    <dgm:pt modelId="{56E0FA70-7315-344A-AABE-834F9F2A9DC9}" type="pres">
      <dgm:prSet presAssocID="{C103493A-D4D6-4A74-9DE7-E643A79F49AB}" presName="thickLine" presStyleLbl="alignNode1" presStyleIdx="1" presStyleCnt="2"/>
      <dgm:spPr/>
    </dgm:pt>
    <dgm:pt modelId="{12FEC671-1D68-D241-8FC5-26518D2E203B}" type="pres">
      <dgm:prSet presAssocID="{C103493A-D4D6-4A74-9DE7-E643A79F49AB}" presName="horz1" presStyleCnt="0"/>
      <dgm:spPr/>
    </dgm:pt>
    <dgm:pt modelId="{507684D1-DA0B-094C-AECD-60E98B20211B}" type="pres">
      <dgm:prSet presAssocID="{C103493A-D4D6-4A74-9DE7-E643A79F49AB}" presName="tx1" presStyleLbl="revTx" presStyleIdx="4" presStyleCnt="8"/>
      <dgm:spPr/>
    </dgm:pt>
    <dgm:pt modelId="{0E2865EE-2E6A-4749-B754-288DEECC34D7}" type="pres">
      <dgm:prSet presAssocID="{C103493A-D4D6-4A74-9DE7-E643A79F49AB}" presName="vert1" presStyleCnt="0"/>
      <dgm:spPr/>
    </dgm:pt>
    <dgm:pt modelId="{83E2599E-9755-2849-B990-2421C33DA8F0}" type="pres">
      <dgm:prSet presAssocID="{F7C9F330-BA84-4D37-918C-EFA33F869829}" presName="vertSpace2a" presStyleCnt="0"/>
      <dgm:spPr/>
    </dgm:pt>
    <dgm:pt modelId="{6D26EE10-4FCB-A44C-958F-58D5E91537BA}" type="pres">
      <dgm:prSet presAssocID="{F7C9F330-BA84-4D37-918C-EFA33F869829}" presName="horz2" presStyleCnt="0"/>
      <dgm:spPr/>
    </dgm:pt>
    <dgm:pt modelId="{8FA85F2C-4DEF-A54D-BB80-AA3244475865}" type="pres">
      <dgm:prSet presAssocID="{F7C9F330-BA84-4D37-918C-EFA33F869829}" presName="horzSpace2" presStyleCnt="0"/>
      <dgm:spPr/>
    </dgm:pt>
    <dgm:pt modelId="{62CF795B-53F4-CE42-B603-5B551A930730}" type="pres">
      <dgm:prSet presAssocID="{F7C9F330-BA84-4D37-918C-EFA33F869829}" presName="tx2" presStyleLbl="revTx" presStyleIdx="5" presStyleCnt="8"/>
      <dgm:spPr/>
    </dgm:pt>
    <dgm:pt modelId="{7FFD0B49-987B-5A40-8C42-0B9233FDB9A2}" type="pres">
      <dgm:prSet presAssocID="{F7C9F330-BA84-4D37-918C-EFA33F869829}" presName="vert2" presStyleCnt="0"/>
      <dgm:spPr/>
    </dgm:pt>
    <dgm:pt modelId="{07715F83-03A1-6D4D-8785-94431845E159}" type="pres">
      <dgm:prSet presAssocID="{F7C9F330-BA84-4D37-918C-EFA33F869829}" presName="thinLine2b" presStyleLbl="callout" presStyleIdx="3" presStyleCnt="6"/>
      <dgm:spPr/>
    </dgm:pt>
    <dgm:pt modelId="{8D7E5965-8ED0-DB49-8452-F20B18C09CE8}" type="pres">
      <dgm:prSet presAssocID="{F7C9F330-BA84-4D37-918C-EFA33F869829}" presName="vertSpace2b" presStyleCnt="0"/>
      <dgm:spPr/>
    </dgm:pt>
    <dgm:pt modelId="{31A1743E-375E-934D-A070-0EF3BAE358E2}" type="pres">
      <dgm:prSet presAssocID="{EEBD5D50-CAEF-4FF7-BA07-2F907FECFC65}" presName="horz2" presStyleCnt="0"/>
      <dgm:spPr/>
    </dgm:pt>
    <dgm:pt modelId="{7BC7F6E3-AB79-814A-8CCC-ACEB7CE5AC6F}" type="pres">
      <dgm:prSet presAssocID="{EEBD5D50-CAEF-4FF7-BA07-2F907FECFC65}" presName="horzSpace2" presStyleCnt="0"/>
      <dgm:spPr/>
    </dgm:pt>
    <dgm:pt modelId="{42C6A5FB-5951-CE49-9689-FD19B600C8D2}" type="pres">
      <dgm:prSet presAssocID="{EEBD5D50-CAEF-4FF7-BA07-2F907FECFC65}" presName="tx2" presStyleLbl="revTx" presStyleIdx="6" presStyleCnt="8"/>
      <dgm:spPr/>
    </dgm:pt>
    <dgm:pt modelId="{7B045B54-A3D6-E84C-8460-CDC440A0DD00}" type="pres">
      <dgm:prSet presAssocID="{EEBD5D50-CAEF-4FF7-BA07-2F907FECFC65}" presName="vert2" presStyleCnt="0"/>
      <dgm:spPr/>
    </dgm:pt>
    <dgm:pt modelId="{6B338F19-DD97-9248-9E82-C24F8A9B91C9}" type="pres">
      <dgm:prSet presAssocID="{EEBD5D50-CAEF-4FF7-BA07-2F907FECFC65}" presName="thinLine2b" presStyleLbl="callout" presStyleIdx="4" presStyleCnt="6"/>
      <dgm:spPr/>
    </dgm:pt>
    <dgm:pt modelId="{94A10432-1572-D54C-8109-183C7148FD2A}" type="pres">
      <dgm:prSet presAssocID="{EEBD5D50-CAEF-4FF7-BA07-2F907FECFC65}" presName="vertSpace2b" presStyleCnt="0"/>
      <dgm:spPr/>
    </dgm:pt>
    <dgm:pt modelId="{94659955-8887-1C4D-8EE8-E4C61630338D}" type="pres">
      <dgm:prSet presAssocID="{15423AD1-F21E-45B4-B2D2-99CA0D770B49}" presName="horz2" presStyleCnt="0"/>
      <dgm:spPr/>
    </dgm:pt>
    <dgm:pt modelId="{3F3C0B0C-B858-E34E-ABFC-9F3F7B669926}" type="pres">
      <dgm:prSet presAssocID="{15423AD1-F21E-45B4-B2D2-99CA0D770B49}" presName="horzSpace2" presStyleCnt="0"/>
      <dgm:spPr/>
    </dgm:pt>
    <dgm:pt modelId="{DF1AEBC9-D9C1-CA49-8664-26BB470175A5}" type="pres">
      <dgm:prSet presAssocID="{15423AD1-F21E-45B4-B2D2-99CA0D770B49}" presName="tx2" presStyleLbl="revTx" presStyleIdx="7" presStyleCnt="8"/>
      <dgm:spPr/>
    </dgm:pt>
    <dgm:pt modelId="{1AA151D1-0AEA-8B47-AD6E-B4A3B3189A44}" type="pres">
      <dgm:prSet presAssocID="{15423AD1-F21E-45B4-B2D2-99CA0D770B49}" presName="vert2" presStyleCnt="0"/>
      <dgm:spPr/>
    </dgm:pt>
    <dgm:pt modelId="{47742472-0D7E-6C44-940C-34A80AE54127}" type="pres">
      <dgm:prSet presAssocID="{15423AD1-F21E-45B4-B2D2-99CA0D770B49}" presName="thinLine2b" presStyleLbl="callout" presStyleIdx="5" presStyleCnt="6"/>
      <dgm:spPr/>
    </dgm:pt>
    <dgm:pt modelId="{E28286ED-B930-B64A-882A-39F8ECC3B359}" type="pres">
      <dgm:prSet presAssocID="{15423AD1-F21E-45B4-B2D2-99CA0D770B49}" presName="vertSpace2b" presStyleCnt="0"/>
      <dgm:spPr/>
    </dgm:pt>
  </dgm:ptLst>
  <dgm:cxnLst>
    <dgm:cxn modelId="{736EDE19-A016-4945-99DF-65C3ACC27D83}" type="presOf" srcId="{57EF5761-99A8-405B-9DE9-649C5E9D74F9}" destId="{46D7AE2D-1A55-974B-8277-732211ED45A6}" srcOrd="0" destOrd="0" presId="urn:microsoft.com/office/officeart/2008/layout/LinedList"/>
    <dgm:cxn modelId="{0E12503F-D7D0-C948-984F-23CC79A010B6}" type="presOf" srcId="{F7C9F330-BA84-4D37-918C-EFA33F869829}" destId="{62CF795B-53F4-CE42-B603-5B551A930730}" srcOrd="0" destOrd="0" presId="urn:microsoft.com/office/officeart/2008/layout/LinedList"/>
    <dgm:cxn modelId="{9233715D-BF24-459F-AD9D-4E9B86E7B7F5}" srcId="{C103493A-D4D6-4A74-9DE7-E643A79F49AB}" destId="{EEBD5D50-CAEF-4FF7-BA07-2F907FECFC65}" srcOrd="1" destOrd="0" parTransId="{E4FB307D-34E4-4798-94D5-53A46D34A33E}" sibTransId="{388E4A13-19E9-4B8E-A626-C1A0FA9E060E}"/>
    <dgm:cxn modelId="{40472261-5B53-E74D-A996-114620C951C3}" type="presOf" srcId="{1694F40B-D21E-4F16-A49A-AF98831F75D9}" destId="{50CB97B3-2731-5E41-9D0A-6895BEE74808}" srcOrd="0" destOrd="0" presId="urn:microsoft.com/office/officeart/2008/layout/LinedList"/>
    <dgm:cxn modelId="{6ED13244-539E-504E-891E-96DAA6BCAA8C}" type="presOf" srcId="{C103493A-D4D6-4A74-9DE7-E643A79F49AB}" destId="{507684D1-DA0B-094C-AECD-60E98B20211B}" srcOrd="0" destOrd="0" presId="urn:microsoft.com/office/officeart/2008/layout/LinedList"/>
    <dgm:cxn modelId="{B1955749-343D-455C-82DC-018A5353CC97}" srcId="{57EF5761-99A8-405B-9DE9-649C5E9D74F9}" destId="{1694F40B-D21E-4F16-A49A-AF98831F75D9}" srcOrd="2" destOrd="0" parTransId="{CE1B27D0-603A-4871-85BE-D2ED51BEA383}" sibTransId="{FB3D81DD-3271-4E66-BE63-F0F98A372C8F}"/>
    <dgm:cxn modelId="{9802427B-8E62-416B-9B2C-F5FA76BD2EA8}" srcId="{EDF7A581-F38C-4505-BF47-6FF7526C57F7}" destId="{57EF5761-99A8-405B-9DE9-649C5E9D74F9}" srcOrd="0" destOrd="0" parTransId="{BA96CE82-986F-4B25-884C-5132CEED8B6B}" sibTransId="{0400AD31-37F4-471A-B84D-CF952AD036C0}"/>
    <dgm:cxn modelId="{ABB14E8E-0CC9-5947-8EEB-FC1812C06757}" type="presOf" srcId="{15423AD1-F21E-45B4-B2D2-99CA0D770B49}" destId="{DF1AEBC9-D9C1-CA49-8664-26BB470175A5}" srcOrd="0" destOrd="0" presId="urn:microsoft.com/office/officeart/2008/layout/LinedList"/>
    <dgm:cxn modelId="{C4CCDE98-497B-440F-B66C-2545CBED98F2}" srcId="{57EF5761-99A8-405B-9DE9-649C5E9D74F9}" destId="{74156A2B-0124-42EB-B280-4FA1B5E2C03C}" srcOrd="1" destOrd="0" parTransId="{A04EF9FD-B37F-4A6A-9415-06BFD4D91920}" sibTransId="{A3D4E156-851A-434A-ADAF-71D7449969B2}"/>
    <dgm:cxn modelId="{9EC7A99A-7014-B341-8F8D-0184EBE9BB16}" type="presOf" srcId="{EEBD5D50-CAEF-4FF7-BA07-2F907FECFC65}" destId="{42C6A5FB-5951-CE49-9689-FD19B600C8D2}" srcOrd="0" destOrd="0" presId="urn:microsoft.com/office/officeart/2008/layout/LinedList"/>
    <dgm:cxn modelId="{AA4CF8A0-62F8-4DCB-BA8A-DC504F0A237B}" srcId="{C103493A-D4D6-4A74-9DE7-E643A79F49AB}" destId="{15423AD1-F21E-45B4-B2D2-99CA0D770B49}" srcOrd="2" destOrd="0" parTransId="{B958E38C-44A5-4871-B608-0EEC1116C44E}" sibTransId="{3B52B642-0214-4AD4-8141-DB8C3A40DF49}"/>
    <dgm:cxn modelId="{1F662AAC-A469-41A2-A82B-4E6CDD510236}" srcId="{C103493A-D4D6-4A74-9DE7-E643A79F49AB}" destId="{F7C9F330-BA84-4D37-918C-EFA33F869829}" srcOrd="0" destOrd="0" parTransId="{A8F757A5-51EC-499F-A760-191AC530ECF4}" sibTransId="{8D1D8FCC-DF97-48A7-A246-F1220C1DDB33}"/>
    <dgm:cxn modelId="{8FCA7ABF-85D1-CD41-8E5D-3B4806740628}" type="presOf" srcId="{74156A2B-0124-42EB-B280-4FA1B5E2C03C}" destId="{4A02ACF9-182E-9C4E-A277-73D1E677F26E}" srcOrd="0" destOrd="0" presId="urn:microsoft.com/office/officeart/2008/layout/LinedList"/>
    <dgm:cxn modelId="{A83D7EC4-1567-4EEA-96E4-29AAB2309359}" srcId="{57EF5761-99A8-405B-9DE9-649C5E9D74F9}" destId="{658BE937-3B56-4630-9854-CC25A647F598}" srcOrd="0" destOrd="0" parTransId="{F78B10A5-1C2A-48DF-B342-A0EA01CAB153}" sibTransId="{11F21852-7388-4199-8988-7ABD16E098C2}"/>
    <dgm:cxn modelId="{BEF672DE-3E88-8E4B-A21B-C509B75F74F6}" type="presOf" srcId="{658BE937-3B56-4630-9854-CC25A647F598}" destId="{A32246C2-16FE-DB43-A13E-14A29ACBB2B3}" srcOrd="0" destOrd="0" presId="urn:microsoft.com/office/officeart/2008/layout/LinedList"/>
    <dgm:cxn modelId="{4D040BE4-2EF7-1F43-BDD1-2681BDE1A6B9}" type="presOf" srcId="{EDF7A581-F38C-4505-BF47-6FF7526C57F7}" destId="{0951E9A6-A1F6-274F-A3B3-6507ACCF9A30}" srcOrd="0" destOrd="0" presId="urn:microsoft.com/office/officeart/2008/layout/LinedList"/>
    <dgm:cxn modelId="{B94A62EA-68CF-40B6-BF76-CDBAC9E7F756}" srcId="{EDF7A581-F38C-4505-BF47-6FF7526C57F7}" destId="{C103493A-D4D6-4A74-9DE7-E643A79F49AB}" srcOrd="1" destOrd="0" parTransId="{5FB01969-8405-4F2A-83FA-449D7D9AA98A}" sibTransId="{7EFC444D-059F-4BB3-A55F-6C377DF717B0}"/>
    <dgm:cxn modelId="{6A6EA906-5C06-EB41-93A1-EA77B87FCD13}" type="presParOf" srcId="{0951E9A6-A1F6-274F-A3B3-6507ACCF9A30}" destId="{1F4B70AF-AE41-7348-A35B-8048F5C149AF}" srcOrd="0" destOrd="0" presId="urn:microsoft.com/office/officeart/2008/layout/LinedList"/>
    <dgm:cxn modelId="{C95352A3-0EBD-C345-A911-8739B0E2DF23}" type="presParOf" srcId="{0951E9A6-A1F6-274F-A3B3-6507ACCF9A30}" destId="{25E7B5C2-6458-C047-9EA3-D735540098EB}" srcOrd="1" destOrd="0" presId="urn:microsoft.com/office/officeart/2008/layout/LinedList"/>
    <dgm:cxn modelId="{F6F54A46-B357-A748-ADF9-DD9789BB9FB6}" type="presParOf" srcId="{25E7B5C2-6458-C047-9EA3-D735540098EB}" destId="{46D7AE2D-1A55-974B-8277-732211ED45A6}" srcOrd="0" destOrd="0" presId="urn:microsoft.com/office/officeart/2008/layout/LinedList"/>
    <dgm:cxn modelId="{CF0B3284-F4F5-E645-A0E4-8C0B105DC35F}" type="presParOf" srcId="{25E7B5C2-6458-C047-9EA3-D735540098EB}" destId="{E9DF3D3B-83B1-204E-AE43-332A01B5B1D6}" srcOrd="1" destOrd="0" presId="urn:microsoft.com/office/officeart/2008/layout/LinedList"/>
    <dgm:cxn modelId="{3FD44CCE-72AB-C44F-8E5C-AAC631F822FE}" type="presParOf" srcId="{E9DF3D3B-83B1-204E-AE43-332A01B5B1D6}" destId="{8641B312-D363-DD49-8C53-EC359463B849}" srcOrd="0" destOrd="0" presId="urn:microsoft.com/office/officeart/2008/layout/LinedList"/>
    <dgm:cxn modelId="{167FB58A-7EDA-2C4C-874C-D45D65622ED0}" type="presParOf" srcId="{E9DF3D3B-83B1-204E-AE43-332A01B5B1D6}" destId="{CE548690-6449-F545-AC1A-650BC4849A9E}" srcOrd="1" destOrd="0" presId="urn:microsoft.com/office/officeart/2008/layout/LinedList"/>
    <dgm:cxn modelId="{590964B0-68B7-CD4C-805D-C6ED57104145}" type="presParOf" srcId="{CE548690-6449-F545-AC1A-650BC4849A9E}" destId="{7C12A28C-A407-D440-9D70-25B470AF6367}" srcOrd="0" destOrd="0" presId="urn:microsoft.com/office/officeart/2008/layout/LinedList"/>
    <dgm:cxn modelId="{ED092CD7-CAB4-B841-B8CA-FF9F17D1E393}" type="presParOf" srcId="{CE548690-6449-F545-AC1A-650BC4849A9E}" destId="{A32246C2-16FE-DB43-A13E-14A29ACBB2B3}" srcOrd="1" destOrd="0" presId="urn:microsoft.com/office/officeart/2008/layout/LinedList"/>
    <dgm:cxn modelId="{42821BE7-D0B5-7C4D-A107-14F7F52EDBE8}" type="presParOf" srcId="{CE548690-6449-F545-AC1A-650BC4849A9E}" destId="{4A29D98C-6B46-DD41-8B45-FCD0AAF84049}" srcOrd="2" destOrd="0" presId="urn:microsoft.com/office/officeart/2008/layout/LinedList"/>
    <dgm:cxn modelId="{94693023-F75B-744C-9BE7-07E7868B2BCA}" type="presParOf" srcId="{E9DF3D3B-83B1-204E-AE43-332A01B5B1D6}" destId="{107D41E5-7CA6-B74B-9417-DC01907ADD35}" srcOrd="2" destOrd="0" presId="urn:microsoft.com/office/officeart/2008/layout/LinedList"/>
    <dgm:cxn modelId="{F0C39BF5-73D7-5541-9BB4-CEB716CB5506}" type="presParOf" srcId="{E9DF3D3B-83B1-204E-AE43-332A01B5B1D6}" destId="{68C18041-E33D-E84A-9769-836083BA9B14}" srcOrd="3" destOrd="0" presId="urn:microsoft.com/office/officeart/2008/layout/LinedList"/>
    <dgm:cxn modelId="{E2FEDC8E-9E45-A749-9876-43BB08B03FAC}" type="presParOf" srcId="{E9DF3D3B-83B1-204E-AE43-332A01B5B1D6}" destId="{BA967C0F-FBDC-C140-8659-3B51DDC70EAD}" srcOrd="4" destOrd="0" presId="urn:microsoft.com/office/officeart/2008/layout/LinedList"/>
    <dgm:cxn modelId="{B610747E-09A7-9F4F-90A6-FFAC13386B46}" type="presParOf" srcId="{BA967C0F-FBDC-C140-8659-3B51DDC70EAD}" destId="{B588643F-F8CB-2F44-B53A-7C6DF8B40251}" srcOrd="0" destOrd="0" presId="urn:microsoft.com/office/officeart/2008/layout/LinedList"/>
    <dgm:cxn modelId="{8BF994D6-FD80-FD4E-883F-D00DDE546CD4}" type="presParOf" srcId="{BA967C0F-FBDC-C140-8659-3B51DDC70EAD}" destId="{4A02ACF9-182E-9C4E-A277-73D1E677F26E}" srcOrd="1" destOrd="0" presId="urn:microsoft.com/office/officeart/2008/layout/LinedList"/>
    <dgm:cxn modelId="{9117CFB4-E503-014C-959E-5F46857754D9}" type="presParOf" srcId="{BA967C0F-FBDC-C140-8659-3B51DDC70EAD}" destId="{50E2FEE9-F682-E54E-AB70-C7FE37CF57B6}" srcOrd="2" destOrd="0" presId="urn:microsoft.com/office/officeart/2008/layout/LinedList"/>
    <dgm:cxn modelId="{72F69C76-5DEE-AC4B-AF0A-9EEB9CA27F91}" type="presParOf" srcId="{E9DF3D3B-83B1-204E-AE43-332A01B5B1D6}" destId="{BE210203-9E75-DD47-B29A-59B78438B440}" srcOrd="5" destOrd="0" presId="urn:microsoft.com/office/officeart/2008/layout/LinedList"/>
    <dgm:cxn modelId="{36736902-6B8A-5541-A02C-51180AE409E7}" type="presParOf" srcId="{E9DF3D3B-83B1-204E-AE43-332A01B5B1D6}" destId="{9E732F29-9C46-B042-8D36-3634ADF7EDBF}" srcOrd="6" destOrd="0" presId="urn:microsoft.com/office/officeart/2008/layout/LinedList"/>
    <dgm:cxn modelId="{D826BCA0-12FF-364C-9EBB-33AED88F8FEE}" type="presParOf" srcId="{E9DF3D3B-83B1-204E-AE43-332A01B5B1D6}" destId="{82F5414F-E5E0-E944-9207-37020E4A7B2A}" srcOrd="7" destOrd="0" presId="urn:microsoft.com/office/officeart/2008/layout/LinedList"/>
    <dgm:cxn modelId="{3146DC7F-9757-8843-8B9C-46BC4F870D2E}" type="presParOf" srcId="{82F5414F-E5E0-E944-9207-37020E4A7B2A}" destId="{CE8F29B7-DF19-C843-B407-A147AF24061B}" srcOrd="0" destOrd="0" presId="urn:microsoft.com/office/officeart/2008/layout/LinedList"/>
    <dgm:cxn modelId="{578F5285-081F-E645-9D06-C471FD0851A3}" type="presParOf" srcId="{82F5414F-E5E0-E944-9207-37020E4A7B2A}" destId="{50CB97B3-2731-5E41-9D0A-6895BEE74808}" srcOrd="1" destOrd="0" presId="urn:microsoft.com/office/officeart/2008/layout/LinedList"/>
    <dgm:cxn modelId="{2D26B703-FE8C-9E4F-851F-03C2B658B445}" type="presParOf" srcId="{82F5414F-E5E0-E944-9207-37020E4A7B2A}" destId="{73F3759C-A05D-E747-877B-665E69915AF9}" srcOrd="2" destOrd="0" presId="urn:microsoft.com/office/officeart/2008/layout/LinedList"/>
    <dgm:cxn modelId="{C407144F-0C4E-DF49-BC5A-EA5D3D201DB2}" type="presParOf" srcId="{E9DF3D3B-83B1-204E-AE43-332A01B5B1D6}" destId="{5EF9B97C-3869-3644-BCDC-D61A361B81B4}" srcOrd="8" destOrd="0" presId="urn:microsoft.com/office/officeart/2008/layout/LinedList"/>
    <dgm:cxn modelId="{4F3054DD-AD95-4A41-B9BC-22CBE3296B1C}" type="presParOf" srcId="{E9DF3D3B-83B1-204E-AE43-332A01B5B1D6}" destId="{58EF6006-DA6E-514E-A660-07B84E600E8E}" srcOrd="9" destOrd="0" presId="urn:microsoft.com/office/officeart/2008/layout/LinedList"/>
    <dgm:cxn modelId="{69D2CDC8-35B4-6948-8DC3-B28E3EDB9798}" type="presParOf" srcId="{0951E9A6-A1F6-274F-A3B3-6507ACCF9A30}" destId="{56E0FA70-7315-344A-AABE-834F9F2A9DC9}" srcOrd="2" destOrd="0" presId="urn:microsoft.com/office/officeart/2008/layout/LinedList"/>
    <dgm:cxn modelId="{3EA00E3F-8063-0E40-95D9-0C50A7092F9F}" type="presParOf" srcId="{0951E9A6-A1F6-274F-A3B3-6507ACCF9A30}" destId="{12FEC671-1D68-D241-8FC5-26518D2E203B}" srcOrd="3" destOrd="0" presId="urn:microsoft.com/office/officeart/2008/layout/LinedList"/>
    <dgm:cxn modelId="{5EA34C09-2256-074A-AA69-EE16AB8613C3}" type="presParOf" srcId="{12FEC671-1D68-D241-8FC5-26518D2E203B}" destId="{507684D1-DA0B-094C-AECD-60E98B20211B}" srcOrd="0" destOrd="0" presId="urn:microsoft.com/office/officeart/2008/layout/LinedList"/>
    <dgm:cxn modelId="{71FA15EF-667E-984C-8E26-17A26BBAD7C3}" type="presParOf" srcId="{12FEC671-1D68-D241-8FC5-26518D2E203B}" destId="{0E2865EE-2E6A-4749-B754-288DEECC34D7}" srcOrd="1" destOrd="0" presId="urn:microsoft.com/office/officeart/2008/layout/LinedList"/>
    <dgm:cxn modelId="{D405A3FB-2097-5045-BDF6-FD80980E8844}" type="presParOf" srcId="{0E2865EE-2E6A-4749-B754-288DEECC34D7}" destId="{83E2599E-9755-2849-B990-2421C33DA8F0}" srcOrd="0" destOrd="0" presId="urn:microsoft.com/office/officeart/2008/layout/LinedList"/>
    <dgm:cxn modelId="{0D763426-91E3-0A40-A227-BEDDC88707D0}" type="presParOf" srcId="{0E2865EE-2E6A-4749-B754-288DEECC34D7}" destId="{6D26EE10-4FCB-A44C-958F-58D5E91537BA}" srcOrd="1" destOrd="0" presId="urn:microsoft.com/office/officeart/2008/layout/LinedList"/>
    <dgm:cxn modelId="{826136A3-54C1-CC48-AC51-8DB9474B87B6}" type="presParOf" srcId="{6D26EE10-4FCB-A44C-958F-58D5E91537BA}" destId="{8FA85F2C-4DEF-A54D-BB80-AA3244475865}" srcOrd="0" destOrd="0" presId="urn:microsoft.com/office/officeart/2008/layout/LinedList"/>
    <dgm:cxn modelId="{8B382FCB-0162-B84A-B6B2-684F8B999130}" type="presParOf" srcId="{6D26EE10-4FCB-A44C-958F-58D5E91537BA}" destId="{62CF795B-53F4-CE42-B603-5B551A930730}" srcOrd="1" destOrd="0" presId="urn:microsoft.com/office/officeart/2008/layout/LinedList"/>
    <dgm:cxn modelId="{1E831AA7-F4B0-C24C-AC0A-BD04C83D0B6F}" type="presParOf" srcId="{6D26EE10-4FCB-A44C-958F-58D5E91537BA}" destId="{7FFD0B49-987B-5A40-8C42-0B9233FDB9A2}" srcOrd="2" destOrd="0" presId="urn:microsoft.com/office/officeart/2008/layout/LinedList"/>
    <dgm:cxn modelId="{C4FC9866-186C-3346-B7AC-6E742AD63C3A}" type="presParOf" srcId="{0E2865EE-2E6A-4749-B754-288DEECC34D7}" destId="{07715F83-03A1-6D4D-8785-94431845E159}" srcOrd="2" destOrd="0" presId="urn:microsoft.com/office/officeart/2008/layout/LinedList"/>
    <dgm:cxn modelId="{0F27D006-E4A2-D64E-B3DE-7C7539DC1C16}" type="presParOf" srcId="{0E2865EE-2E6A-4749-B754-288DEECC34D7}" destId="{8D7E5965-8ED0-DB49-8452-F20B18C09CE8}" srcOrd="3" destOrd="0" presId="urn:microsoft.com/office/officeart/2008/layout/LinedList"/>
    <dgm:cxn modelId="{1AD34747-3692-FB42-8E57-F2F243639156}" type="presParOf" srcId="{0E2865EE-2E6A-4749-B754-288DEECC34D7}" destId="{31A1743E-375E-934D-A070-0EF3BAE358E2}" srcOrd="4" destOrd="0" presId="urn:microsoft.com/office/officeart/2008/layout/LinedList"/>
    <dgm:cxn modelId="{1889BE80-8CA4-9747-BB26-F06E40EC84C6}" type="presParOf" srcId="{31A1743E-375E-934D-A070-0EF3BAE358E2}" destId="{7BC7F6E3-AB79-814A-8CCC-ACEB7CE5AC6F}" srcOrd="0" destOrd="0" presId="urn:microsoft.com/office/officeart/2008/layout/LinedList"/>
    <dgm:cxn modelId="{0021AB31-93BE-4C4C-B555-5DAFFE05671A}" type="presParOf" srcId="{31A1743E-375E-934D-A070-0EF3BAE358E2}" destId="{42C6A5FB-5951-CE49-9689-FD19B600C8D2}" srcOrd="1" destOrd="0" presId="urn:microsoft.com/office/officeart/2008/layout/LinedList"/>
    <dgm:cxn modelId="{389DFA24-4FFD-9A4C-851D-5A5B867177FE}" type="presParOf" srcId="{31A1743E-375E-934D-A070-0EF3BAE358E2}" destId="{7B045B54-A3D6-E84C-8460-CDC440A0DD00}" srcOrd="2" destOrd="0" presId="urn:microsoft.com/office/officeart/2008/layout/LinedList"/>
    <dgm:cxn modelId="{C873592C-5151-824A-B598-148FC12D7E25}" type="presParOf" srcId="{0E2865EE-2E6A-4749-B754-288DEECC34D7}" destId="{6B338F19-DD97-9248-9E82-C24F8A9B91C9}" srcOrd="5" destOrd="0" presId="urn:microsoft.com/office/officeart/2008/layout/LinedList"/>
    <dgm:cxn modelId="{18B10BD7-A4CC-3746-A4EB-E393CAA0B9DB}" type="presParOf" srcId="{0E2865EE-2E6A-4749-B754-288DEECC34D7}" destId="{94A10432-1572-D54C-8109-183C7148FD2A}" srcOrd="6" destOrd="0" presId="urn:microsoft.com/office/officeart/2008/layout/LinedList"/>
    <dgm:cxn modelId="{B89FCE8C-65B4-FC4B-AE0D-5192B725AD45}" type="presParOf" srcId="{0E2865EE-2E6A-4749-B754-288DEECC34D7}" destId="{94659955-8887-1C4D-8EE8-E4C61630338D}" srcOrd="7" destOrd="0" presId="urn:microsoft.com/office/officeart/2008/layout/LinedList"/>
    <dgm:cxn modelId="{9337CD9C-7A41-814C-9876-61B7F5B0798E}" type="presParOf" srcId="{94659955-8887-1C4D-8EE8-E4C61630338D}" destId="{3F3C0B0C-B858-E34E-ABFC-9F3F7B669926}" srcOrd="0" destOrd="0" presId="urn:microsoft.com/office/officeart/2008/layout/LinedList"/>
    <dgm:cxn modelId="{227B22EE-06DC-794F-8C33-C133BE660EC8}" type="presParOf" srcId="{94659955-8887-1C4D-8EE8-E4C61630338D}" destId="{DF1AEBC9-D9C1-CA49-8664-26BB470175A5}" srcOrd="1" destOrd="0" presId="urn:microsoft.com/office/officeart/2008/layout/LinedList"/>
    <dgm:cxn modelId="{5E9881D1-2556-3E44-9F78-645FFE99530B}" type="presParOf" srcId="{94659955-8887-1C4D-8EE8-E4C61630338D}" destId="{1AA151D1-0AEA-8B47-AD6E-B4A3B3189A44}" srcOrd="2" destOrd="0" presId="urn:microsoft.com/office/officeart/2008/layout/LinedList"/>
    <dgm:cxn modelId="{947CA2C7-518B-914E-83E8-0805A015034C}" type="presParOf" srcId="{0E2865EE-2E6A-4749-B754-288DEECC34D7}" destId="{47742472-0D7E-6C44-940C-34A80AE54127}" srcOrd="8" destOrd="0" presId="urn:microsoft.com/office/officeart/2008/layout/LinedList"/>
    <dgm:cxn modelId="{5BFB9946-9DF0-D144-BA40-BAC91BBACBDD}" type="presParOf" srcId="{0E2865EE-2E6A-4749-B754-288DEECC34D7}" destId="{E28286ED-B930-B64A-882A-39F8ECC3B359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328FF1-41C7-4320-B813-E200F86233A2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9E5E9F-5054-4169-B325-02A3B0088617}">
      <dgm:prSet/>
      <dgm:spPr/>
      <dgm:t>
        <a:bodyPr/>
        <a:lstStyle/>
        <a:p>
          <a:r>
            <a:rPr lang="en-US" dirty="0"/>
            <a:t>Design Parameters</a:t>
          </a:r>
        </a:p>
      </dgm:t>
    </dgm:pt>
    <dgm:pt modelId="{ECA8ECBE-FE06-412A-A926-061636F48DF7}" type="parTrans" cxnId="{9B1ED692-99E3-4F07-86E2-7B583EC452E9}">
      <dgm:prSet/>
      <dgm:spPr/>
      <dgm:t>
        <a:bodyPr/>
        <a:lstStyle/>
        <a:p>
          <a:endParaRPr lang="en-US"/>
        </a:p>
      </dgm:t>
    </dgm:pt>
    <dgm:pt modelId="{71C4DB56-BF51-4740-9262-36F178FEEBD7}" type="sibTrans" cxnId="{9B1ED692-99E3-4F07-86E2-7B583EC452E9}">
      <dgm:prSet/>
      <dgm:spPr/>
      <dgm:t>
        <a:bodyPr/>
        <a:lstStyle/>
        <a:p>
          <a:endParaRPr lang="en-US"/>
        </a:p>
      </dgm:t>
    </dgm:pt>
    <dgm:pt modelId="{2A048B74-B4D5-481B-83FE-BBB5C8205973}">
      <dgm:prSet/>
      <dgm:spPr/>
      <dgm:t>
        <a:bodyPr/>
        <a:lstStyle/>
        <a:p>
          <a:r>
            <a:rPr lang="en-US"/>
            <a:t>In: 24 Volt</a:t>
          </a:r>
        </a:p>
      </dgm:t>
    </dgm:pt>
    <dgm:pt modelId="{2D841897-2373-4C94-B4C3-884C9492F5B8}" type="parTrans" cxnId="{8B3A2277-5C14-4487-80D9-A0B5E21963CA}">
      <dgm:prSet/>
      <dgm:spPr/>
      <dgm:t>
        <a:bodyPr/>
        <a:lstStyle/>
        <a:p>
          <a:endParaRPr lang="en-US"/>
        </a:p>
      </dgm:t>
    </dgm:pt>
    <dgm:pt modelId="{1950C969-59B8-45E9-B575-D0FD308F0F01}" type="sibTrans" cxnId="{8B3A2277-5C14-4487-80D9-A0B5E21963CA}">
      <dgm:prSet/>
      <dgm:spPr/>
      <dgm:t>
        <a:bodyPr/>
        <a:lstStyle/>
        <a:p>
          <a:endParaRPr lang="en-US"/>
        </a:p>
      </dgm:t>
    </dgm:pt>
    <dgm:pt modelId="{9F6AF812-4F3E-4364-8F49-9E2BD86BEF65}">
      <dgm:prSet/>
      <dgm:spPr/>
      <dgm:t>
        <a:bodyPr/>
        <a:lstStyle/>
        <a:p>
          <a:r>
            <a:rPr lang="en-US"/>
            <a:t>Out: 4 amps@ 12 Volts</a:t>
          </a:r>
        </a:p>
      </dgm:t>
    </dgm:pt>
    <dgm:pt modelId="{677DF5A3-2AD6-4E77-904C-4EC1745A999D}" type="parTrans" cxnId="{CA40CF6B-F28E-4F06-805E-BA0C71CC3608}">
      <dgm:prSet/>
      <dgm:spPr/>
      <dgm:t>
        <a:bodyPr/>
        <a:lstStyle/>
        <a:p>
          <a:endParaRPr lang="en-US"/>
        </a:p>
      </dgm:t>
    </dgm:pt>
    <dgm:pt modelId="{B4C15B04-CB1A-4C52-A866-B4A6C7A5F1B1}" type="sibTrans" cxnId="{CA40CF6B-F28E-4F06-805E-BA0C71CC3608}">
      <dgm:prSet/>
      <dgm:spPr/>
      <dgm:t>
        <a:bodyPr/>
        <a:lstStyle/>
        <a:p>
          <a:endParaRPr lang="en-US"/>
        </a:p>
      </dgm:t>
    </dgm:pt>
    <dgm:pt modelId="{B1EEB9F7-A85D-4CD8-88C2-C7254F5757ED}">
      <dgm:prSet/>
      <dgm:spPr/>
      <dgm:t>
        <a:bodyPr/>
        <a:lstStyle/>
        <a:p>
          <a:r>
            <a:rPr lang="en-US" dirty="0"/>
            <a:t>Powered Components</a:t>
          </a:r>
        </a:p>
      </dgm:t>
    </dgm:pt>
    <dgm:pt modelId="{6328DF5D-CA4E-45E7-BC67-9D6668E51E71}" type="parTrans" cxnId="{FE6B9683-A79D-42C1-A830-0706F517D1A4}">
      <dgm:prSet/>
      <dgm:spPr/>
      <dgm:t>
        <a:bodyPr/>
        <a:lstStyle/>
        <a:p>
          <a:endParaRPr lang="en-US"/>
        </a:p>
      </dgm:t>
    </dgm:pt>
    <dgm:pt modelId="{E0531203-82D5-4C92-94F7-F9FE20D775C4}" type="sibTrans" cxnId="{FE6B9683-A79D-42C1-A830-0706F517D1A4}">
      <dgm:prSet/>
      <dgm:spPr/>
      <dgm:t>
        <a:bodyPr/>
        <a:lstStyle/>
        <a:p>
          <a:endParaRPr lang="en-US"/>
        </a:p>
      </dgm:t>
    </dgm:pt>
    <dgm:pt modelId="{9522D44A-D077-45B6-8001-8DE15B9F0485}">
      <dgm:prSet/>
      <dgm:spPr/>
      <dgm:t>
        <a:bodyPr/>
        <a:lstStyle/>
        <a:p>
          <a:r>
            <a:rPr lang="en-US"/>
            <a:t>Beaglebone Blue</a:t>
          </a:r>
        </a:p>
      </dgm:t>
    </dgm:pt>
    <dgm:pt modelId="{82162AA4-1A66-44FA-803C-280965299616}" type="parTrans" cxnId="{F91B730D-DA1B-4589-A4A4-8F761D98D670}">
      <dgm:prSet/>
      <dgm:spPr/>
      <dgm:t>
        <a:bodyPr/>
        <a:lstStyle/>
        <a:p>
          <a:endParaRPr lang="en-US"/>
        </a:p>
      </dgm:t>
    </dgm:pt>
    <dgm:pt modelId="{53F0F98D-112D-453A-9298-7210289FD44F}" type="sibTrans" cxnId="{F91B730D-DA1B-4589-A4A4-8F761D98D670}">
      <dgm:prSet/>
      <dgm:spPr/>
      <dgm:t>
        <a:bodyPr/>
        <a:lstStyle/>
        <a:p>
          <a:endParaRPr lang="en-US"/>
        </a:p>
      </dgm:t>
    </dgm:pt>
    <dgm:pt modelId="{0B6FAF09-E318-4179-A16F-55B83FE213EF}">
      <dgm:prSet/>
      <dgm:spPr/>
      <dgm:t>
        <a:bodyPr/>
        <a:lstStyle/>
        <a:p>
          <a:r>
            <a:rPr lang="en-US"/>
            <a:t>Ubiquiti M5 Rocket (Power Over Ethernet)</a:t>
          </a:r>
        </a:p>
      </dgm:t>
    </dgm:pt>
    <dgm:pt modelId="{73B284DB-868A-46A3-9135-B962DE464814}" type="parTrans" cxnId="{C87AC448-768B-4AF2-8047-60A76E11D4E4}">
      <dgm:prSet/>
      <dgm:spPr/>
      <dgm:t>
        <a:bodyPr/>
        <a:lstStyle/>
        <a:p>
          <a:endParaRPr lang="en-US"/>
        </a:p>
      </dgm:t>
    </dgm:pt>
    <dgm:pt modelId="{F2CE6A5B-78D7-4261-AA62-EF7AF8974BFD}" type="sibTrans" cxnId="{C87AC448-768B-4AF2-8047-60A76E11D4E4}">
      <dgm:prSet/>
      <dgm:spPr/>
      <dgm:t>
        <a:bodyPr/>
        <a:lstStyle/>
        <a:p>
          <a:endParaRPr lang="en-US"/>
        </a:p>
      </dgm:t>
    </dgm:pt>
    <dgm:pt modelId="{A0758F3C-7795-46C8-9074-933765DE5B5D}">
      <dgm:prSet/>
      <dgm:spPr/>
      <dgm:t>
        <a:bodyPr/>
        <a:lstStyle/>
        <a:p>
          <a:r>
            <a:rPr lang="en-US"/>
            <a:t>Jetson TX2</a:t>
          </a:r>
        </a:p>
      </dgm:t>
    </dgm:pt>
    <dgm:pt modelId="{A42BD24E-A58C-4C3A-A291-0618F88A0725}" type="parTrans" cxnId="{6EE1B13B-F9D0-47E7-A152-BD1C05E7848A}">
      <dgm:prSet/>
      <dgm:spPr/>
      <dgm:t>
        <a:bodyPr/>
        <a:lstStyle/>
        <a:p>
          <a:endParaRPr lang="en-US"/>
        </a:p>
      </dgm:t>
    </dgm:pt>
    <dgm:pt modelId="{2458463A-3DD3-4AAF-9E91-BB8264699596}" type="sibTrans" cxnId="{6EE1B13B-F9D0-47E7-A152-BD1C05E7848A}">
      <dgm:prSet/>
      <dgm:spPr/>
      <dgm:t>
        <a:bodyPr/>
        <a:lstStyle/>
        <a:p>
          <a:endParaRPr lang="en-US"/>
        </a:p>
      </dgm:t>
    </dgm:pt>
    <dgm:pt modelId="{51130F20-4DD3-4485-A298-886719206DA9}">
      <dgm:prSet/>
      <dgm:spPr/>
      <dgm:t>
        <a:bodyPr/>
        <a:lstStyle/>
        <a:p>
          <a:r>
            <a:rPr lang="en-US">
              <a:cs typeface="Calibri Light" panose="020F0302020204030204"/>
            </a:rPr>
            <a:t>Camera Gimbal</a:t>
          </a:r>
          <a:endParaRPr lang="en-US"/>
        </a:p>
      </dgm:t>
    </dgm:pt>
    <dgm:pt modelId="{16A533A2-9954-473A-8A3A-C0C724BB2825}" type="parTrans" cxnId="{19409495-341F-4C44-A200-FD52B2B64F57}">
      <dgm:prSet/>
      <dgm:spPr/>
      <dgm:t>
        <a:bodyPr/>
        <a:lstStyle/>
        <a:p>
          <a:endParaRPr lang="en-US"/>
        </a:p>
      </dgm:t>
    </dgm:pt>
    <dgm:pt modelId="{76A33C70-2761-4057-B586-7917FE15FD77}" type="sibTrans" cxnId="{19409495-341F-4C44-A200-FD52B2B64F57}">
      <dgm:prSet/>
      <dgm:spPr/>
      <dgm:t>
        <a:bodyPr/>
        <a:lstStyle/>
        <a:p>
          <a:endParaRPr lang="en-US"/>
        </a:p>
      </dgm:t>
    </dgm:pt>
    <dgm:pt modelId="{E1100421-4A40-5740-88A9-D55313D9F93D}" type="pres">
      <dgm:prSet presAssocID="{BD328FF1-41C7-4320-B813-E200F86233A2}" presName="linear" presStyleCnt="0">
        <dgm:presLayoutVars>
          <dgm:dir/>
          <dgm:animLvl val="lvl"/>
          <dgm:resizeHandles val="exact"/>
        </dgm:presLayoutVars>
      </dgm:prSet>
      <dgm:spPr/>
    </dgm:pt>
    <dgm:pt modelId="{F9B7B33E-A985-FA48-AC2C-8B0EA38250D1}" type="pres">
      <dgm:prSet presAssocID="{AC9E5E9F-5054-4169-B325-02A3B0088617}" presName="parentLin" presStyleCnt="0"/>
      <dgm:spPr/>
    </dgm:pt>
    <dgm:pt modelId="{E54AD126-8003-9845-A537-5B976C2578C1}" type="pres">
      <dgm:prSet presAssocID="{AC9E5E9F-5054-4169-B325-02A3B0088617}" presName="parentLeftMargin" presStyleLbl="node1" presStyleIdx="0" presStyleCnt="2"/>
      <dgm:spPr/>
    </dgm:pt>
    <dgm:pt modelId="{FAB6A0F1-F4A9-8D41-818A-43FB22BC4CD6}" type="pres">
      <dgm:prSet presAssocID="{AC9E5E9F-5054-4169-B325-02A3B008861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82E2CFD-C91C-834E-9652-8129E7214EE3}" type="pres">
      <dgm:prSet presAssocID="{AC9E5E9F-5054-4169-B325-02A3B0088617}" presName="negativeSpace" presStyleCnt="0"/>
      <dgm:spPr/>
    </dgm:pt>
    <dgm:pt modelId="{5B696F97-4878-C748-9446-56A669BAB47D}" type="pres">
      <dgm:prSet presAssocID="{AC9E5E9F-5054-4169-B325-02A3B0088617}" presName="childText" presStyleLbl="conFgAcc1" presStyleIdx="0" presStyleCnt="2">
        <dgm:presLayoutVars>
          <dgm:bulletEnabled val="1"/>
        </dgm:presLayoutVars>
      </dgm:prSet>
      <dgm:spPr/>
    </dgm:pt>
    <dgm:pt modelId="{2D4BED72-BF73-9847-BEC7-07188E745488}" type="pres">
      <dgm:prSet presAssocID="{71C4DB56-BF51-4740-9262-36F178FEEBD7}" presName="spaceBetweenRectangles" presStyleCnt="0"/>
      <dgm:spPr/>
    </dgm:pt>
    <dgm:pt modelId="{30750AFF-150D-2848-A8E8-28DB7AE3EEAB}" type="pres">
      <dgm:prSet presAssocID="{B1EEB9F7-A85D-4CD8-88C2-C7254F5757ED}" presName="parentLin" presStyleCnt="0"/>
      <dgm:spPr/>
    </dgm:pt>
    <dgm:pt modelId="{11A177FB-965E-F046-B4CF-C081147F4D91}" type="pres">
      <dgm:prSet presAssocID="{B1EEB9F7-A85D-4CD8-88C2-C7254F5757ED}" presName="parentLeftMargin" presStyleLbl="node1" presStyleIdx="0" presStyleCnt="2"/>
      <dgm:spPr/>
    </dgm:pt>
    <dgm:pt modelId="{D101EA99-DE80-B145-ACCB-587DDC96A5D0}" type="pres">
      <dgm:prSet presAssocID="{B1EEB9F7-A85D-4CD8-88C2-C7254F5757E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61B273F-2EB8-2B46-8B65-04BB7A8F89ED}" type="pres">
      <dgm:prSet presAssocID="{B1EEB9F7-A85D-4CD8-88C2-C7254F5757ED}" presName="negativeSpace" presStyleCnt="0"/>
      <dgm:spPr/>
    </dgm:pt>
    <dgm:pt modelId="{7B398FB3-7016-7640-81E8-86AF9B6620E9}" type="pres">
      <dgm:prSet presAssocID="{B1EEB9F7-A85D-4CD8-88C2-C7254F5757E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91B730D-DA1B-4589-A4A4-8F761D98D670}" srcId="{B1EEB9F7-A85D-4CD8-88C2-C7254F5757ED}" destId="{9522D44A-D077-45B6-8001-8DE15B9F0485}" srcOrd="0" destOrd="0" parTransId="{82162AA4-1A66-44FA-803C-280965299616}" sibTransId="{53F0F98D-112D-453A-9298-7210289FD44F}"/>
    <dgm:cxn modelId="{634F5414-9365-864C-B629-006CBB62C226}" type="presOf" srcId="{9522D44A-D077-45B6-8001-8DE15B9F0485}" destId="{7B398FB3-7016-7640-81E8-86AF9B6620E9}" srcOrd="0" destOrd="0" presId="urn:microsoft.com/office/officeart/2005/8/layout/list1"/>
    <dgm:cxn modelId="{3CF44D18-3B82-FF49-B04F-6BE95496E525}" type="presOf" srcId="{A0758F3C-7795-46C8-9074-933765DE5B5D}" destId="{7B398FB3-7016-7640-81E8-86AF9B6620E9}" srcOrd="0" destOrd="2" presId="urn:microsoft.com/office/officeart/2005/8/layout/list1"/>
    <dgm:cxn modelId="{28091F33-2D0B-1049-B1F0-63EFCF0461CF}" type="presOf" srcId="{9F6AF812-4F3E-4364-8F49-9E2BD86BEF65}" destId="{5B696F97-4878-C748-9446-56A669BAB47D}" srcOrd="0" destOrd="1" presId="urn:microsoft.com/office/officeart/2005/8/layout/list1"/>
    <dgm:cxn modelId="{6EE1B13B-F9D0-47E7-A152-BD1C05E7848A}" srcId="{B1EEB9F7-A85D-4CD8-88C2-C7254F5757ED}" destId="{A0758F3C-7795-46C8-9074-933765DE5B5D}" srcOrd="2" destOrd="0" parTransId="{A42BD24E-A58C-4C3A-A291-0618F88A0725}" sibTransId="{2458463A-3DD3-4AAF-9E91-BB8264699596}"/>
    <dgm:cxn modelId="{C87AC448-768B-4AF2-8047-60A76E11D4E4}" srcId="{B1EEB9F7-A85D-4CD8-88C2-C7254F5757ED}" destId="{0B6FAF09-E318-4179-A16F-55B83FE213EF}" srcOrd="1" destOrd="0" parTransId="{73B284DB-868A-46A3-9135-B962DE464814}" sibTransId="{F2CE6A5B-78D7-4261-AA62-EF7AF8974BFD}"/>
    <dgm:cxn modelId="{CA40CF6B-F28E-4F06-805E-BA0C71CC3608}" srcId="{AC9E5E9F-5054-4169-B325-02A3B0088617}" destId="{9F6AF812-4F3E-4364-8F49-9E2BD86BEF65}" srcOrd="1" destOrd="0" parTransId="{677DF5A3-2AD6-4E77-904C-4EC1745A999D}" sibTransId="{B4C15B04-CB1A-4C52-A866-B4A6C7A5F1B1}"/>
    <dgm:cxn modelId="{0560234D-C123-C342-A9A2-F1719A605F58}" type="presOf" srcId="{0B6FAF09-E318-4179-A16F-55B83FE213EF}" destId="{7B398FB3-7016-7640-81E8-86AF9B6620E9}" srcOrd="0" destOrd="1" presId="urn:microsoft.com/office/officeart/2005/8/layout/list1"/>
    <dgm:cxn modelId="{774EDA52-CC8D-8941-9E78-86E268D32195}" type="presOf" srcId="{AC9E5E9F-5054-4169-B325-02A3B0088617}" destId="{E54AD126-8003-9845-A537-5B976C2578C1}" srcOrd="0" destOrd="0" presId="urn:microsoft.com/office/officeart/2005/8/layout/list1"/>
    <dgm:cxn modelId="{8B3A2277-5C14-4487-80D9-A0B5E21963CA}" srcId="{AC9E5E9F-5054-4169-B325-02A3B0088617}" destId="{2A048B74-B4D5-481B-83FE-BBB5C8205973}" srcOrd="0" destOrd="0" parTransId="{2D841897-2373-4C94-B4C3-884C9492F5B8}" sibTransId="{1950C969-59B8-45E9-B575-D0FD308F0F01}"/>
    <dgm:cxn modelId="{FE6B9683-A79D-42C1-A830-0706F517D1A4}" srcId="{BD328FF1-41C7-4320-B813-E200F86233A2}" destId="{B1EEB9F7-A85D-4CD8-88C2-C7254F5757ED}" srcOrd="1" destOrd="0" parTransId="{6328DF5D-CA4E-45E7-BC67-9D6668E51E71}" sibTransId="{E0531203-82D5-4C92-94F7-F9FE20D775C4}"/>
    <dgm:cxn modelId="{9B604984-74A2-2B46-8CB5-CD852AFA822A}" type="presOf" srcId="{BD328FF1-41C7-4320-B813-E200F86233A2}" destId="{E1100421-4A40-5740-88A9-D55313D9F93D}" srcOrd="0" destOrd="0" presId="urn:microsoft.com/office/officeart/2005/8/layout/list1"/>
    <dgm:cxn modelId="{5358A091-25AF-494B-8FEC-BDB6452B9E94}" type="presOf" srcId="{B1EEB9F7-A85D-4CD8-88C2-C7254F5757ED}" destId="{D101EA99-DE80-B145-ACCB-587DDC96A5D0}" srcOrd="1" destOrd="0" presId="urn:microsoft.com/office/officeart/2005/8/layout/list1"/>
    <dgm:cxn modelId="{9B1ED692-99E3-4F07-86E2-7B583EC452E9}" srcId="{BD328FF1-41C7-4320-B813-E200F86233A2}" destId="{AC9E5E9F-5054-4169-B325-02A3B0088617}" srcOrd="0" destOrd="0" parTransId="{ECA8ECBE-FE06-412A-A926-061636F48DF7}" sibTransId="{71C4DB56-BF51-4740-9262-36F178FEEBD7}"/>
    <dgm:cxn modelId="{12F2F692-894D-334C-B4BE-B3BCD38197C6}" type="presOf" srcId="{2A048B74-B4D5-481B-83FE-BBB5C8205973}" destId="{5B696F97-4878-C748-9446-56A669BAB47D}" srcOrd="0" destOrd="0" presId="urn:microsoft.com/office/officeart/2005/8/layout/list1"/>
    <dgm:cxn modelId="{19409495-341F-4C44-A200-FD52B2B64F57}" srcId="{B1EEB9F7-A85D-4CD8-88C2-C7254F5757ED}" destId="{51130F20-4DD3-4485-A298-886719206DA9}" srcOrd="3" destOrd="0" parTransId="{16A533A2-9954-473A-8A3A-C0C724BB2825}" sibTransId="{76A33C70-2761-4057-B586-7917FE15FD77}"/>
    <dgm:cxn modelId="{DAC2B895-8DBB-064D-B548-F5AF4AEA47F9}" type="presOf" srcId="{B1EEB9F7-A85D-4CD8-88C2-C7254F5757ED}" destId="{11A177FB-965E-F046-B4CF-C081147F4D91}" srcOrd="0" destOrd="0" presId="urn:microsoft.com/office/officeart/2005/8/layout/list1"/>
    <dgm:cxn modelId="{88595FBE-DDC0-834C-B2E2-5C8882C7A9D5}" type="presOf" srcId="{51130F20-4DD3-4485-A298-886719206DA9}" destId="{7B398FB3-7016-7640-81E8-86AF9B6620E9}" srcOrd="0" destOrd="3" presId="urn:microsoft.com/office/officeart/2005/8/layout/list1"/>
    <dgm:cxn modelId="{032CCCC9-113E-BC44-BEFC-E1C8E854657B}" type="presOf" srcId="{AC9E5E9F-5054-4169-B325-02A3B0088617}" destId="{FAB6A0F1-F4A9-8D41-818A-43FB22BC4CD6}" srcOrd="1" destOrd="0" presId="urn:microsoft.com/office/officeart/2005/8/layout/list1"/>
    <dgm:cxn modelId="{80147A72-1E27-714E-A320-31467C0E4697}" type="presParOf" srcId="{E1100421-4A40-5740-88A9-D55313D9F93D}" destId="{F9B7B33E-A985-FA48-AC2C-8B0EA38250D1}" srcOrd="0" destOrd="0" presId="urn:microsoft.com/office/officeart/2005/8/layout/list1"/>
    <dgm:cxn modelId="{E9CF2278-2660-F94B-9688-31CCC896723A}" type="presParOf" srcId="{F9B7B33E-A985-FA48-AC2C-8B0EA38250D1}" destId="{E54AD126-8003-9845-A537-5B976C2578C1}" srcOrd="0" destOrd="0" presId="urn:microsoft.com/office/officeart/2005/8/layout/list1"/>
    <dgm:cxn modelId="{8DC28A26-6BAB-9A40-94A0-80B9E4A109D0}" type="presParOf" srcId="{F9B7B33E-A985-FA48-AC2C-8B0EA38250D1}" destId="{FAB6A0F1-F4A9-8D41-818A-43FB22BC4CD6}" srcOrd="1" destOrd="0" presId="urn:microsoft.com/office/officeart/2005/8/layout/list1"/>
    <dgm:cxn modelId="{2BD192A9-8739-3949-9D1F-1AA1C8D10F76}" type="presParOf" srcId="{E1100421-4A40-5740-88A9-D55313D9F93D}" destId="{E82E2CFD-C91C-834E-9652-8129E7214EE3}" srcOrd="1" destOrd="0" presId="urn:microsoft.com/office/officeart/2005/8/layout/list1"/>
    <dgm:cxn modelId="{68C98AAA-F015-5D4D-B33C-2119FFF76815}" type="presParOf" srcId="{E1100421-4A40-5740-88A9-D55313D9F93D}" destId="{5B696F97-4878-C748-9446-56A669BAB47D}" srcOrd="2" destOrd="0" presId="urn:microsoft.com/office/officeart/2005/8/layout/list1"/>
    <dgm:cxn modelId="{705D8BDF-8C1E-984E-8A28-B0C514D9D370}" type="presParOf" srcId="{E1100421-4A40-5740-88A9-D55313D9F93D}" destId="{2D4BED72-BF73-9847-BEC7-07188E745488}" srcOrd="3" destOrd="0" presId="urn:microsoft.com/office/officeart/2005/8/layout/list1"/>
    <dgm:cxn modelId="{B881DA93-1EAB-5A4D-BA00-DFDDAEF7BC34}" type="presParOf" srcId="{E1100421-4A40-5740-88A9-D55313D9F93D}" destId="{30750AFF-150D-2848-A8E8-28DB7AE3EEAB}" srcOrd="4" destOrd="0" presId="urn:microsoft.com/office/officeart/2005/8/layout/list1"/>
    <dgm:cxn modelId="{AF24A2F5-D50A-6946-A799-A46D8BB40772}" type="presParOf" srcId="{30750AFF-150D-2848-A8E8-28DB7AE3EEAB}" destId="{11A177FB-965E-F046-B4CF-C081147F4D91}" srcOrd="0" destOrd="0" presId="urn:microsoft.com/office/officeart/2005/8/layout/list1"/>
    <dgm:cxn modelId="{9ABAEFB3-7DF7-FF4E-95FF-91E7B5CD34D1}" type="presParOf" srcId="{30750AFF-150D-2848-A8E8-28DB7AE3EEAB}" destId="{D101EA99-DE80-B145-ACCB-587DDC96A5D0}" srcOrd="1" destOrd="0" presId="urn:microsoft.com/office/officeart/2005/8/layout/list1"/>
    <dgm:cxn modelId="{6E285ACC-3DA5-5E4D-B89E-DB6A4BBC6C04}" type="presParOf" srcId="{E1100421-4A40-5740-88A9-D55313D9F93D}" destId="{F61B273F-2EB8-2B46-8B65-04BB7A8F89ED}" srcOrd="5" destOrd="0" presId="urn:microsoft.com/office/officeart/2005/8/layout/list1"/>
    <dgm:cxn modelId="{C9793FD6-4CCA-F34F-A5A8-4F045E8512D4}" type="presParOf" srcId="{E1100421-4A40-5740-88A9-D55313D9F93D}" destId="{7B398FB3-7016-7640-81E8-86AF9B6620E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EE9105-299B-449C-9D7D-FD87702D1D5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BDF3CC82-CF74-42B8-B63A-6BDC5D6129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Receive and Test Yagi Antennas</a:t>
          </a:r>
        </a:p>
      </dgm:t>
    </dgm:pt>
    <dgm:pt modelId="{C43602AF-4D74-496E-BCDF-60C424B91C6A}" type="parTrans" cxnId="{97423692-55C4-4A99-A198-160C44F22A26}">
      <dgm:prSet/>
      <dgm:spPr/>
      <dgm:t>
        <a:bodyPr/>
        <a:lstStyle/>
        <a:p>
          <a:endParaRPr lang="en-US"/>
        </a:p>
      </dgm:t>
    </dgm:pt>
    <dgm:pt modelId="{595FB907-C549-43AE-8D05-D4FDD7A8AAE0}" type="sibTrans" cxnId="{97423692-55C4-4A99-A198-160C44F22A26}">
      <dgm:prSet/>
      <dgm:spPr/>
      <dgm:t>
        <a:bodyPr/>
        <a:lstStyle/>
        <a:p>
          <a:endParaRPr lang="en-US"/>
        </a:p>
      </dgm:t>
    </dgm:pt>
    <dgm:pt modelId="{15964207-6915-44EB-AACE-9A696766CF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Implement antenna tracking &amp; telemetry system</a:t>
          </a:r>
        </a:p>
      </dgm:t>
    </dgm:pt>
    <dgm:pt modelId="{1F87955E-45E3-4AC4-8130-7B5994824A96}" type="parTrans" cxnId="{918A7B1A-103A-462F-90E6-65ED8AD28BED}">
      <dgm:prSet/>
      <dgm:spPr/>
      <dgm:t>
        <a:bodyPr/>
        <a:lstStyle/>
        <a:p>
          <a:endParaRPr lang="en-US"/>
        </a:p>
      </dgm:t>
    </dgm:pt>
    <dgm:pt modelId="{E16B15D2-4CCA-41E0-9E87-481A97008288}" type="sibTrans" cxnId="{918A7B1A-103A-462F-90E6-65ED8AD28BED}">
      <dgm:prSet/>
      <dgm:spPr/>
      <dgm:t>
        <a:bodyPr/>
        <a:lstStyle/>
        <a:p>
          <a:endParaRPr lang="en-US"/>
        </a:p>
      </dgm:t>
    </dgm:pt>
    <dgm:pt modelId="{CD26A290-06C1-493B-BD10-405F4B325D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Construct and wire physical components</a:t>
          </a:r>
        </a:p>
      </dgm:t>
    </dgm:pt>
    <dgm:pt modelId="{8EA07D22-D5E9-4601-8DD1-98C7210A4B9C}" type="parTrans" cxnId="{47516D1F-302F-456B-95B6-E19B5A947A44}">
      <dgm:prSet/>
      <dgm:spPr/>
      <dgm:t>
        <a:bodyPr/>
        <a:lstStyle/>
        <a:p>
          <a:endParaRPr lang="en-US"/>
        </a:p>
      </dgm:t>
    </dgm:pt>
    <dgm:pt modelId="{87CBCC0A-655D-42F6-821F-13781E62536F}" type="sibTrans" cxnId="{47516D1F-302F-456B-95B6-E19B5A947A44}">
      <dgm:prSet/>
      <dgm:spPr/>
      <dgm:t>
        <a:bodyPr/>
        <a:lstStyle/>
        <a:p>
          <a:endParaRPr lang="en-US"/>
        </a:p>
      </dgm:t>
    </dgm:pt>
    <dgm:pt modelId="{E72C2F9E-9076-4047-9852-5E9F1FF997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Configure Ardupilot for Antenna Tracking</a:t>
          </a:r>
        </a:p>
      </dgm:t>
    </dgm:pt>
    <dgm:pt modelId="{89F175D4-59D2-4FF1-A2C0-FD9CE450693E}" type="parTrans" cxnId="{CA2A8E53-0391-43F3-B2DF-E53E56C093A5}">
      <dgm:prSet/>
      <dgm:spPr/>
      <dgm:t>
        <a:bodyPr/>
        <a:lstStyle/>
        <a:p>
          <a:endParaRPr lang="en-US"/>
        </a:p>
      </dgm:t>
    </dgm:pt>
    <dgm:pt modelId="{F38CF203-03B0-4547-91DA-F5B47A2CB94A}" type="sibTrans" cxnId="{CA2A8E53-0391-43F3-B2DF-E53E56C093A5}">
      <dgm:prSet/>
      <dgm:spPr/>
      <dgm:t>
        <a:bodyPr/>
        <a:lstStyle/>
        <a:p>
          <a:endParaRPr lang="en-US"/>
        </a:p>
      </dgm:t>
    </dgm:pt>
    <dgm:pt modelId="{9BB32E73-105D-412C-82D9-AFBB1C96BE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Test and Refine PCB’s</a:t>
          </a:r>
        </a:p>
      </dgm:t>
    </dgm:pt>
    <dgm:pt modelId="{6C808F8D-FCA5-4B60-8BBA-6FE9570CDF13}" type="parTrans" cxnId="{20808C19-C56B-4206-886F-486E7A88797B}">
      <dgm:prSet/>
      <dgm:spPr/>
      <dgm:t>
        <a:bodyPr/>
        <a:lstStyle/>
        <a:p>
          <a:endParaRPr lang="en-US"/>
        </a:p>
      </dgm:t>
    </dgm:pt>
    <dgm:pt modelId="{7054C8DE-4B4C-4203-BC48-88C5A12B72F1}" type="sibTrans" cxnId="{20808C19-C56B-4206-886F-486E7A88797B}">
      <dgm:prSet/>
      <dgm:spPr/>
      <dgm:t>
        <a:bodyPr/>
        <a:lstStyle/>
        <a:p>
          <a:endParaRPr lang="en-US"/>
        </a:p>
      </dgm:t>
    </dgm:pt>
    <dgm:pt modelId="{5E84D98B-5ED2-4091-90B5-CF46CCF57A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Receive and Test New Camera Lenses</a:t>
          </a:r>
        </a:p>
      </dgm:t>
    </dgm:pt>
    <dgm:pt modelId="{7E96B983-9967-4069-AF49-CAD09E211AE8}" type="parTrans" cxnId="{97C45FBD-E79D-4C05-BD56-E9F2560AF138}">
      <dgm:prSet/>
      <dgm:spPr/>
      <dgm:t>
        <a:bodyPr/>
        <a:lstStyle/>
        <a:p>
          <a:endParaRPr lang="en-US"/>
        </a:p>
      </dgm:t>
    </dgm:pt>
    <dgm:pt modelId="{30A031F5-3ACA-478C-8A25-30027C426147}" type="sibTrans" cxnId="{97C45FBD-E79D-4C05-BD56-E9F2560AF138}">
      <dgm:prSet/>
      <dgm:spPr/>
      <dgm:t>
        <a:bodyPr/>
        <a:lstStyle/>
        <a:p>
          <a:endParaRPr lang="en-US"/>
        </a:p>
      </dgm:t>
    </dgm:pt>
    <dgm:pt modelId="{6942D3CC-8B69-4349-982E-4E61DE7987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Develop Software for Battery Management</a:t>
          </a:r>
        </a:p>
      </dgm:t>
    </dgm:pt>
    <dgm:pt modelId="{3EE0E7C9-D8F9-441C-BC12-02C2DDCA5859}" type="parTrans" cxnId="{28F3B4D8-26A0-4C7B-A01F-E8C13C2AA25E}">
      <dgm:prSet/>
      <dgm:spPr/>
      <dgm:t>
        <a:bodyPr/>
        <a:lstStyle/>
        <a:p>
          <a:endParaRPr lang="en-US"/>
        </a:p>
      </dgm:t>
    </dgm:pt>
    <dgm:pt modelId="{676CD143-E922-4F37-B379-5EFCDD7E9F5E}" type="sibTrans" cxnId="{28F3B4D8-26A0-4C7B-A01F-E8C13C2AA25E}">
      <dgm:prSet/>
      <dgm:spPr/>
      <dgm:t>
        <a:bodyPr/>
        <a:lstStyle/>
        <a:p>
          <a:endParaRPr lang="en-US"/>
        </a:p>
      </dgm:t>
    </dgm:pt>
    <dgm:pt modelId="{F8D0BE83-F6ED-4B1B-B5C5-73006D4964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Complete ArduPilot Setup </a:t>
          </a:r>
        </a:p>
      </dgm:t>
    </dgm:pt>
    <dgm:pt modelId="{3BD8481C-1B6E-4F3E-938F-C9A4DA464122}" type="parTrans" cxnId="{5731A29A-7A1C-4327-8226-CA7A52225DC1}">
      <dgm:prSet/>
      <dgm:spPr/>
      <dgm:t>
        <a:bodyPr/>
        <a:lstStyle/>
        <a:p>
          <a:endParaRPr lang="en-US"/>
        </a:p>
      </dgm:t>
    </dgm:pt>
    <dgm:pt modelId="{A773CC05-8F1F-4DF8-8BF0-64733FC5042B}" type="sibTrans" cxnId="{5731A29A-7A1C-4327-8226-CA7A52225DC1}">
      <dgm:prSet/>
      <dgm:spPr/>
      <dgm:t>
        <a:bodyPr/>
        <a:lstStyle/>
        <a:p>
          <a:endParaRPr lang="en-US"/>
        </a:p>
      </dgm:t>
    </dgm:pt>
    <dgm:pt modelId="{CB63FE05-C399-4E5E-9613-0D0C38C095A4}" type="pres">
      <dgm:prSet presAssocID="{14EE9105-299B-449C-9D7D-FD87702D1D50}" presName="root" presStyleCnt="0">
        <dgm:presLayoutVars>
          <dgm:dir/>
          <dgm:resizeHandles val="exact"/>
        </dgm:presLayoutVars>
      </dgm:prSet>
      <dgm:spPr/>
    </dgm:pt>
    <dgm:pt modelId="{1982860A-05C9-4F32-B3B7-4688C4DD05A8}" type="pres">
      <dgm:prSet presAssocID="{BDF3CC82-CF74-42B8-B63A-6BDC5D61292D}" presName="compNode" presStyleCnt="0"/>
      <dgm:spPr/>
    </dgm:pt>
    <dgm:pt modelId="{38949F8F-4E06-4645-98E3-49E98C2FE028}" type="pres">
      <dgm:prSet presAssocID="{BDF3CC82-CF74-42B8-B63A-6BDC5D61292D}" presName="bgRect" presStyleLbl="bgShp" presStyleIdx="0" presStyleCnt="6"/>
      <dgm:spPr/>
    </dgm:pt>
    <dgm:pt modelId="{5C5AC99A-E3DD-4DFF-9BB9-E6E9240F4F40}" type="pres">
      <dgm:prSet presAssocID="{BDF3CC82-CF74-42B8-B63A-6BDC5D61292D}" presName="iconRect" presStyleLbl="node1" presStyleIdx="0" presStyleCnt="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2A83C56A-9B8A-4FD1-971B-4D612AB7BBC2}" type="pres">
      <dgm:prSet presAssocID="{BDF3CC82-CF74-42B8-B63A-6BDC5D61292D}" presName="spaceRect" presStyleCnt="0"/>
      <dgm:spPr/>
    </dgm:pt>
    <dgm:pt modelId="{0D311BF6-2166-4DB0-8D91-CFABBB7A7877}" type="pres">
      <dgm:prSet presAssocID="{BDF3CC82-CF74-42B8-B63A-6BDC5D61292D}" presName="parTx" presStyleLbl="revTx" presStyleIdx="0" presStyleCnt="7">
        <dgm:presLayoutVars>
          <dgm:chMax val="0"/>
          <dgm:chPref val="0"/>
        </dgm:presLayoutVars>
      </dgm:prSet>
      <dgm:spPr/>
    </dgm:pt>
    <dgm:pt modelId="{F918066D-91F8-48CC-ADAC-0513C7660A1D}" type="pres">
      <dgm:prSet presAssocID="{595FB907-C549-43AE-8D05-D4FDD7A8AAE0}" presName="sibTrans" presStyleCnt="0"/>
      <dgm:spPr/>
    </dgm:pt>
    <dgm:pt modelId="{CFB97943-53AE-4D74-9C2A-EE296C93B005}" type="pres">
      <dgm:prSet presAssocID="{15964207-6915-44EB-AACE-9A696766CF33}" presName="compNode" presStyleCnt="0"/>
      <dgm:spPr/>
    </dgm:pt>
    <dgm:pt modelId="{A588EB79-6C42-48F2-ADF4-2C268D57DB6F}" type="pres">
      <dgm:prSet presAssocID="{15964207-6915-44EB-AACE-9A696766CF33}" presName="bgRect" presStyleLbl="bgShp" presStyleIdx="1" presStyleCnt="6"/>
      <dgm:spPr/>
    </dgm:pt>
    <dgm:pt modelId="{8D458772-BCBA-48B7-A62B-31C2B1D9D500}" type="pres">
      <dgm:prSet presAssocID="{15964207-6915-44EB-AACE-9A696766CF33}" presName="iconRect" presStyleLbl="node1" presStyleIdx="1" presStyleCnt="6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e"/>
        </a:ext>
      </dgm:extLst>
    </dgm:pt>
    <dgm:pt modelId="{71224001-897C-42E4-9B9C-DD01CE393661}" type="pres">
      <dgm:prSet presAssocID="{15964207-6915-44EB-AACE-9A696766CF33}" presName="spaceRect" presStyleCnt="0"/>
      <dgm:spPr/>
    </dgm:pt>
    <dgm:pt modelId="{BFA5C547-EDC7-4175-ABC4-71EAE7F22F5C}" type="pres">
      <dgm:prSet presAssocID="{15964207-6915-44EB-AACE-9A696766CF33}" presName="parTx" presStyleLbl="revTx" presStyleIdx="1" presStyleCnt="7">
        <dgm:presLayoutVars>
          <dgm:chMax val="0"/>
          <dgm:chPref val="0"/>
        </dgm:presLayoutVars>
      </dgm:prSet>
      <dgm:spPr/>
    </dgm:pt>
    <dgm:pt modelId="{0A705054-C646-4814-8051-3BA8E60E8F2A}" type="pres">
      <dgm:prSet presAssocID="{15964207-6915-44EB-AACE-9A696766CF33}" presName="desTx" presStyleLbl="revTx" presStyleIdx="2" presStyleCnt="7">
        <dgm:presLayoutVars/>
      </dgm:prSet>
      <dgm:spPr/>
    </dgm:pt>
    <dgm:pt modelId="{FB799F79-6EFD-4113-9540-41DFD8377AA8}" type="pres">
      <dgm:prSet presAssocID="{E16B15D2-4CCA-41E0-9E87-481A97008288}" presName="sibTrans" presStyleCnt="0"/>
      <dgm:spPr/>
    </dgm:pt>
    <dgm:pt modelId="{4E42D9CF-94C2-4F82-A129-7C98DB903551}" type="pres">
      <dgm:prSet presAssocID="{9BB32E73-105D-412C-82D9-AFBB1C96BE80}" presName="compNode" presStyleCnt="0"/>
      <dgm:spPr/>
    </dgm:pt>
    <dgm:pt modelId="{0FA8BD9A-D47E-4F53-8E69-F049829E576F}" type="pres">
      <dgm:prSet presAssocID="{9BB32E73-105D-412C-82D9-AFBB1C96BE80}" presName="bgRect" presStyleLbl="bgShp" presStyleIdx="2" presStyleCnt="6"/>
      <dgm:spPr/>
    </dgm:pt>
    <dgm:pt modelId="{ACB46011-63BC-4923-83BF-64B007515F0B}" type="pres">
      <dgm:prSet presAssocID="{9BB32E73-105D-412C-82D9-AFBB1C96BE80}" presName="iconRect" presStyleLbl="node1" presStyleIdx="2" presStyleCnt="6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20275E6-28E1-4DC7-BF93-D76E75D426D5}" type="pres">
      <dgm:prSet presAssocID="{9BB32E73-105D-412C-82D9-AFBB1C96BE80}" presName="spaceRect" presStyleCnt="0"/>
      <dgm:spPr/>
    </dgm:pt>
    <dgm:pt modelId="{31737590-CBFA-49EF-BF6E-931450FBA2C7}" type="pres">
      <dgm:prSet presAssocID="{9BB32E73-105D-412C-82D9-AFBB1C96BE80}" presName="parTx" presStyleLbl="revTx" presStyleIdx="3" presStyleCnt="7">
        <dgm:presLayoutVars>
          <dgm:chMax val="0"/>
          <dgm:chPref val="0"/>
        </dgm:presLayoutVars>
      </dgm:prSet>
      <dgm:spPr/>
    </dgm:pt>
    <dgm:pt modelId="{50377A1A-50A0-4C8F-ACA9-C8E38873D177}" type="pres">
      <dgm:prSet presAssocID="{7054C8DE-4B4C-4203-BC48-88C5A12B72F1}" presName="sibTrans" presStyleCnt="0"/>
      <dgm:spPr/>
    </dgm:pt>
    <dgm:pt modelId="{F1F867B7-AFB1-48BC-9A0D-D4325F805F7B}" type="pres">
      <dgm:prSet presAssocID="{5E84D98B-5ED2-4091-90B5-CF46CCF57A66}" presName="compNode" presStyleCnt="0"/>
      <dgm:spPr/>
    </dgm:pt>
    <dgm:pt modelId="{8BF25734-E30B-4672-9FBB-AC9B26699437}" type="pres">
      <dgm:prSet presAssocID="{5E84D98B-5ED2-4091-90B5-CF46CCF57A66}" presName="bgRect" presStyleLbl="bgShp" presStyleIdx="3" presStyleCnt="6"/>
      <dgm:spPr/>
    </dgm:pt>
    <dgm:pt modelId="{9BBB89FB-9810-4769-87CD-211F76BACA0B}" type="pres">
      <dgm:prSet presAssocID="{5E84D98B-5ED2-4091-90B5-CF46CCF57A66}" presName="iconRect" presStyleLbl="node1" presStyleIdx="3" presStyleCnt="6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25AB169B-FFAB-4899-9F51-202216912F83}" type="pres">
      <dgm:prSet presAssocID="{5E84D98B-5ED2-4091-90B5-CF46CCF57A66}" presName="spaceRect" presStyleCnt="0"/>
      <dgm:spPr/>
    </dgm:pt>
    <dgm:pt modelId="{F75F4A53-5F96-4260-8E3D-804E416B0609}" type="pres">
      <dgm:prSet presAssocID="{5E84D98B-5ED2-4091-90B5-CF46CCF57A66}" presName="parTx" presStyleLbl="revTx" presStyleIdx="4" presStyleCnt="7">
        <dgm:presLayoutVars>
          <dgm:chMax val="0"/>
          <dgm:chPref val="0"/>
        </dgm:presLayoutVars>
      </dgm:prSet>
      <dgm:spPr/>
    </dgm:pt>
    <dgm:pt modelId="{B29860DA-4F15-43C6-8426-FDDCC3B46AD6}" type="pres">
      <dgm:prSet presAssocID="{30A031F5-3ACA-478C-8A25-30027C426147}" presName="sibTrans" presStyleCnt="0"/>
      <dgm:spPr/>
    </dgm:pt>
    <dgm:pt modelId="{0CC779EF-4C47-4233-B585-D1F1ACA6F2B2}" type="pres">
      <dgm:prSet presAssocID="{6942D3CC-8B69-4349-982E-4E61DE7987E6}" presName="compNode" presStyleCnt="0"/>
      <dgm:spPr/>
    </dgm:pt>
    <dgm:pt modelId="{B5E80B19-EA52-4EF2-A04A-2D7019E06440}" type="pres">
      <dgm:prSet presAssocID="{6942D3CC-8B69-4349-982E-4E61DE7987E6}" presName="bgRect" presStyleLbl="bgShp" presStyleIdx="4" presStyleCnt="6"/>
      <dgm:spPr/>
    </dgm:pt>
    <dgm:pt modelId="{371DD160-0526-49EE-9A65-B216B5A4D58C}" type="pres">
      <dgm:prSet presAssocID="{6942D3CC-8B69-4349-982E-4E61DE7987E6}" presName="iconRect" presStyleLbl="node1" presStyleIdx="4" presStyleCnt="6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64B6D724-AB36-4A5C-9914-8A07A1742884}" type="pres">
      <dgm:prSet presAssocID="{6942D3CC-8B69-4349-982E-4E61DE7987E6}" presName="spaceRect" presStyleCnt="0"/>
      <dgm:spPr/>
    </dgm:pt>
    <dgm:pt modelId="{F792181A-C52F-4597-BBEB-4C8712E417C5}" type="pres">
      <dgm:prSet presAssocID="{6942D3CC-8B69-4349-982E-4E61DE7987E6}" presName="parTx" presStyleLbl="revTx" presStyleIdx="5" presStyleCnt="7">
        <dgm:presLayoutVars>
          <dgm:chMax val="0"/>
          <dgm:chPref val="0"/>
        </dgm:presLayoutVars>
      </dgm:prSet>
      <dgm:spPr/>
    </dgm:pt>
    <dgm:pt modelId="{25082E17-AB3F-4BFC-8377-9037B151E93F}" type="pres">
      <dgm:prSet presAssocID="{676CD143-E922-4F37-B379-5EFCDD7E9F5E}" presName="sibTrans" presStyleCnt="0"/>
      <dgm:spPr/>
    </dgm:pt>
    <dgm:pt modelId="{49D41A43-30E0-46E1-928D-1EE49387AE9A}" type="pres">
      <dgm:prSet presAssocID="{F8D0BE83-F6ED-4B1B-B5C5-73006D4964CE}" presName="compNode" presStyleCnt="0"/>
      <dgm:spPr/>
    </dgm:pt>
    <dgm:pt modelId="{35DFA1B2-51BE-4F1D-9C86-5431B26BED94}" type="pres">
      <dgm:prSet presAssocID="{F8D0BE83-F6ED-4B1B-B5C5-73006D4964CE}" presName="bgRect" presStyleLbl="bgShp" presStyleIdx="5" presStyleCnt="6"/>
      <dgm:spPr/>
    </dgm:pt>
    <dgm:pt modelId="{13FD61AE-CE27-465E-BCF6-D9D70E88ECE7}" type="pres">
      <dgm:prSet presAssocID="{F8D0BE83-F6ED-4B1B-B5C5-73006D4964CE}" presName="iconRect" presStyleLbl="node1" presStyleIdx="5" presStyleCnt="6"/>
      <dgm:spPr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D0FEBCA5-F7C3-4B0B-8EE1-F6B2957A53B5}" type="pres">
      <dgm:prSet presAssocID="{F8D0BE83-F6ED-4B1B-B5C5-73006D4964CE}" presName="spaceRect" presStyleCnt="0"/>
      <dgm:spPr/>
    </dgm:pt>
    <dgm:pt modelId="{D6126177-0DF7-433B-A743-0163ABA4EA79}" type="pres">
      <dgm:prSet presAssocID="{F8D0BE83-F6ED-4B1B-B5C5-73006D4964C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20808C19-C56B-4206-886F-486E7A88797B}" srcId="{14EE9105-299B-449C-9D7D-FD87702D1D50}" destId="{9BB32E73-105D-412C-82D9-AFBB1C96BE80}" srcOrd="2" destOrd="0" parTransId="{6C808F8D-FCA5-4B60-8BBA-6FE9570CDF13}" sibTransId="{7054C8DE-4B4C-4203-BC48-88C5A12B72F1}"/>
    <dgm:cxn modelId="{918A7B1A-103A-462F-90E6-65ED8AD28BED}" srcId="{14EE9105-299B-449C-9D7D-FD87702D1D50}" destId="{15964207-6915-44EB-AACE-9A696766CF33}" srcOrd="1" destOrd="0" parTransId="{1F87955E-45E3-4AC4-8130-7B5994824A96}" sibTransId="{E16B15D2-4CCA-41E0-9E87-481A97008288}"/>
    <dgm:cxn modelId="{47516D1F-302F-456B-95B6-E19B5A947A44}" srcId="{15964207-6915-44EB-AACE-9A696766CF33}" destId="{CD26A290-06C1-493B-BD10-405F4B325DBF}" srcOrd="0" destOrd="0" parTransId="{8EA07D22-D5E9-4601-8DD1-98C7210A4B9C}" sibTransId="{87CBCC0A-655D-42F6-821F-13781E62536F}"/>
    <dgm:cxn modelId="{1D345026-08BB-4114-88AF-C8EAA6A47A28}" type="presOf" srcId="{F8D0BE83-F6ED-4B1B-B5C5-73006D4964CE}" destId="{D6126177-0DF7-433B-A743-0163ABA4EA79}" srcOrd="0" destOrd="0" presId="urn:microsoft.com/office/officeart/2018/2/layout/IconVerticalSolidList"/>
    <dgm:cxn modelId="{27D4BE37-4BE8-4B43-BCED-FA773796177A}" type="presOf" srcId="{6942D3CC-8B69-4349-982E-4E61DE7987E6}" destId="{F792181A-C52F-4597-BBEB-4C8712E417C5}" srcOrd="0" destOrd="0" presId="urn:microsoft.com/office/officeart/2018/2/layout/IconVerticalSolidList"/>
    <dgm:cxn modelId="{38263F67-79C2-406C-8C7E-21E88EA9C069}" type="presOf" srcId="{5E84D98B-5ED2-4091-90B5-CF46CCF57A66}" destId="{F75F4A53-5F96-4260-8E3D-804E416B0609}" srcOrd="0" destOrd="0" presId="urn:microsoft.com/office/officeart/2018/2/layout/IconVerticalSolidList"/>
    <dgm:cxn modelId="{CA2A8E53-0391-43F3-B2DF-E53E56C093A5}" srcId="{15964207-6915-44EB-AACE-9A696766CF33}" destId="{E72C2F9E-9076-4047-9852-5E9F1FF99799}" srcOrd="1" destOrd="0" parTransId="{89F175D4-59D2-4FF1-A2C0-FD9CE450693E}" sibTransId="{F38CF203-03B0-4547-91DA-F5B47A2CB94A}"/>
    <dgm:cxn modelId="{97423692-55C4-4A99-A198-160C44F22A26}" srcId="{14EE9105-299B-449C-9D7D-FD87702D1D50}" destId="{BDF3CC82-CF74-42B8-B63A-6BDC5D61292D}" srcOrd="0" destOrd="0" parTransId="{C43602AF-4D74-496E-BCDF-60C424B91C6A}" sibTransId="{595FB907-C549-43AE-8D05-D4FDD7A8AAE0}"/>
    <dgm:cxn modelId="{B1FC6C98-395B-42AE-A684-A32A2D0414F9}" type="presOf" srcId="{14EE9105-299B-449C-9D7D-FD87702D1D50}" destId="{CB63FE05-C399-4E5E-9613-0D0C38C095A4}" srcOrd="0" destOrd="0" presId="urn:microsoft.com/office/officeart/2018/2/layout/IconVerticalSolidList"/>
    <dgm:cxn modelId="{5731A29A-7A1C-4327-8226-CA7A52225DC1}" srcId="{14EE9105-299B-449C-9D7D-FD87702D1D50}" destId="{F8D0BE83-F6ED-4B1B-B5C5-73006D4964CE}" srcOrd="5" destOrd="0" parTransId="{3BD8481C-1B6E-4F3E-938F-C9A4DA464122}" sibTransId="{A773CC05-8F1F-4DF8-8BF0-64733FC5042B}"/>
    <dgm:cxn modelId="{5FCE95AB-4040-47F8-9001-4CC2FA4D7459}" type="presOf" srcId="{BDF3CC82-CF74-42B8-B63A-6BDC5D61292D}" destId="{0D311BF6-2166-4DB0-8D91-CFABBB7A7877}" srcOrd="0" destOrd="0" presId="urn:microsoft.com/office/officeart/2018/2/layout/IconVerticalSolidList"/>
    <dgm:cxn modelId="{098A2CAC-9CA4-485D-9794-AB692DF7C858}" type="presOf" srcId="{15964207-6915-44EB-AACE-9A696766CF33}" destId="{BFA5C547-EDC7-4175-ABC4-71EAE7F22F5C}" srcOrd="0" destOrd="0" presId="urn:microsoft.com/office/officeart/2018/2/layout/IconVerticalSolidList"/>
    <dgm:cxn modelId="{97C45FBD-E79D-4C05-BD56-E9F2560AF138}" srcId="{14EE9105-299B-449C-9D7D-FD87702D1D50}" destId="{5E84D98B-5ED2-4091-90B5-CF46CCF57A66}" srcOrd="3" destOrd="0" parTransId="{7E96B983-9967-4069-AF49-CAD09E211AE8}" sibTransId="{30A031F5-3ACA-478C-8A25-30027C426147}"/>
    <dgm:cxn modelId="{ACC272C8-4584-4EE2-B551-72431CB8F3C3}" type="presOf" srcId="{E72C2F9E-9076-4047-9852-5E9F1FF99799}" destId="{0A705054-C646-4814-8051-3BA8E60E8F2A}" srcOrd="0" destOrd="1" presId="urn:microsoft.com/office/officeart/2018/2/layout/IconVerticalSolidList"/>
    <dgm:cxn modelId="{88BF52CD-EC4A-4C88-A83A-8405120011AA}" type="presOf" srcId="{CD26A290-06C1-493B-BD10-405F4B325DBF}" destId="{0A705054-C646-4814-8051-3BA8E60E8F2A}" srcOrd="0" destOrd="0" presId="urn:microsoft.com/office/officeart/2018/2/layout/IconVerticalSolidList"/>
    <dgm:cxn modelId="{28F3B4D8-26A0-4C7B-A01F-E8C13C2AA25E}" srcId="{14EE9105-299B-449C-9D7D-FD87702D1D50}" destId="{6942D3CC-8B69-4349-982E-4E61DE7987E6}" srcOrd="4" destOrd="0" parTransId="{3EE0E7C9-D8F9-441C-BC12-02C2DDCA5859}" sibTransId="{676CD143-E922-4F37-B379-5EFCDD7E9F5E}"/>
    <dgm:cxn modelId="{2F9EA7FF-716E-45E5-82C3-1A54F26C43F1}" type="presOf" srcId="{9BB32E73-105D-412C-82D9-AFBB1C96BE80}" destId="{31737590-CBFA-49EF-BF6E-931450FBA2C7}" srcOrd="0" destOrd="0" presId="urn:microsoft.com/office/officeart/2018/2/layout/IconVerticalSolidList"/>
    <dgm:cxn modelId="{5B8EFBD1-1DC0-4FAB-8677-D034F63EA719}" type="presParOf" srcId="{CB63FE05-C399-4E5E-9613-0D0C38C095A4}" destId="{1982860A-05C9-4F32-B3B7-4688C4DD05A8}" srcOrd="0" destOrd="0" presId="urn:microsoft.com/office/officeart/2018/2/layout/IconVerticalSolidList"/>
    <dgm:cxn modelId="{31FAB161-0DF7-44D2-9D43-27D92BA30E74}" type="presParOf" srcId="{1982860A-05C9-4F32-B3B7-4688C4DD05A8}" destId="{38949F8F-4E06-4645-98E3-49E98C2FE028}" srcOrd="0" destOrd="0" presId="urn:microsoft.com/office/officeart/2018/2/layout/IconVerticalSolidList"/>
    <dgm:cxn modelId="{8B299924-BBC6-4773-8038-B21A2E4614C6}" type="presParOf" srcId="{1982860A-05C9-4F32-B3B7-4688C4DD05A8}" destId="{5C5AC99A-E3DD-4DFF-9BB9-E6E9240F4F40}" srcOrd="1" destOrd="0" presId="urn:microsoft.com/office/officeart/2018/2/layout/IconVerticalSolidList"/>
    <dgm:cxn modelId="{FCFB0B0C-69E4-4CB8-A233-F3F7E6D5967D}" type="presParOf" srcId="{1982860A-05C9-4F32-B3B7-4688C4DD05A8}" destId="{2A83C56A-9B8A-4FD1-971B-4D612AB7BBC2}" srcOrd="2" destOrd="0" presId="urn:microsoft.com/office/officeart/2018/2/layout/IconVerticalSolidList"/>
    <dgm:cxn modelId="{91332197-5DEF-4F18-8727-D889C2432D03}" type="presParOf" srcId="{1982860A-05C9-4F32-B3B7-4688C4DD05A8}" destId="{0D311BF6-2166-4DB0-8D91-CFABBB7A7877}" srcOrd="3" destOrd="0" presId="urn:microsoft.com/office/officeart/2018/2/layout/IconVerticalSolidList"/>
    <dgm:cxn modelId="{A5E4D90D-1889-403A-8BDB-4A9958B7F28D}" type="presParOf" srcId="{CB63FE05-C399-4E5E-9613-0D0C38C095A4}" destId="{F918066D-91F8-48CC-ADAC-0513C7660A1D}" srcOrd="1" destOrd="0" presId="urn:microsoft.com/office/officeart/2018/2/layout/IconVerticalSolidList"/>
    <dgm:cxn modelId="{3CFA5965-8171-4F8C-9022-34D74DEB862E}" type="presParOf" srcId="{CB63FE05-C399-4E5E-9613-0D0C38C095A4}" destId="{CFB97943-53AE-4D74-9C2A-EE296C93B005}" srcOrd="2" destOrd="0" presId="urn:microsoft.com/office/officeart/2018/2/layout/IconVerticalSolidList"/>
    <dgm:cxn modelId="{94E51E07-FD8D-4637-8559-AF22CBE89B6E}" type="presParOf" srcId="{CFB97943-53AE-4D74-9C2A-EE296C93B005}" destId="{A588EB79-6C42-48F2-ADF4-2C268D57DB6F}" srcOrd="0" destOrd="0" presId="urn:microsoft.com/office/officeart/2018/2/layout/IconVerticalSolidList"/>
    <dgm:cxn modelId="{AB20A1BA-2066-4286-ADF2-EE39D349D987}" type="presParOf" srcId="{CFB97943-53AE-4D74-9C2A-EE296C93B005}" destId="{8D458772-BCBA-48B7-A62B-31C2B1D9D500}" srcOrd="1" destOrd="0" presId="urn:microsoft.com/office/officeart/2018/2/layout/IconVerticalSolidList"/>
    <dgm:cxn modelId="{B82B1775-04F6-47C8-90E6-24818E3ACC25}" type="presParOf" srcId="{CFB97943-53AE-4D74-9C2A-EE296C93B005}" destId="{71224001-897C-42E4-9B9C-DD01CE393661}" srcOrd="2" destOrd="0" presId="urn:microsoft.com/office/officeart/2018/2/layout/IconVerticalSolidList"/>
    <dgm:cxn modelId="{5D03BE60-6625-47C1-9878-8A3E94C31017}" type="presParOf" srcId="{CFB97943-53AE-4D74-9C2A-EE296C93B005}" destId="{BFA5C547-EDC7-4175-ABC4-71EAE7F22F5C}" srcOrd="3" destOrd="0" presId="urn:microsoft.com/office/officeart/2018/2/layout/IconVerticalSolidList"/>
    <dgm:cxn modelId="{97F67F6A-90B3-4D6E-82A7-B23805350880}" type="presParOf" srcId="{CFB97943-53AE-4D74-9C2A-EE296C93B005}" destId="{0A705054-C646-4814-8051-3BA8E60E8F2A}" srcOrd="4" destOrd="0" presId="urn:microsoft.com/office/officeart/2018/2/layout/IconVerticalSolidList"/>
    <dgm:cxn modelId="{E1BCFE3D-FB47-48E5-86D8-FE0752AE9AFC}" type="presParOf" srcId="{CB63FE05-C399-4E5E-9613-0D0C38C095A4}" destId="{FB799F79-6EFD-4113-9540-41DFD8377AA8}" srcOrd="3" destOrd="0" presId="urn:microsoft.com/office/officeart/2018/2/layout/IconVerticalSolidList"/>
    <dgm:cxn modelId="{D231516A-4F12-4DD6-AF27-EE9F4AB61A52}" type="presParOf" srcId="{CB63FE05-C399-4E5E-9613-0D0C38C095A4}" destId="{4E42D9CF-94C2-4F82-A129-7C98DB903551}" srcOrd="4" destOrd="0" presId="urn:microsoft.com/office/officeart/2018/2/layout/IconVerticalSolidList"/>
    <dgm:cxn modelId="{0CD6B335-37DA-466C-8E49-DA6B882ADA1D}" type="presParOf" srcId="{4E42D9CF-94C2-4F82-A129-7C98DB903551}" destId="{0FA8BD9A-D47E-4F53-8E69-F049829E576F}" srcOrd="0" destOrd="0" presId="urn:microsoft.com/office/officeart/2018/2/layout/IconVerticalSolidList"/>
    <dgm:cxn modelId="{5F6DBE06-C4A5-4A70-8D34-0DC3E4E141DF}" type="presParOf" srcId="{4E42D9CF-94C2-4F82-A129-7C98DB903551}" destId="{ACB46011-63BC-4923-83BF-64B007515F0B}" srcOrd="1" destOrd="0" presId="urn:microsoft.com/office/officeart/2018/2/layout/IconVerticalSolidList"/>
    <dgm:cxn modelId="{4366748B-E756-41B4-9224-BFEAE9075040}" type="presParOf" srcId="{4E42D9CF-94C2-4F82-A129-7C98DB903551}" destId="{C20275E6-28E1-4DC7-BF93-D76E75D426D5}" srcOrd="2" destOrd="0" presId="urn:microsoft.com/office/officeart/2018/2/layout/IconVerticalSolidList"/>
    <dgm:cxn modelId="{752C9E92-8DA5-4BD4-8110-DA000E855525}" type="presParOf" srcId="{4E42D9CF-94C2-4F82-A129-7C98DB903551}" destId="{31737590-CBFA-49EF-BF6E-931450FBA2C7}" srcOrd="3" destOrd="0" presId="urn:microsoft.com/office/officeart/2018/2/layout/IconVerticalSolidList"/>
    <dgm:cxn modelId="{9515D447-E1B0-42BE-B8B5-D8C75795F9CA}" type="presParOf" srcId="{CB63FE05-C399-4E5E-9613-0D0C38C095A4}" destId="{50377A1A-50A0-4C8F-ACA9-C8E38873D177}" srcOrd="5" destOrd="0" presId="urn:microsoft.com/office/officeart/2018/2/layout/IconVerticalSolidList"/>
    <dgm:cxn modelId="{7DD1CDBB-6C02-42F8-841A-A7A6D3969728}" type="presParOf" srcId="{CB63FE05-C399-4E5E-9613-0D0C38C095A4}" destId="{F1F867B7-AFB1-48BC-9A0D-D4325F805F7B}" srcOrd="6" destOrd="0" presId="urn:microsoft.com/office/officeart/2018/2/layout/IconVerticalSolidList"/>
    <dgm:cxn modelId="{60C6601B-A921-4AF5-81C3-7325058E872C}" type="presParOf" srcId="{F1F867B7-AFB1-48BC-9A0D-D4325F805F7B}" destId="{8BF25734-E30B-4672-9FBB-AC9B26699437}" srcOrd="0" destOrd="0" presId="urn:microsoft.com/office/officeart/2018/2/layout/IconVerticalSolidList"/>
    <dgm:cxn modelId="{EE23A979-FCA8-445F-9956-8E6A5A75D233}" type="presParOf" srcId="{F1F867B7-AFB1-48BC-9A0D-D4325F805F7B}" destId="{9BBB89FB-9810-4769-87CD-211F76BACA0B}" srcOrd="1" destOrd="0" presId="urn:microsoft.com/office/officeart/2018/2/layout/IconVerticalSolidList"/>
    <dgm:cxn modelId="{63C34F9F-C504-4321-A92D-BF510B7E4A2B}" type="presParOf" srcId="{F1F867B7-AFB1-48BC-9A0D-D4325F805F7B}" destId="{25AB169B-FFAB-4899-9F51-202216912F83}" srcOrd="2" destOrd="0" presId="urn:microsoft.com/office/officeart/2018/2/layout/IconVerticalSolidList"/>
    <dgm:cxn modelId="{A7B8F539-1FA0-4FC6-A069-EA1CAD6F0F1E}" type="presParOf" srcId="{F1F867B7-AFB1-48BC-9A0D-D4325F805F7B}" destId="{F75F4A53-5F96-4260-8E3D-804E416B0609}" srcOrd="3" destOrd="0" presId="urn:microsoft.com/office/officeart/2018/2/layout/IconVerticalSolidList"/>
    <dgm:cxn modelId="{E646E217-0D25-44EB-9FA6-245133CC90AF}" type="presParOf" srcId="{CB63FE05-C399-4E5E-9613-0D0C38C095A4}" destId="{B29860DA-4F15-43C6-8426-FDDCC3B46AD6}" srcOrd="7" destOrd="0" presId="urn:microsoft.com/office/officeart/2018/2/layout/IconVerticalSolidList"/>
    <dgm:cxn modelId="{43F72117-0ED1-4E9A-85DE-55216625157F}" type="presParOf" srcId="{CB63FE05-C399-4E5E-9613-0D0C38C095A4}" destId="{0CC779EF-4C47-4233-B585-D1F1ACA6F2B2}" srcOrd="8" destOrd="0" presId="urn:microsoft.com/office/officeart/2018/2/layout/IconVerticalSolidList"/>
    <dgm:cxn modelId="{B420C655-CFF3-46E2-8C87-B26162ED16DF}" type="presParOf" srcId="{0CC779EF-4C47-4233-B585-D1F1ACA6F2B2}" destId="{B5E80B19-EA52-4EF2-A04A-2D7019E06440}" srcOrd="0" destOrd="0" presId="urn:microsoft.com/office/officeart/2018/2/layout/IconVerticalSolidList"/>
    <dgm:cxn modelId="{9FFDCC3F-E046-4D7F-994F-980D7A8C3284}" type="presParOf" srcId="{0CC779EF-4C47-4233-B585-D1F1ACA6F2B2}" destId="{371DD160-0526-49EE-9A65-B216B5A4D58C}" srcOrd="1" destOrd="0" presId="urn:microsoft.com/office/officeart/2018/2/layout/IconVerticalSolidList"/>
    <dgm:cxn modelId="{798D1F3A-BCD7-4A8D-95F0-480265432315}" type="presParOf" srcId="{0CC779EF-4C47-4233-B585-D1F1ACA6F2B2}" destId="{64B6D724-AB36-4A5C-9914-8A07A1742884}" srcOrd="2" destOrd="0" presId="urn:microsoft.com/office/officeart/2018/2/layout/IconVerticalSolidList"/>
    <dgm:cxn modelId="{B90801D8-4954-42AD-8097-BAC27D46C1F2}" type="presParOf" srcId="{0CC779EF-4C47-4233-B585-D1F1ACA6F2B2}" destId="{F792181A-C52F-4597-BBEB-4C8712E417C5}" srcOrd="3" destOrd="0" presId="urn:microsoft.com/office/officeart/2018/2/layout/IconVerticalSolidList"/>
    <dgm:cxn modelId="{768B9CA0-8959-4E7D-93F3-A9D30CF10CC5}" type="presParOf" srcId="{CB63FE05-C399-4E5E-9613-0D0C38C095A4}" destId="{25082E17-AB3F-4BFC-8377-9037B151E93F}" srcOrd="9" destOrd="0" presId="urn:microsoft.com/office/officeart/2018/2/layout/IconVerticalSolidList"/>
    <dgm:cxn modelId="{A479C66D-C1CE-4383-9367-973A9E88F6CC}" type="presParOf" srcId="{CB63FE05-C399-4E5E-9613-0D0C38C095A4}" destId="{49D41A43-30E0-46E1-928D-1EE49387AE9A}" srcOrd="10" destOrd="0" presId="urn:microsoft.com/office/officeart/2018/2/layout/IconVerticalSolidList"/>
    <dgm:cxn modelId="{7794D82E-B203-4666-8B04-61910FECB985}" type="presParOf" srcId="{49D41A43-30E0-46E1-928D-1EE49387AE9A}" destId="{35DFA1B2-51BE-4F1D-9C86-5431B26BED94}" srcOrd="0" destOrd="0" presId="urn:microsoft.com/office/officeart/2018/2/layout/IconVerticalSolidList"/>
    <dgm:cxn modelId="{2A3E149B-B2F0-4F12-9B34-1F7A3B8181C6}" type="presParOf" srcId="{49D41A43-30E0-46E1-928D-1EE49387AE9A}" destId="{13FD61AE-CE27-465E-BCF6-D9D70E88ECE7}" srcOrd="1" destOrd="0" presId="urn:microsoft.com/office/officeart/2018/2/layout/IconVerticalSolidList"/>
    <dgm:cxn modelId="{A44247F5-5E7B-4735-956B-452728553DB9}" type="presParOf" srcId="{49D41A43-30E0-46E1-928D-1EE49387AE9A}" destId="{D0FEBCA5-F7C3-4B0B-8EE1-F6B2957A53B5}" srcOrd="2" destOrd="0" presId="urn:microsoft.com/office/officeart/2018/2/layout/IconVerticalSolidList"/>
    <dgm:cxn modelId="{B518B875-F27D-4495-9F43-640E3A646B30}" type="presParOf" srcId="{49D41A43-30E0-46E1-928D-1EE49387AE9A}" destId="{D6126177-0DF7-433B-A743-0163ABA4EA7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8FD7E-710B-42E9-9279-84416FECFE2D}">
      <dsp:nvSpPr>
        <dsp:cNvPr id="0" name=""/>
        <dsp:cNvSpPr/>
      </dsp:nvSpPr>
      <dsp:spPr>
        <a:xfrm>
          <a:off x="212335" y="357689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00A2C4-21C6-4BFF-A2E5-78E8115B6A93}">
      <dsp:nvSpPr>
        <dsp:cNvPr id="0" name=""/>
        <dsp:cNvSpPr/>
      </dsp:nvSpPr>
      <dsp:spPr>
        <a:xfrm>
          <a:off x="492877" y="638231"/>
          <a:ext cx="774830" cy="774830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FE991F-F130-4A1A-9BBD-5FA320986A71}">
      <dsp:nvSpPr>
        <dsp:cNvPr id="0" name=""/>
        <dsp:cNvSpPr/>
      </dsp:nvSpPr>
      <dsp:spPr>
        <a:xfrm>
          <a:off x="1834517" y="357689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Develop electronics for a "small" unmanned aerial system (</a:t>
          </a:r>
          <a:r>
            <a:rPr lang="en-US" sz="1800" kern="1200" dirty="0" err="1"/>
            <a:t>sUAS</a:t>
          </a:r>
          <a:r>
            <a:rPr lang="en-US" sz="1800" kern="1200" dirty="0"/>
            <a:t>/drone)</a:t>
          </a:r>
        </a:p>
      </dsp:txBody>
      <dsp:txXfrm>
        <a:off x="1834517" y="357689"/>
        <a:ext cx="3148942" cy="1335915"/>
      </dsp:txXfrm>
    </dsp:sp>
    <dsp:sp modelId="{546D4BF2-2901-4C7F-A64E-2E758DD9706F}">
      <dsp:nvSpPr>
        <dsp:cNvPr id="0" name=""/>
        <dsp:cNvSpPr/>
      </dsp:nvSpPr>
      <dsp:spPr>
        <a:xfrm>
          <a:off x="5532139" y="357689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49B192-34E3-42E7-AA60-687A06223F7D}">
      <dsp:nvSpPr>
        <dsp:cNvPr id="0" name=""/>
        <dsp:cNvSpPr/>
      </dsp:nvSpPr>
      <dsp:spPr>
        <a:xfrm>
          <a:off x="5812681" y="638231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F90A51-2ED1-4037-81D9-122F56EEC7E2}">
      <dsp:nvSpPr>
        <dsp:cNvPr id="0" name=""/>
        <dsp:cNvSpPr/>
      </dsp:nvSpPr>
      <dsp:spPr>
        <a:xfrm>
          <a:off x="7154322" y="357689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Enable control and communications between drone, unmanned ground vehicle (UGV), and ground control station (GCS)</a:t>
          </a:r>
        </a:p>
      </dsp:txBody>
      <dsp:txXfrm>
        <a:off x="7154322" y="357689"/>
        <a:ext cx="3148942" cy="1335915"/>
      </dsp:txXfrm>
    </dsp:sp>
    <dsp:sp modelId="{47F2C6D7-2A7B-4485-9312-BB2EA7E9FB7C}">
      <dsp:nvSpPr>
        <dsp:cNvPr id="0" name=""/>
        <dsp:cNvSpPr/>
      </dsp:nvSpPr>
      <dsp:spPr>
        <a:xfrm>
          <a:off x="212335" y="2387369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C7CEA5-A902-491C-82E0-5EBECE4B8079}">
      <dsp:nvSpPr>
        <dsp:cNvPr id="0" name=""/>
        <dsp:cNvSpPr/>
      </dsp:nvSpPr>
      <dsp:spPr>
        <a:xfrm>
          <a:off x="492877" y="2667911"/>
          <a:ext cx="774830" cy="77483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384AC2-3F03-4995-B19C-9FA855407ECA}">
      <dsp:nvSpPr>
        <dsp:cNvPr id="0" name=""/>
        <dsp:cNvSpPr/>
      </dsp:nvSpPr>
      <dsp:spPr>
        <a:xfrm>
          <a:off x="1834517" y="2387369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Meet the requirements outlined by the Autonomous Unmanned Systems International (AUVSI) Student Unmanned Aerial Systems (SUAS) competition</a:t>
          </a:r>
        </a:p>
      </dsp:txBody>
      <dsp:txXfrm>
        <a:off x="1834517" y="2387369"/>
        <a:ext cx="3148942" cy="1335915"/>
      </dsp:txXfrm>
    </dsp:sp>
    <dsp:sp modelId="{3353B9C8-1978-4E28-9713-3FD2BB6C36B8}">
      <dsp:nvSpPr>
        <dsp:cNvPr id="0" name=""/>
        <dsp:cNvSpPr/>
      </dsp:nvSpPr>
      <dsp:spPr>
        <a:xfrm>
          <a:off x="5532139" y="2387369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823E2F-2ED0-45D2-AA04-DEEE2DA19306}">
      <dsp:nvSpPr>
        <dsp:cNvPr id="0" name=""/>
        <dsp:cNvSpPr/>
      </dsp:nvSpPr>
      <dsp:spPr>
        <a:xfrm>
          <a:off x="5812681" y="2667911"/>
          <a:ext cx="774830" cy="774830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74D140-7A16-4AA7-B9E5-C69562000C32}">
      <dsp:nvSpPr>
        <dsp:cNvPr id="0" name=""/>
        <dsp:cNvSpPr/>
      </dsp:nvSpPr>
      <dsp:spPr>
        <a:xfrm>
          <a:off x="7154322" y="2387369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Collaborate with Robotics Club members and other teams including mechanical engineering and computer science</a:t>
          </a:r>
        </a:p>
      </dsp:txBody>
      <dsp:txXfrm>
        <a:off x="7154322" y="2387369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8102C-893F-40AF-891D-124DB4DEDA39}">
      <dsp:nvSpPr>
        <dsp:cNvPr id="0" name=""/>
        <dsp:cNvSpPr/>
      </dsp:nvSpPr>
      <dsp:spPr>
        <a:xfrm>
          <a:off x="0" y="3188"/>
          <a:ext cx="10515600" cy="679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904E05-D184-4DEF-8B6D-70B8100C97A3}">
      <dsp:nvSpPr>
        <dsp:cNvPr id="0" name=""/>
        <dsp:cNvSpPr/>
      </dsp:nvSpPr>
      <dsp:spPr>
        <a:xfrm>
          <a:off x="205427" y="155985"/>
          <a:ext cx="373504" cy="373504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E089EA-AFC2-4600-ABF1-3D2599D60306}">
      <dsp:nvSpPr>
        <dsp:cNvPr id="0" name=""/>
        <dsp:cNvSpPr/>
      </dsp:nvSpPr>
      <dsp:spPr>
        <a:xfrm>
          <a:off x="784360" y="3188"/>
          <a:ext cx="9731239" cy="67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1" tIns="71871" rIns="71871" bIns="71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Batteries should be disposed of by proper recycling</a:t>
          </a:r>
        </a:p>
      </dsp:txBody>
      <dsp:txXfrm>
        <a:off x="784360" y="3188"/>
        <a:ext cx="9731239" cy="679099"/>
      </dsp:txXfrm>
    </dsp:sp>
    <dsp:sp modelId="{4415C722-2340-4E1D-B745-49EF15E7485F}">
      <dsp:nvSpPr>
        <dsp:cNvPr id="0" name=""/>
        <dsp:cNvSpPr/>
      </dsp:nvSpPr>
      <dsp:spPr>
        <a:xfrm>
          <a:off x="0" y="852062"/>
          <a:ext cx="10515600" cy="679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1E7507-670B-49D2-8318-A774E559DDEB}">
      <dsp:nvSpPr>
        <dsp:cNvPr id="0" name=""/>
        <dsp:cNvSpPr/>
      </dsp:nvSpPr>
      <dsp:spPr>
        <a:xfrm>
          <a:off x="205427" y="1004860"/>
          <a:ext cx="373504" cy="37350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CFD435-AAD0-4507-B46C-94C9E2DB8E40}">
      <dsp:nvSpPr>
        <dsp:cNvPr id="0" name=""/>
        <dsp:cNvSpPr/>
      </dsp:nvSpPr>
      <dsp:spPr>
        <a:xfrm>
          <a:off x="784360" y="852062"/>
          <a:ext cx="9731239" cy="67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1" tIns="71871" rIns="71871" bIns="71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cs typeface="Calibri Light"/>
            </a:rPr>
            <a:t>Any debris should be cleaned up in the event of a crash</a:t>
          </a:r>
        </a:p>
      </dsp:txBody>
      <dsp:txXfrm>
        <a:off x="784360" y="852062"/>
        <a:ext cx="9731239" cy="679099"/>
      </dsp:txXfrm>
    </dsp:sp>
    <dsp:sp modelId="{FE320FAB-A22E-4223-BD2F-7F785A30317A}">
      <dsp:nvSpPr>
        <dsp:cNvPr id="0" name=""/>
        <dsp:cNvSpPr/>
      </dsp:nvSpPr>
      <dsp:spPr>
        <a:xfrm>
          <a:off x="0" y="1700937"/>
          <a:ext cx="10515600" cy="679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BFE6F2-7F2F-4001-92BC-DD366BDD3A79}">
      <dsp:nvSpPr>
        <dsp:cNvPr id="0" name=""/>
        <dsp:cNvSpPr/>
      </dsp:nvSpPr>
      <dsp:spPr>
        <a:xfrm>
          <a:off x="205427" y="1853734"/>
          <a:ext cx="373504" cy="373504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06EF05-6F7A-4996-9A84-16886534F291}">
      <dsp:nvSpPr>
        <dsp:cNvPr id="0" name=""/>
        <dsp:cNvSpPr/>
      </dsp:nvSpPr>
      <dsp:spPr>
        <a:xfrm>
          <a:off x="784360" y="1700937"/>
          <a:ext cx="4732020" cy="67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1" tIns="71871" rIns="71871" bIns="71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Drone should be within FAA regulations for sUAS</a:t>
          </a:r>
        </a:p>
      </dsp:txBody>
      <dsp:txXfrm>
        <a:off x="784360" y="1700937"/>
        <a:ext cx="4732020" cy="679099"/>
      </dsp:txXfrm>
    </dsp:sp>
    <dsp:sp modelId="{602BB618-C558-4533-B64F-0431AB1430BC}">
      <dsp:nvSpPr>
        <dsp:cNvPr id="0" name=""/>
        <dsp:cNvSpPr/>
      </dsp:nvSpPr>
      <dsp:spPr>
        <a:xfrm>
          <a:off x="5516380" y="1700937"/>
          <a:ext cx="4999219" cy="67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1" tIns="71871" rIns="71871" bIns="71871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&lt;50 pounds all up weight			Stay 5 miles from airports</a:t>
          </a:r>
          <a:endParaRPr lang="en-US" sz="1300" kern="1200" dirty="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Only fly with 2 miles or more visibility	Stay within line of sight</a:t>
          </a:r>
          <a:endParaRPr lang="en-US" sz="1300" kern="1200" dirty="0"/>
        </a:p>
      </dsp:txBody>
      <dsp:txXfrm>
        <a:off x="5516380" y="1700937"/>
        <a:ext cx="4999219" cy="679099"/>
      </dsp:txXfrm>
    </dsp:sp>
    <dsp:sp modelId="{4C645459-DFA5-459A-98D0-FF8E95C7AFC6}">
      <dsp:nvSpPr>
        <dsp:cNvPr id="0" name=""/>
        <dsp:cNvSpPr/>
      </dsp:nvSpPr>
      <dsp:spPr>
        <a:xfrm>
          <a:off x="0" y="2549811"/>
          <a:ext cx="10515600" cy="679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AF9EDC-4A34-41F5-81AA-E8C1BA69E396}">
      <dsp:nvSpPr>
        <dsp:cNvPr id="0" name=""/>
        <dsp:cNvSpPr/>
      </dsp:nvSpPr>
      <dsp:spPr>
        <a:xfrm>
          <a:off x="205427" y="2702609"/>
          <a:ext cx="373504" cy="373504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DC2675-42F5-4245-BEED-C18B6CC1F87E}">
      <dsp:nvSpPr>
        <dsp:cNvPr id="0" name=""/>
        <dsp:cNvSpPr/>
      </dsp:nvSpPr>
      <dsp:spPr>
        <a:xfrm>
          <a:off x="784360" y="2549811"/>
          <a:ext cx="9731239" cy="67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1" tIns="71871" rIns="71871" bIns="71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Comply with FCC regulations</a:t>
          </a:r>
        </a:p>
      </dsp:txBody>
      <dsp:txXfrm>
        <a:off x="784360" y="2549811"/>
        <a:ext cx="9731239" cy="679099"/>
      </dsp:txXfrm>
    </dsp:sp>
    <dsp:sp modelId="{A4ECBB8D-F2B5-4A46-9C8C-8D7D0E51B366}">
      <dsp:nvSpPr>
        <dsp:cNvPr id="0" name=""/>
        <dsp:cNvSpPr/>
      </dsp:nvSpPr>
      <dsp:spPr>
        <a:xfrm>
          <a:off x="0" y="3398686"/>
          <a:ext cx="10515600" cy="67909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CE0E8E-7E85-46FB-957C-E2D751091CBB}">
      <dsp:nvSpPr>
        <dsp:cNvPr id="0" name=""/>
        <dsp:cNvSpPr/>
      </dsp:nvSpPr>
      <dsp:spPr>
        <a:xfrm>
          <a:off x="205427" y="3551483"/>
          <a:ext cx="373504" cy="373504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3A3F18-1B2F-4B4C-B27C-68104ED25928}">
      <dsp:nvSpPr>
        <dsp:cNvPr id="0" name=""/>
        <dsp:cNvSpPr/>
      </dsp:nvSpPr>
      <dsp:spPr>
        <a:xfrm>
          <a:off x="784360" y="3398686"/>
          <a:ext cx="9731239" cy="679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71" tIns="71871" rIns="71871" bIns="71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Radio frequency use is not regulated by competition</a:t>
          </a:r>
        </a:p>
      </dsp:txBody>
      <dsp:txXfrm>
        <a:off x="784360" y="3398686"/>
        <a:ext cx="9731239" cy="679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637A6-F7DC-44A5-974A-95245C7CF787}">
      <dsp:nvSpPr>
        <dsp:cNvPr id="0" name=""/>
        <dsp:cNvSpPr/>
      </dsp:nvSpPr>
      <dsp:spPr>
        <a:xfrm>
          <a:off x="1967016" y="0"/>
          <a:ext cx="1510523" cy="14729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9D6DC-C494-4863-A9D3-B5A42C08C28E}">
      <dsp:nvSpPr>
        <dsp:cNvPr id="0" name=""/>
        <dsp:cNvSpPr/>
      </dsp:nvSpPr>
      <dsp:spPr>
        <a:xfrm>
          <a:off x="564387" y="1644058"/>
          <a:ext cx="4315781" cy="631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Justification</a:t>
          </a:r>
        </a:p>
      </dsp:txBody>
      <dsp:txXfrm>
        <a:off x="564387" y="1644058"/>
        <a:ext cx="4315781" cy="631260"/>
      </dsp:txXfrm>
    </dsp:sp>
    <dsp:sp modelId="{2E4DBE71-6A6D-4F24-AF23-9EC94995FECE}">
      <dsp:nvSpPr>
        <dsp:cNvPr id="0" name=""/>
        <dsp:cNvSpPr/>
      </dsp:nvSpPr>
      <dsp:spPr>
        <a:xfrm>
          <a:off x="564387" y="2271780"/>
          <a:ext cx="4315781" cy="1726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Subpar results with omnidirectional antennas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Calibri Light" panose="020F0302020204030204"/>
            </a:rPr>
            <a:t>Uploading image data at range is vital</a:t>
          </a:r>
          <a:endParaRPr lang="en-US" sz="2000" kern="1200" dirty="0"/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Required when using directional antennas for longer range</a:t>
          </a:r>
        </a:p>
      </dsp:txBody>
      <dsp:txXfrm>
        <a:off x="564387" y="2271780"/>
        <a:ext cx="4315781" cy="1726066"/>
      </dsp:txXfrm>
    </dsp:sp>
    <dsp:sp modelId="{5DB0EB89-600F-4A3F-A58D-D5F06565C533}">
      <dsp:nvSpPr>
        <dsp:cNvPr id="0" name=""/>
        <dsp:cNvSpPr/>
      </dsp:nvSpPr>
      <dsp:spPr>
        <a:xfrm>
          <a:off x="7038059" y="0"/>
          <a:ext cx="1510523" cy="14729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451DC-F650-44D6-B608-676D7B968E1E}">
      <dsp:nvSpPr>
        <dsp:cNvPr id="0" name=""/>
        <dsp:cNvSpPr/>
      </dsp:nvSpPr>
      <dsp:spPr>
        <a:xfrm>
          <a:off x="5635430" y="1644058"/>
          <a:ext cx="4315781" cy="631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Considerations</a:t>
          </a:r>
        </a:p>
      </dsp:txBody>
      <dsp:txXfrm>
        <a:off x="5635430" y="1644058"/>
        <a:ext cx="4315781" cy="631260"/>
      </dsp:txXfrm>
    </dsp:sp>
    <dsp:sp modelId="{017E13ED-189E-4C72-8810-86F09BFF216F}">
      <dsp:nvSpPr>
        <dsp:cNvPr id="0" name=""/>
        <dsp:cNvSpPr/>
      </dsp:nvSpPr>
      <dsp:spPr>
        <a:xfrm>
          <a:off x="5635430" y="2354907"/>
          <a:ext cx="4315781" cy="1726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 objects taller than 15 ft are permitted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Must use available power sources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Design must account for wire entanglement</a:t>
          </a:r>
        </a:p>
      </dsp:txBody>
      <dsp:txXfrm>
        <a:off x="5635430" y="2354907"/>
        <a:ext cx="4315781" cy="1726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73C84-B192-411E-96FF-052943A22304}">
      <dsp:nvSpPr>
        <dsp:cNvPr id="0" name=""/>
        <dsp:cNvSpPr/>
      </dsp:nvSpPr>
      <dsp:spPr>
        <a:xfrm>
          <a:off x="1967016" y="99068"/>
          <a:ext cx="1510523" cy="14371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EFF35-2FCD-470A-9176-9A3D3BC94B59}">
      <dsp:nvSpPr>
        <dsp:cNvPr id="0" name=""/>
        <dsp:cNvSpPr/>
      </dsp:nvSpPr>
      <dsp:spPr>
        <a:xfrm>
          <a:off x="564387" y="1703215"/>
          <a:ext cx="4315781" cy="615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Requirements</a:t>
          </a:r>
        </a:p>
      </dsp:txBody>
      <dsp:txXfrm>
        <a:off x="564387" y="1703215"/>
        <a:ext cx="4315781" cy="615936"/>
      </dsp:txXfrm>
    </dsp:sp>
    <dsp:sp modelId="{B75F21D4-BA51-447D-AB43-B124A5BA340E}">
      <dsp:nvSpPr>
        <dsp:cNvPr id="0" name=""/>
        <dsp:cNvSpPr/>
      </dsp:nvSpPr>
      <dsp:spPr>
        <a:xfrm>
          <a:off x="564387" y="2396809"/>
          <a:ext cx="4315781" cy="158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Report state information from flight controller of </a:t>
          </a:r>
          <a:r>
            <a:rPr lang="en-US" sz="1700" kern="1200" dirty="0" err="1"/>
            <a:t>sUAS</a:t>
          </a:r>
          <a:r>
            <a:rPr lang="en-US" sz="1700" kern="1200" dirty="0"/>
            <a:t> to GCS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Report GPS coordinates at a rate of at least 1 Hz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Maintain highly reliable link at long range (~ 3 km)</a:t>
          </a:r>
        </a:p>
      </dsp:txBody>
      <dsp:txXfrm>
        <a:off x="564387" y="2396809"/>
        <a:ext cx="4315781" cy="1585096"/>
      </dsp:txXfrm>
    </dsp:sp>
    <dsp:sp modelId="{7B6388EC-FBB5-4BE4-ADAB-FB6E7CBE4D66}">
      <dsp:nvSpPr>
        <dsp:cNvPr id="0" name=""/>
        <dsp:cNvSpPr/>
      </dsp:nvSpPr>
      <dsp:spPr>
        <a:xfrm>
          <a:off x="7038059" y="99068"/>
          <a:ext cx="1510523" cy="14371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B26E0-C83F-4AB7-9966-FBE10E208090}">
      <dsp:nvSpPr>
        <dsp:cNvPr id="0" name=""/>
        <dsp:cNvSpPr/>
      </dsp:nvSpPr>
      <dsp:spPr>
        <a:xfrm>
          <a:off x="5635430" y="1703215"/>
          <a:ext cx="4315781" cy="615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Considerations</a:t>
          </a:r>
        </a:p>
      </dsp:txBody>
      <dsp:txXfrm>
        <a:off x="5635430" y="1703215"/>
        <a:ext cx="4315781" cy="615936"/>
      </dsp:txXfrm>
    </dsp:sp>
    <dsp:sp modelId="{E6D127B8-C319-4FB0-A597-D23476208203}">
      <dsp:nvSpPr>
        <dsp:cNvPr id="0" name=""/>
        <dsp:cNvSpPr/>
      </dsp:nvSpPr>
      <dsp:spPr>
        <a:xfrm>
          <a:off x="5635430" y="2396809"/>
          <a:ext cx="4315781" cy="158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Any losses in communication will result in significant point losses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Airfield environment for relatively reduced interference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RF spectrum will not be managed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Frequency Band: 900 MHz (Sub-1 GHz)</a:t>
          </a:r>
        </a:p>
      </dsp:txBody>
      <dsp:txXfrm>
        <a:off x="5635430" y="2396809"/>
        <a:ext cx="4315781" cy="1585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3E78C-36B8-4D9E-9C1B-8470C495637A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C46A63-C6F2-49D2-9FFB-C742A0033540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3AD17E-DFAD-4280-B0DF-993B9936A311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Design process had to be coupled with motor selection</a:t>
          </a:r>
        </a:p>
      </dsp:txBody>
      <dsp:txXfrm>
        <a:off x="836323" y="3399"/>
        <a:ext cx="9679276" cy="724089"/>
      </dsp:txXfrm>
    </dsp:sp>
    <dsp:sp modelId="{83CD1141-7A11-4822-9599-15FE27B0DE49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B39F24-6550-482B-9395-5BA62865465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75AB2-DC6C-4BAC-AB05-35F545E562FA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Used xCopterCalc software to estimate range based on component selections</a:t>
          </a:r>
        </a:p>
      </dsp:txBody>
      <dsp:txXfrm>
        <a:off x="836323" y="908511"/>
        <a:ext cx="9679276" cy="724089"/>
      </dsp:txXfrm>
    </dsp:sp>
    <dsp:sp modelId="{8190F840-D74F-4F2F-A2A0-F44883D48D93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5DCA67-2794-4371-AF1D-F9C58671EFE2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2B5590-D8E1-4C44-A3AC-8EC871D7FF25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Settled on NCR20700 cells in 6S20P configuration</a:t>
          </a:r>
        </a:p>
      </dsp:txBody>
      <dsp:txXfrm>
        <a:off x="836323" y="1813624"/>
        <a:ext cx="9679276" cy="724089"/>
      </dsp:txXfrm>
    </dsp:sp>
    <dsp:sp modelId="{51BDFD0E-7563-4255-9350-2B86E58EFC72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00F0AA-9735-4530-9321-32306A4FF651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80FA66-750F-423C-B8B9-1DF8C1E383B1}">
      <dsp:nvSpPr>
        <dsp:cNvPr id="0" name=""/>
        <dsp:cNvSpPr/>
      </dsp:nvSpPr>
      <dsp:spPr>
        <a:xfrm>
          <a:off x="836323" y="2718736"/>
          <a:ext cx="4732020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Split into 4 batteries of 30 cells each to keep current manageable</a:t>
          </a:r>
        </a:p>
      </dsp:txBody>
      <dsp:txXfrm>
        <a:off x="836323" y="2718736"/>
        <a:ext cx="4732020" cy="724089"/>
      </dsp:txXfrm>
    </dsp:sp>
    <dsp:sp modelId="{04DDCE5C-6B65-4430-A640-21ED300C9A35}">
      <dsp:nvSpPr>
        <dsp:cNvPr id="0" name=""/>
        <dsp:cNvSpPr/>
      </dsp:nvSpPr>
      <dsp:spPr>
        <a:xfrm>
          <a:off x="5568343" y="2718736"/>
          <a:ext cx="494725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Each battery powers 2 opposing rotors to keep demand balanced</a:t>
          </a:r>
        </a:p>
      </dsp:txBody>
      <dsp:txXfrm>
        <a:off x="5568343" y="2718736"/>
        <a:ext cx="4947256" cy="724089"/>
      </dsp:txXfrm>
    </dsp:sp>
    <dsp:sp modelId="{A9E8695B-222F-4CF0-9310-767D2A33E5FA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4B9F90-91E1-417F-9C69-2830685B7CE5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A96E6C-DAD6-4E8D-9543-CE69D532A397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 4 batteries feed to computer power through regulator board</a:t>
          </a:r>
        </a:p>
      </dsp:txBody>
      <dsp:txXfrm>
        <a:off x="836323" y="3623848"/>
        <a:ext cx="9679276" cy="7240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B70AF-AE41-7348-A35B-8048F5C149AF}">
      <dsp:nvSpPr>
        <dsp:cNvPr id="0" name=""/>
        <dsp:cNvSpPr/>
      </dsp:nvSpPr>
      <dsp:spPr>
        <a:xfrm>
          <a:off x="0" y="0"/>
          <a:ext cx="65136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7AE2D-1A55-974B-8277-732211ED45A6}">
      <dsp:nvSpPr>
        <dsp:cNvPr id="0" name=""/>
        <dsp:cNvSpPr/>
      </dsp:nvSpPr>
      <dsp:spPr>
        <a:xfrm>
          <a:off x="0" y="0"/>
          <a:ext cx="1302720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Requirements</a:t>
          </a:r>
        </a:p>
      </dsp:txBody>
      <dsp:txXfrm>
        <a:off x="0" y="0"/>
        <a:ext cx="1302720" cy="2942713"/>
      </dsp:txXfrm>
    </dsp:sp>
    <dsp:sp modelId="{A32246C2-16FE-DB43-A13E-14A29ACBB2B3}">
      <dsp:nvSpPr>
        <dsp:cNvPr id="0" name=""/>
        <dsp:cNvSpPr/>
      </dsp:nvSpPr>
      <dsp:spPr>
        <a:xfrm>
          <a:off x="1400424" y="45979"/>
          <a:ext cx="5113179" cy="919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Measure 25.2V full charge voltage</a:t>
          </a:r>
        </a:p>
      </dsp:txBody>
      <dsp:txXfrm>
        <a:off x="1400424" y="45979"/>
        <a:ext cx="5113179" cy="919597"/>
      </dsp:txXfrm>
    </dsp:sp>
    <dsp:sp modelId="{107D41E5-7CA6-B74B-9417-DC01907ADD35}">
      <dsp:nvSpPr>
        <dsp:cNvPr id="0" name=""/>
        <dsp:cNvSpPr/>
      </dsp:nvSpPr>
      <dsp:spPr>
        <a:xfrm>
          <a:off x="1302720" y="965577"/>
          <a:ext cx="521088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2ACF9-182E-9C4E-A277-73D1E677F26E}">
      <dsp:nvSpPr>
        <dsp:cNvPr id="0" name=""/>
        <dsp:cNvSpPr/>
      </dsp:nvSpPr>
      <dsp:spPr>
        <a:xfrm>
          <a:off x="1400424" y="1011557"/>
          <a:ext cx="5113179" cy="919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Measure 75A maximum discharge rate</a:t>
          </a:r>
        </a:p>
      </dsp:txBody>
      <dsp:txXfrm>
        <a:off x="1400424" y="1011557"/>
        <a:ext cx="5113179" cy="919597"/>
      </dsp:txXfrm>
    </dsp:sp>
    <dsp:sp modelId="{BE210203-9E75-DD47-B29A-59B78438B440}">
      <dsp:nvSpPr>
        <dsp:cNvPr id="0" name=""/>
        <dsp:cNvSpPr/>
      </dsp:nvSpPr>
      <dsp:spPr>
        <a:xfrm>
          <a:off x="1302720" y="1931155"/>
          <a:ext cx="521088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B97B3-2731-5E41-9D0A-6895BEE74808}">
      <dsp:nvSpPr>
        <dsp:cNvPr id="0" name=""/>
        <dsp:cNvSpPr/>
      </dsp:nvSpPr>
      <dsp:spPr>
        <a:xfrm>
          <a:off x="1400424" y="1977135"/>
          <a:ext cx="5113179" cy="919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Report results over digital bus</a:t>
          </a:r>
        </a:p>
      </dsp:txBody>
      <dsp:txXfrm>
        <a:off x="1400424" y="1977135"/>
        <a:ext cx="5113179" cy="919597"/>
      </dsp:txXfrm>
    </dsp:sp>
    <dsp:sp modelId="{5EF9B97C-3869-3644-BCDC-D61A361B81B4}">
      <dsp:nvSpPr>
        <dsp:cNvPr id="0" name=""/>
        <dsp:cNvSpPr/>
      </dsp:nvSpPr>
      <dsp:spPr>
        <a:xfrm>
          <a:off x="1302720" y="2896733"/>
          <a:ext cx="521088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0FA70-7315-344A-AABE-834F9F2A9DC9}">
      <dsp:nvSpPr>
        <dsp:cNvPr id="0" name=""/>
        <dsp:cNvSpPr/>
      </dsp:nvSpPr>
      <dsp:spPr>
        <a:xfrm>
          <a:off x="0" y="2942713"/>
          <a:ext cx="651360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684D1-DA0B-094C-AECD-60E98B20211B}">
      <dsp:nvSpPr>
        <dsp:cNvPr id="0" name=""/>
        <dsp:cNvSpPr/>
      </dsp:nvSpPr>
      <dsp:spPr>
        <a:xfrm>
          <a:off x="0" y="2942713"/>
          <a:ext cx="1302720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Parts</a:t>
          </a:r>
        </a:p>
      </dsp:txBody>
      <dsp:txXfrm>
        <a:off x="0" y="2942713"/>
        <a:ext cx="1302720" cy="2942713"/>
      </dsp:txXfrm>
    </dsp:sp>
    <dsp:sp modelId="{62CF795B-53F4-CE42-B603-5B551A930730}">
      <dsp:nvSpPr>
        <dsp:cNvPr id="0" name=""/>
        <dsp:cNvSpPr/>
      </dsp:nvSpPr>
      <dsp:spPr>
        <a:xfrm>
          <a:off x="1400424" y="2988692"/>
          <a:ext cx="5113179" cy="919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LTC2944 – Very simple to use, limited options for meeting the required measurement ranges</a:t>
          </a:r>
        </a:p>
      </dsp:txBody>
      <dsp:txXfrm>
        <a:off x="1400424" y="2988692"/>
        <a:ext cx="5113179" cy="919597"/>
      </dsp:txXfrm>
    </dsp:sp>
    <dsp:sp modelId="{07715F83-03A1-6D4D-8785-94431845E159}">
      <dsp:nvSpPr>
        <dsp:cNvPr id="0" name=""/>
        <dsp:cNvSpPr/>
      </dsp:nvSpPr>
      <dsp:spPr>
        <a:xfrm>
          <a:off x="1302720" y="3908290"/>
          <a:ext cx="521088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6A5FB-5951-CE49-9689-FD19B600C8D2}">
      <dsp:nvSpPr>
        <dsp:cNvPr id="0" name=""/>
        <dsp:cNvSpPr/>
      </dsp:nvSpPr>
      <dsp:spPr>
        <a:xfrm>
          <a:off x="1400424" y="3954270"/>
          <a:ext cx="5113179" cy="919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BQ34110 – More complex, has unneeded features for charging control</a:t>
          </a:r>
        </a:p>
      </dsp:txBody>
      <dsp:txXfrm>
        <a:off x="1400424" y="3954270"/>
        <a:ext cx="5113179" cy="919597"/>
      </dsp:txXfrm>
    </dsp:sp>
    <dsp:sp modelId="{6B338F19-DD97-9248-9E82-C24F8A9B91C9}">
      <dsp:nvSpPr>
        <dsp:cNvPr id="0" name=""/>
        <dsp:cNvSpPr/>
      </dsp:nvSpPr>
      <dsp:spPr>
        <a:xfrm>
          <a:off x="1302720" y="4873868"/>
          <a:ext cx="521088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AEBC9-D9C1-CA49-8664-26BB470175A5}">
      <dsp:nvSpPr>
        <dsp:cNvPr id="0" name=""/>
        <dsp:cNvSpPr/>
      </dsp:nvSpPr>
      <dsp:spPr>
        <a:xfrm>
          <a:off x="1400424" y="4919848"/>
          <a:ext cx="5113179" cy="919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BQ34Z100 – Complex software, but best support for our requirements</a:t>
          </a:r>
        </a:p>
      </dsp:txBody>
      <dsp:txXfrm>
        <a:off x="1400424" y="4919848"/>
        <a:ext cx="5113179" cy="919597"/>
      </dsp:txXfrm>
    </dsp:sp>
    <dsp:sp modelId="{47742472-0D7E-6C44-940C-34A80AE54127}">
      <dsp:nvSpPr>
        <dsp:cNvPr id="0" name=""/>
        <dsp:cNvSpPr/>
      </dsp:nvSpPr>
      <dsp:spPr>
        <a:xfrm>
          <a:off x="1302720" y="5839446"/>
          <a:ext cx="521088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96F97-4878-C748-9446-56A669BAB47D}">
      <dsp:nvSpPr>
        <dsp:cNvPr id="0" name=""/>
        <dsp:cNvSpPr/>
      </dsp:nvSpPr>
      <dsp:spPr>
        <a:xfrm>
          <a:off x="0" y="335211"/>
          <a:ext cx="10515600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In: 24 Volt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Out: 4 amps@ 12 Volts</a:t>
          </a:r>
        </a:p>
      </dsp:txBody>
      <dsp:txXfrm>
        <a:off x="0" y="335211"/>
        <a:ext cx="10515600" cy="1282049"/>
      </dsp:txXfrm>
    </dsp:sp>
    <dsp:sp modelId="{FAB6A0F1-F4A9-8D41-818A-43FB22BC4CD6}">
      <dsp:nvSpPr>
        <dsp:cNvPr id="0" name=""/>
        <dsp:cNvSpPr/>
      </dsp:nvSpPr>
      <dsp:spPr>
        <a:xfrm>
          <a:off x="525780" y="10491"/>
          <a:ext cx="7360920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Design Parameters</a:t>
          </a:r>
        </a:p>
      </dsp:txBody>
      <dsp:txXfrm>
        <a:off x="557483" y="42194"/>
        <a:ext cx="7297514" cy="586034"/>
      </dsp:txXfrm>
    </dsp:sp>
    <dsp:sp modelId="{7B398FB3-7016-7640-81E8-86AF9B6620E9}">
      <dsp:nvSpPr>
        <dsp:cNvPr id="0" name=""/>
        <dsp:cNvSpPr/>
      </dsp:nvSpPr>
      <dsp:spPr>
        <a:xfrm>
          <a:off x="0" y="2060782"/>
          <a:ext cx="10515600" cy="200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Beaglebone Blue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Ubiquiti M5 Rocket (Power Over Ethernet)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Jetson TX2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cs typeface="Calibri Light" panose="020F0302020204030204"/>
            </a:rPr>
            <a:t>Camera Gimbal</a:t>
          </a:r>
          <a:endParaRPr lang="en-US" sz="2200" kern="1200"/>
        </a:p>
      </dsp:txBody>
      <dsp:txXfrm>
        <a:off x="0" y="2060782"/>
        <a:ext cx="10515600" cy="2009700"/>
      </dsp:txXfrm>
    </dsp:sp>
    <dsp:sp modelId="{D101EA99-DE80-B145-ACCB-587DDC96A5D0}">
      <dsp:nvSpPr>
        <dsp:cNvPr id="0" name=""/>
        <dsp:cNvSpPr/>
      </dsp:nvSpPr>
      <dsp:spPr>
        <a:xfrm>
          <a:off x="525780" y="1736062"/>
          <a:ext cx="7360920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Powered Components</a:t>
          </a:r>
        </a:p>
      </dsp:txBody>
      <dsp:txXfrm>
        <a:off x="557483" y="1767765"/>
        <a:ext cx="7297514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49F8F-4E06-4645-98E3-49E98C2FE028}">
      <dsp:nvSpPr>
        <dsp:cNvPr id="0" name=""/>
        <dsp:cNvSpPr/>
      </dsp:nvSpPr>
      <dsp:spPr>
        <a:xfrm>
          <a:off x="0" y="1320"/>
          <a:ext cx="10515600" cy="562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AC99A-E3DD-4DFF-9BB9-E6E9240F4F40}">
      <dsp:nvSpPr>
        <dsp:cNvPr id="0" name=""/>
        <dsp:cNvSpPr/>
      </dsp:nvSpPr>
      <dsp:spPr>
        <a:xfrm>
          <a:off x="170164" y="127889"/>
          <a:ext cx="309390" cy="309390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11BF6-2166-4DB0-8D91-CFABBB7A7877}">
      <dsp:nvSpPr>
        <dsp:cNvPr id="0" name=""/>
        <dsp:cNvSpPr/>
      </dsp:nvSpPr>
      <dsp:spPr>
        <a:xfrm>
          <a:off x="649720" y="1320"/>
          <a:ext cx="9865879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34" tIns="59534" rIns="59534" bIns="595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Receive and Test Yagi Antennas</a:t>
          </a:r>
        </a:p>
      </dsp:txBody>
      <dsp:txXfrm>
        <a:off x="649720" y="1320"/>
        <a:ext cx="9865879" cy="562528"/>
      </dsp:txXfrm>
    </dsp:sp>
    <dsp:sp modelId="{A588EB79-6C42-48F2-ADF4-2C268D57DB6F}">
      <dsp:nvSpPr>
        <dsp:cNvPr id="0" name=""/>
        <dsp:cNvSpPr/>
      </dsp:nvSpPr>
      <dsp:spPr>
        <a:xfrm>
          <a:off x="0" y="704481"/>
          <a:ext cx="10515600" cy="562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58772-BCBA-48B7-A62B-31C2B1D9D500}">
      <dsp:nvSpPr>
        <dsp:cNvPr id="0" name=""/>
        <dsp:cNvSpPr/>
      </dsp:nvSpPr>
      <dsp:spPr>
        <a:xfrm>
          <a:off x="170164" y="831050"/>
          <a:ext cx="309390" cy="309390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5C547-EDC7-4175-ABC4-71EAE7F22F5C}">
      <dsp:nvSpPr>
        <dsp:cNvPr id="0" name=""/>
        <dsp:cNvSpPr/>
      </dsp:nvSpPr>
      <dsp:spPr>
        <a:xfrm>
          <a:off x="649720" y="704481"/>
          <a:ext cx="4732020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34" tIns="59534" rIns="59534" bIns="595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Implement antenna tracking &amp; telemetry system</a:t>
          </a:r>
        </a:p>
      </dsp:txBody>
      <dsp:txXfrm>
        <a:off x="649720" y="704481"/>
        <a:ext cx="4732020" cy="562528"/>
      </dsp:txXfrm>
    </dsp:sp>
    <dsp:sp modelId="{0A705054-C646-4814-8051-3BA8E60E8F2A}">
      <dsp:nvSpPr>
        <dsp:cNvPr id="0" name=""/>
        <dsp:cNvSpPr/>
      </dsp:nvSpPr>
      <dsp:spPr>
        <a:xfrm>
          <a:off x="5381740" y="704481"/>
          <a:ext cx="5133859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34" tIns="59534" rIns="59534" bIns="59534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Construct and wire physical components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Configure Ardupilot for Antenna Tracking</a:t>
          </a:r>
        </a:p>
      </dsp:txBody>
      <dsp:txXfrm>
        <a:off x="5381740" y="704481"/>
        <a:ext cx="5133859" cy="562528"/>
      </dsp:txXfrm>
    </dsp:sp>
    <dsp:sp modelId="{0FA8BD9A-D47E-4F53-8E69-F049829E576F}">
      <dsp:nvSpPr>
        <dsp:cNvPr id="0" name=""/>
        <dsp:cNvSpPr/>
      </dsp:nvSpPr>
      <dsp:spPr>
        <a:xfrm>
          <a:off x="0" y="1407642"/>
          <a:ext cx="10515600" cy="562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46011-63BC-4923-83BF-64B007515F0B}">
      <dsp:nvSpPr>
        <dsp:cNvPr id="0" name=""/>
        <dsp:cNvSpPr/>
      </dsp:nvSpPr>
      <dsp:spPr>
        <a:xfrm>
          <a:off x="170164" y="1534211"/>
          <a:ext cx="309390" cy="30939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37590-CBFA-49EF-BF6E-931450FBA2C7}">
      <dsp:nvSpPr>
        <dsp:cNvPr id="0" name=""/>
        <dsp:cNvSpPr/>
      </dsp:nvSpPr>
      <dsp:spPr>
        <a:xfrm>
          <a:off x="649720" y="1407642"/>
          <a:ext cx="9865879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34" tIns="59534" rIns="59534" bIns="595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Test and Refine PCB’s</a:t>
          </a:r>
        </a:p>
      </dsp:txBody>
      <dsp:txXfrm>
        <a:off x="649720" y="1407642"/>
        <a:ext cx="9865879" cy="562528"/>
      </dsp:txXfrm>
    </dsp:sp>
    <dsp:sp modelId="{8BF25734-E30B-4672-9FBB-AC9B26699437}">
      <dsp:nvSpPr>
        <dsp:cNvPr id="0" name=""/>
        <dsp:cNvSpPr/>
      </dsp:nvSpPr>
      <dsp:spPr>
        <a:xfrm>
          <a:off x="0" y="2110803"/>
          <a:ext cx="10515600" cy="562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B89FB-9810-4769-87CD-211F76BACA0B}">
      <dsp:nvSpPr>
        <dsp:cNvPr id="0" name=""/>
        <dsp:cNvSpPr/>
      </dsp:nvSpPr>
      <dsp:spPr>
        <a:xfrm>
          <a:off x="170164" y="2237372"/>
          <a:ext cx="309390" cy="309390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F4A53-5F96-4260-8E3D-804E416B0609}">
      <dsp:nvSpPr>
        <dsp:cNvPr id="0" name=""/>
        <dsp:cNvSpPr/>
      </dsp:nvSpPr>
      <dsp:spPr>
        <a:xfrm>
          <a:off x="649720" y="2110803"/>
          <a:ext cx="9865879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34" tIns="59534" rIns="59534" bIns="595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Receive and Test New Camera Lenses</a:t>
          </a:r>
        </a:p>
      </dsp:txBody>
      <dsp:txXfrm>
        <a:off x="649720" y="2110803"/>
        <a:ext cx="9865879" cy="562528"/>
      </dsp:txXfrm>
    </dsp:sp>
    <dsp:sp modelId="{B5E80B19-EA52-4EF2-A04A-2D7019E06440}">
      <dsp:nvSpPr>
        <dsp:cNvPr id="0" name=""/>
        <dsp:cNvSpPr/>
      </dsp:nvSpPr>
      <dsp:spPr>
        <a:xfrm>
          <a:off x="0" y="2813964"/>
          <a:ext cx="10515600" cy="562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D160-0526-49EE-9A65-B216B5A4D58C}">
      <dsp:nvSpPr>
        <dsp:cNvPr id="0" name=""/>
        <dsp:cNvSpPr/>
      </dsp:nvSpPr>
      <dsp:spPr>
        <a:xfrm>
          <a:off x="170164" y="2940533"/>
          <a:ext cx="309390" cy="309390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2181A-C52F-4597-BBEB-4C8712E417C5}">
      <dsp:nvSpPr>
        <dsp:cNvPr id="0" name=""/>
        <dsp:cNvSpPr/>
      </dsp:nvSpPr>
      <dsp:spPr>
        <a:xfrm>
          <a:off x="649720" y="2813964"/>
          <a:ext cx="9865879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34" tIns="59534" rIns="59534" bIns="595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Develop Software for Battery Management</a:t>
          </a:r>
        </a:p>
      </dsp:txBody>
      <dsp:txXfrm>
        <a:off x="649720" y="2813964"/>
        <a:ext cx="9865879" cy="562528"/>
      </dsp:txXfrm>
    </dsp:sp>
    <dsp:sp modelId="{35DFA1B2-51BE-4F1D-9C86-5431B26BED94}">
      <dsp:nvSpPr>
        <dsp:cNvPr id="0" name=""/>
        <dsp:cNvSpPr/>
      </dsp:nvSpPr>
      <dsp:spPr>
        <a:xfrm>
          <a:off x="0" y="3517125"/>
          <a:ext cx="10515600" cy="562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D61AE-CE27-465E-BCF6-D9D70E88ECE7}">
      <dsp:nvSpPr>
        <dsp:cNvPr id="0" name=""/>
        <dsp:cNvSpPr/>
      </dsp:nvSpPr>
      <dsp:spPr>
        <a:xfrm>
          <a:off x="170164" y="3643694"/>
          <a:ext cx="309390" cy="309390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26177-0DF7-433B-A743-0163ABA4EA79}">
      <dsp:nvSpPr>
        <dsp:cNvPr id="0" name=""/>
        <dsp:cNvSpPr/>
      </dsp:nvSpPr>
      <dsp:spPr>
        <a:xfrm>
          <a:off x="649720" y="3517125"/>
          <a:ext cx="9865879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34" tIns="59534" rIns="59534" bIns="595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Complete ArduPilot Setup </a:t>
          </a:r>
        </a:p>
      </dsp:txBody>
      <dsp:txXfrm>
        <a:off x="649720" y="3517125"/>
        <a:ext cx="9865879" cy="562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6485E-418F-A04E-9209-1E4F12CCC08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7E55E-83DD-2A4A-B51E-DAB2FDD2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20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34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1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62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4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75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commons.wikimedia.org</a:t>
            </a:r>
            <a:r>
              <a:rPr lang="en-US"/>
              <a:t>/wiki/</a:t>
            </a:r>
            <a:r>
              <a:rPr lang="en-US" err="1"/>
              <a:t>File:Aerial_Photography_UAV_Icon.svg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38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Brandon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2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</a:t>
            </a:r>
            <a:r>
              <a:rPr lang="en-US" err="1"/>
              <a:t>store.rfdesign.com.au</a:t>
            </a:r>
            <a:r>
              <a:rPr lang="en-US"/>
              <a:t>/rfd-900p-modem/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70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Nick</a:t>
            </a:r>
          </a:p>
          <a:p>
            <a:r>
              <a:rPr lang="en-US"/>
              <a:t>https://</a:t>
            </a:r>
            <a:r>
              <a:rPr lang="en-US" err="1"/>
              <a:t>www.xoarintl.com</a:t>
            </a:r>
            <a:r>
              <a:rPr lang="en-US"/>
              <a:t>/</a:t>
            </a:r>
            <a:r>
              <a:rPr lang="en-US" err="1"/>
              <a:t>rc</a:t>
            </a:r>
            <a:r>
              <a:rPr lang="en-US"/>
              <a:t>-propellers/gas-props/PJT-Sport-Prop-Type-A-Carbon-Fiber-Propeller/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76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7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Reference: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AUVSI Seafarer Chapter, "Competition Rules | SUAS 2019," 2019. [Online]. Available: http://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www.auvsi-suas.org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/static/competitions/2019/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auvsi_suas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- 2019-rules.pdf. </a:t>
            </a: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05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42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7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29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</a:t>
            </a:r>
            <a:r>
              <a:rPr lang="en-US" err="1"/>
              <a:t>sankeymatic.com</a:t>
            </a:r>
            <a:r>
              <a:rPr lang="en-US"/>
              <a:t>/build/</a:t>
            </a:r>
          </a:p>
          <a:p>
            <a:r>
              <a:rPr lang="en-US"/>
              <a:t>Power Input [10] </a:t>
            </a:r>
            <a:r>
              <a:rPr lang="en-US" err="1"/>
              <a:t>Beaglebone</a:t>
            </a:r>
            <a:r>
              <a:rPr lang="en-US"/>
              <a:t> Blue</a:t>
            </a:r>
          </a:p>
          <a:p>
            <a:r>
              <a:rPr lang="en-US"/>
              <a:t>Power Input [8] Ubiquiti M5 Rocket</a:t>
            </a:r>
          </a:p>
          <a:p>
            <a:r>
              <a:rPr lang="en-US"/>
              <a:t>Power Input [20] Jetson TX2</a:t>
            </a:r>
          </a:p>
          <a:p>
            <a:r>
              <a:rPr lang="en-US"/>
              <a:t>Power Input [2] </a:t>
            </a:r>
            <a:r>
              <a:rPr lang="en-US" err="1"/>
              <a:t>GoolRC</a:t>
            </a:r>
            <a:r>
              <a:rPr lang="en-US"/>
              <a:t> Gimbal</a:t>
            </a:r>
          </a:p>
          <a:p>
            <a:r>
              <a:rPr lang="en-US"/>
              <a:t>Power Input [2.1] Losses</a:t>
            </a:r>
          </a:p>
          <a:p>
            <a:r>
              <a:rPr lang="en-US"/>
              <a:t>Power Input [5.9] Reserve</a:t>
            </a:r>
          </a:p>
          <a:p>
            <a:r>
              <a:rPr lang="en-US" err="1"/>
              <a:t>Beaglebone</a:t>
            </a:r>
            <a:r>
              <a:rPr lang="en-US"/>
              <a:t> Blue [5] RFD900x</a:t>
            </a:r>
          </a:p>
          <a:p>
            <a:r>
              <a:rPr lang="en-US" err="1"/>
              <a:t>Beaglebone</a:t>
            </a:r>
            <a:r>
              <a:rPr lang="en-US"/>
              <a:t> Blue [5] BB Processor</a:t>
            </a:r>
          </a:p>
          <a:p>
            <a:r>
              <a:rPr lang="en-US"/>
              <a:t>Jetson TX2 [3.5] Cameras</a:t>
            </a:r>
          </a:p>
          <a:p>
            <a:r>
              <a:rPr lang="en-US"/>
              <a:t>Jetson TX2 [15] TX2 Processor</a:t>
            </a:r>
          </a:p>
          <a:p>
            <a:r>
              <a:rPr lang="en-US"/>
              <a:t>Jetson TX2 [1.5] TX2 Reserve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65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55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7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96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1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29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0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4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9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commons.wikimedia.org</a:t>
            </a:r>
            <a:r>
              <a:rPr lang="en-US"/>
              <a:t>/wiki/</a:t>
            </a:r>
            <a:r>
              <a:rPr lang="en-US" err="1"/>
              <a:t>File:Aerial_Photography_UAV_Icon.svg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11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7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Nick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developer.nvidia.com</a:t>
            </a:r>
            <a:r>
              <a:rPr lang="en-US" dirty="0"/>
              <a:t>/buy-</a:t>
            </a:r>
            <a:r>
              <a:rPr lang="en-US" dirty="0" err="1"/>
              <a:t>jetson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7E55E-83DD-2A4A-B51E-DAB2FDD274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7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5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9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7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1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2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0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8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7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8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1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AC40-174B-4BEE-A6C7-E8F821E2FA46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8E77-255D-4512-9EDE-CB6D468F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1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1.tiff"/><Relationship Id="rId10" Type="http://schemas.openxmlformats.org/officeDocument/2006/relationships/image" Target="../media/image32.png"/><Relationship Id="rId4" Type="http://schemas.openxmlformats.org/officeDocument/2006/relationships/image" Target="../media/image27.sv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f7a54913-8bc3-46b7-ab9c-0ccb244b8a88@namprd07.prod.outlook.com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E830-CD10-734A-B42F-F93C3C401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877"/>
            <a:ext cx="3494362" cy="4930246"/>
          </a:xfrm>
          <a:solidFill>
            <a:srgbClr val="7F7F7F">
              <a:alpha val="25098"/>
            </a:srgb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latin typeface="+mj-lt"/>
                <a:ea typeface="+mj-ea"/>
                <a:cs typeface="+mj-cs"/>
              </a:rPr>
              <a:t>AUVSI Competition Drone</a:t>
            </a:r>
            <a:br>
              <a:rPr lang="en-US" sz="4400" b="1" kern="1200">
                <a:latin typeface="+mj-lt"/>
                <a:ea typeface="+mj-ea"/>
                <a:cs typeface="+mj-cs"/>
              </a:rPr>
            </a:br>
            <a:br>
              <a:rPr lang="en-US" sz="4400" b="1" kern="1200">
                <a:latin typeface="+mj-lt"/>
                <a:ea typeface="+mj-ea"/>
                <a:cs typeface="+mj-cs"/>
              </a:rPr>
            </a:br>
            <a:r>
              <a:rPr lang="en-US" sz="5400" b="1"/>
              <a:t>- </a:t>
            </a:r>
            <a:r>
              <a:rPr lang="en-US" sz="5400" b="1" kern="1200">
                <a:latin typeface="+mj-lt"/>
                <a:ea typeface="+mj-ea"/>
                <a:cs typeface="+mj-cs"/>
              </a:rPr>
              <a:t>Laki2 -</a:t>
            </a:r>
            <a:endParaRPr lang="en-US" sz="4400" b="1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56984-E107-4B48-BE96-51579E2B6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b="1"/>
              <a:t>Group 11</a:t>
            </a:r>
          </a:p>
          <a:p>
            <a:pPr algn="l"/>
            <a:endParaRPr lang="en-US" b="1"/>
          </a:p>
          <a:p>
            <a:pPr marL="114300" indent="-342900" algn="l">
              <a:buFont typeface="Wingdings" pitchFamily="2" charset="2"/>
              <a:buChar char="v"/>
            </a:pPr>
            <a:r>
              <a:rPr lang="en-US"/>
              <a:t>Brandon Cuevas (EE, CpE)</a:t>
            </a:r>
          </a:p>
          <a:p>
            <a:pPr marL="114300" indent="-342900" algn="l">
              <a:buFont typeface="Wingdings" pitchFamily="2" charset="2"/>
              <a:buChar char="v"/>
            </a:pPr>
            <a:r>
              <a:rPr lang="en-US"/>
              <a:t>Garett Goodale (EE)</a:t>
            </a:r>
          </a:p>
          <a:p>
            <a:pPr marL="114300" indent="-342900" algn="l">
              <a:buFont typeface="Wingdings" pitchFamily="2" charset="2"/>
              <a:buChar char="v"/>
            </a:pPr>
            <a:r>
              <a:rPr lang="en-US"/>
              <a:t>Nicholas Omusi (EE, CpE)</a:t>
            </a:r>
          </a:p>
          <a:p>
            <a:pPr marL="114300" indent="-342900" algn="l">
              <a:buFont typeface="Wingdings" pitchFamily="2" charset="2"/>
              <a:buChar char="v"/>
            </a:pPr>
            <a:r>
              <a:rPr lang="en-US"/>
              <a:t>Nicholas Peters (EE)</a:t>
            </a:r>
          </a:p>
        </p:txBody>
      </p:sp>
    </p:spTree>
    <p:extLst>
      <p:ext uri="{BB962C8B-B14F-4D97-AF65-F5344CB8AC3E}">
        <p14:creationId xmlns:p14="http://schemas.microsoft.com/office/powerpoint/2010/main" val="260905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FF021470-3A5A-1847-BE5F-E2A87539BC7C}"/>
              </a:ext>
            </a:extLst>
          </p:cNvPr>
          <p:cNvSpPr/>
          <p:nvPr/>
        </p:nvSpPr>
        <p:spPr>
          <a:xfrm>
            <a:off x="366338" y="4514851"/>
            <a:ext cx="2006006" cy="20272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>
                <a:solidFill>
                  <a:schemeClr val="tx1"/>
                </a:solidFill>
              </a:rPr>
              <a:t>Ground Control</a:t>
            </a:r>
          </a:p>
          <a:p>
            <a:r>
              <a:rPr lang="en-US">
                <a:solidFill>
                  <a:schemeClr val="tx1"/>
                </a:solidFill>
              </a:rPr>
              <a:t>Station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70C1B-9963-D14E-BD5F-D8185F63B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Cameras &amp; Gimbal System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0EDAF7-7B45-1D4F-8452-5896842F7938}"/>
              </a:ext>
            </a:extLst>
          </p:cNvPr>
          <p:cNvGrpSpPr/>
          <p:nvPr/>
        </p:nvGrpSpPr>
        <p:grpSpPr>
          <a:xfrm>
            <a:off x="2497359" y="1690688"/>
            <a:ext cx="7509130" cy="4985661"/>
            <a:chOff x="561301" y="1690688"/>
            <a:chExt cx="7509130" cy="4985661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551318A-8E1E-6E43-8706-86CFDEB545AD}"/>
                </a:ext>
              </a:extLst>
            </p:cNvPr>
            <p:cNvSpPr/>
            <p:nvPr/>
          </p:nvSpPr>
          <p:spPr>
            <a:xfrm>
              <a:off x="2922994" y="2728912"/>
              <a:ext cx="2356587" cy="3947437"/>
            </a:xfrm>
            <a:prstGeom prst="triangle">
              <a:avLst>
                <a:gd name="adj" fmla="val 16036"/>
              </a:avLst>
            </a:prstGeom>
            <a:solidFill>
              <a:srgbClr val="7F7F7F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820E17A9-CF0B-3247-8ED2-1DCE99920E80}"/>
                </a:ext>
              </a:extLst>
            </p:cNvPr>
            <p:cNvSpPr/>
            <p:nvPr/>
          </p:nvSpPr>
          <p:spPr>
            <a:xfrm>
              <a:off x="561301" y="2728912"/>
              <a:ext cx="3398656" cy="2895273"/>
            </a:xfrm>
            <a:prstGeom prst="triangle">
              <a:avLst>
                <a:gd name="adj" fmla="val 80629"/>
              </a:avLst>
            </a:prstGeom>
            <a:solidFill>
              <a:srgbClr val="7F7F7F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1EFD3B09-6302-F244-905E-ADBF1BD8E011}"/>
                </a:ext>
              </a:extLst>
            </p:cNvPr>
            <p:cNvSpPr/>
            <p:nvPr/>
          </p:nvSpPr>
          <p:spPr>
            <a:xfrm>
              <a:off x="3310714" y="2728912"/>
              <a:ext cx="4759717" cy="3351974"/>
            </a:xfrm>
            <a:prstGeom prst="triangle">
              <a:avLst>
                <a:gd name="adj" fmla="val 0"/>
              </a:avLst>
            </a:prstGeom>
            <a:solidFill>
              <a:srgbClr val="7F7F7F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4AF2814-0469-AE4D-8223-5F42F584F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3695" y="1690688"/>
              <a:ext cx="1994037" cy="1408289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BDD77A-573E-F74A-A1F4-3429D6C5D625}"/>
              </a:ext>
            </a:extLst>
          </p:cNvPr>
          <p:cNvCxnSpPr/>
          <p:nvPr/>
        </p:nvCxnSpPr>
        <p:spPr>
          <a:xfrm>
            <a:off x="514350" y="5486400"/>
            <a:ext cx="112299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C57A18-5C9F-3249-A18B-4AFB9697E016}"/>
              </a:ext>
            </a:extLst>
          </p:cNvPr>
          <p:cNvGrpSpPr/>
          <p:nvPr/>
        </p:nvGrpSpPr>
        <p:grpSpPr>
          <a:xfrm>
            <a:off x="6988666" y="2394833"/>
            <a:ext cx="1075359" cy="3091567"/>
            <a:chOff x="3280724" y="2394833"/>
            <a:chExt cx="1075359" cy="309156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B55370E-B55B-1940-A7CE-F6D2DF2C9041}"/>
                </a:ext>
              </a:extLst>
            </p:cNvPr>
            <p:cNvCxnSpPr>
              <a:cxnSpLocks/>
            </p:cNvCxnSpPr>
            <p:nvPr/>
          </p:nvCxnSpPr>
          <p:spPr>
            <a:xfrm>
              <a:off x="3806835" y="2394833"/>
              <a:ext cx="0" cy="30915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5E166E-BA1A-AD40-988D-4E35895819C3}"/>
                </a:ext>
              </a:extLst>
            </p:cNvPr>
            <p:cNvSpPr txBox="1"/>
            <p:nvPr/>
          </p:nvSpPr>
          <p:spPr>
            <a:xfrm>
              <a:off x="3280724" y="3752503"/>
              <a:ext cx="107535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&gt;100 feet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F7F461-0FF6-994B-9DDA-D0E304F35729}"/>
              </a:ext>
            </a:extLst>
          </p:cNvPr>
          <p:cNvGrpSpPr/>
          <p:nvPr/>
        </p:nvGrpSpPr>
        <p:grpSpPr>
          <a:xfrm>
            <a:off x="8073080" y="1510752"/>
            <a:ext cx="3383349" cy="4335522"/>
            <a:chOff x="6449536" y="1510752"/>
            <a:chExt cx="3383349" cy="4335522"/>
          </a:xfrm>
        </p:grpSpPr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D1D150DE-0183-454D-A2F7-C3A173D93B82}"/>
                </a:ext>
              </a:extLst>
            </p:cNvPr>
            <p:cNvSpPr/>
            <p:nvPr/>
          </p:nvSpPr>
          <p:spPr>
            <a:xfrm>
              <a:off x="6449536" y="5721013"/>
              <a:ext cx="225469" cy="125261"/>
            </a:xfrm>
            <a:prstGeom prst="trapezoid">
              <a:avLst/>
            </a:prstGeom>
            <a:solidFill>
              <a:srgbClr val="A6A6A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3B30A83-85F8-ED48-A322-94DC67DA6DB9}"/>
                </a:ext>
              </a:extLst>
            </p:cNvPr>
            <p:cNvGrpSpPr/>
            <p:nvPr/>
          </p:nvGrpSpPr>
          <p:grpSpPr>
            <a:xfrm>
              <a:off x="6449536" y="1510752"/>
              <a:ext cx="3383349" cy="4335521"/>
              <a:chOff x="6449536" y="1510752"/>
              <a:chExt cx="3383349" cy="4335521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48EF065-6238-1841-B947-6C20E5248FF8}"/>
                  </a:ext>
                </a:extLst>
              </p:cNvPr>
              <p:cNvSpPr/>
              <p:nvPr/>
            </p:nvSpPr>
            <p:spPr>
              <a:xfrm>
                <a:off x="6479177" y="1515291"/>
                <a:ext cx="3344092" cy="4328160"/>
              </a:xfrm>
              <a:custGeom>
                <a:avLst/>
                <a:gdLst>
                  <a:gd name="connsiteX0" fmla="*/ 0 w 3344092"/>
                  <a:gd name="connsiteY0" fmla="*/ 4206240 h 4328160"/>
                  <a:gd name="connsiteX1" fmla="*/ 740229 w 3344092"/>
                  <a:gd name="connsiteY1" fmla="*/ 0 h 4328160"/>
                  <a:gd name="connsiteX2" fmla="*/ 3344092 w 3344092"/>
                  <a:gd name="connsiteY2" fmla="*/ 2612572 h 4328160"/>
                  <a:gd name="connsiteX3" fmla="*/ 191589 w 3344092"/>
                  <a:gd name="connsiteY3" fmla="*/ 4328160 h 4328160"/>
                  <a:gd name="connsiteX4" fmla="*/ 0 w 3344092"/>
                  <a:gd name="connsiteY4" fmla="*/ 4206240 h 4328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4092" h="4328160">
                    <a:moveTo>
                      <a:pt x="0" y="4206240"/>
                    </a:moveTo>
                    <a:lnTo>
                      <a:pt x="740229" y="0"/>
                    </a:lnTo>
                    <a:lnTo>
                      <a:pt x="3344092" y="2612572"/>
                    </a:lnTo>
                    <a:lnTo>
                      <a:pt x="191589" y="4328160"/>
                    </a:lnTo>
                    <a:lnTo>
                      <a:pt x="0" y="4206240"/>
                    </a:lnTo>
                    <a:close/>
                  </a:path>
                </a:pathLst>
              </a:custGeom>
              <a:solidFill>
                <a:srgbClr val="7F7F7F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034DE50-2339-E04E-89B2-6C47134B5C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53233" y="1510752"/>
                <a:ext cx="3179652" cy="42102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DA1944A-0C31-5B48-A01D-7C3A7F6E75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83139" y="1516302"/>
                <a:ext cx="737176" cy="42047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991E4D9-6D8B-794D-9A31-1530B5C0C8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75005" y="4128870"/>
                <a:ext cx="3157880" cy="17174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2E34739-F0B6-5D4E-8C70-02789ACE85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49536" y="4128870"/>
                <a:ext cx="770779" cy="17174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184C5691-37A7-EF40-8C33-E101B70B9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989975"/>
              </p:ext>
            </p:extLst>
          </p:nvPr>
        </p:nvGraphicFramePr>
        <p:xfrm>
          <a:off x="8855434" y="1527875"/>
          <a:ext cx="2612570" cy="26125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2514">
                  <a:extLst>
                    <a:ext uri="{9D8B030D-6E8A-4147-A177-3AD203B41FA5}">
                      <a16:colId xmlns:a16="http://schemas.microsoft.com/office/drawing/2014/main" val="3341638912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3798340799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39740359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3846540026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068620103"/>
                    </a:ext>
                  </a:extLst>
                </a:gridCol>
              </a:tblGrid>
              <a:tr h="5225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96027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06761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235736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0965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780505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28EA6BC-5AD2-6145-AA99-50D11ED46762}"/>
              </a:ext>
            </a:extLst>
          </p:cNvPr>
          <p:cNvCxnSpPr>
            <a:cxnSpLocks/>
          </p:cNvCxnSpPr>
          <p:nvPr/>
        </p:nvCxnSpPr>
        <p:spPr>
          <a:xfrm rot="16200000">
            <a:off x="9096846" y="978119"/>
            <a:ext cx="0" cy="50468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3BA258E-DF9A-A845-BE74-1C03358E1D8D}"/>
              </a:ext>
            </a:extLst>
          </p:cNvPr>
          <p:cNvSpPr txBox="1"/>
          <p:nvPr/>
        </p:nvSpPr>
        <p:spPr>
          <a:xfrm>
            <a:off x="9689053" y="1049384"/>
            <a:ext cx="15935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/>
              <a:t>&lt;2 centimeters</a:t>
            </a:r>
          </a:p>
        </p:txBody>
      </p:sp>
      <p:pic>
        <p:nvPicPr>
          <p:cNvPr id="73" name="Graphic 72" descr="Satellite dish">
            <a:extLst>
              <a:ext uri="{FF2B5EF4-FFF2-40B4-BE49-F238E27FC236}">
                <a16:creationId xmlns:a16="http://schemas.microsoft.com/office/drawing/2014/main" id="{A6691BAC-1A6F-1342-83FC-9F85FEEDD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259" y="5116013"/>
            <a:ext cx="1231592" cy="1231592"/>
          </a:xfrm>
          <a:prstGeom prst="rect">
            <a:avLst/>
          </a:prstGeom>
        </p:spPr>
      </p:pic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33A99B58-56D1-584A-AB10-377FA70C114F}"/>
              </a:ext>
            </a:extLst>
          </p:cNvPr>
          <p:cNvCxnSpPr>
            <a:cxnSpLocks/>
            <a:stCxn id="78" idx="1"/>
            <a:endCxn id="80" idx="0"/>
          </p:cNvCxnSpPr>
          <p:nvPr/>
        </p:nvCxnSpPr>
        <p:spPr>
          <a:xfrm rot="10800000" flipV="1">
            <a:off x="1369341" y="2287601"/>
            <a:ext cx="2761002" cy="2227249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FDAFC35-F0E1-DF48-B411-BCE34640C177}"/>
              </a:ext>
            </a:extLst>
          </p:cNvPr>
          <p:cNvSpPr txBox="1"/>
          <p:nvPr/>
        </p:nvSpPr>
        <p:spPr>
          <a:xfrm>
            <a:off x="862704" y="2754518"/>
            <a:ext cx="22073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13 MP (4096x3120)</a:t>
            </a:r>
            <a:br>
              <a:rPr lang="en-US"/>
            </a:br>
            <a:r>
              <a:rPr lang="en-US"/>
              <a:t>19 frames per second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FA4093-CBB0-0841-8413-057EF01951AB}"/>
              </a:ext>
            </a:extLst>
          </p:cNvPr>
          <p:cNvSpPr/>
          <p:nvPr/>
        </p:nvSpPr>
        <p:spPr>
          <a:xfrm>
            <a:off x="4130343" y="1491602"/>
            <a:ext cx="2259491" cy="15919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>
                <a:solidFill>
                  <a:schemeClr val="tx1"/>
                </a:solidFill>
              </a:rPr>
              <a:t>UAV</a:t>
            </a:r>
          </a:p>
        </p:txBody>
      </p:sp>
    </p:spTree>
    <p:extLst>
      <p:ext uri="{BB962C8B-B14F-4D97-AF65-F5344CB8AC3E}">
        <p14:creationId xmlns:p14="http://schemas.microsoft.com/office/powerpoint/2010/main" val="1773806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96AC8-58B8-E947-BB87-44DA08105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3F3F3F"/>
                </a:solidFill>
              </a:rPr>
              <a:t>Cameras &amp; Gimbal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EC898-40A5-124D-B612-D8139A6B0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329" y="2660074"/>
            <a:ext cx="5233938" cy="318795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dirty="0">
                <a:cs typeface="Calibri"/>
              </a:rPr>
              <a:t>Camera Requirements </a:t>
            </a:r>
          </a:p>
          <a:p>
            <a:r>
              <a:rPr lang="en-US" sz="3400" dirty="0">
                <a:cs typeface="Calibri"/>
              </a:rPr>
              <a:t>Wide area image</a:t>
            </a:r>
          </a:p>
          <a:p>
            <a:r>
              <a:rPr lang="en-US" sz="3400" dirty="0">
                <a:cs typeface="Calibri"/>
              </a:rPr>
              <a:t>Mid-flight streaming</a:t>
            </a:r>
          </a:p>
          <a:p>
            <a:r>
              <a:rPr lang="en-US" sz="3400" dirty="0">
                <a:cs typeface="Calibri"/>
              </a:rPr>
              <a:t>Maintain pixel ground size of 2cm per pixel at a height of at least 100 feet</a:t>
            </a:r>
          </a:p>
          <a:p>
            <a:pPr marL="0" indent="0">
              <a:buNone/>
            </a:pPr>
            <a:r>
              <a:rPr lang="en-US" sz="3400" dirty="0">
                <a:cs typeface="Calibri"/>
              </a:rPr>
              <a:t>Gimbal Requirements</a:t>
            </a:r>
          </a:p>
          <a:p>
            <a:r>
              <a:rPr lang="en-US" sz="3400" dirty="0">
                <a:cs typeface="Calibri"/>
              </a:rPr>
              <a:t>Lightweight</a:t>
            </a:r>
          </a:p>
          <a:p>
            <a:r>
              <a:rPr lang="en-US" sz="3400" dirty="0">
                <a:cs typeface="Calibri"/>
              </a:rPr>
              <a:t>Simple operation</a:t>
            </a:r>
          </a:p>
          <a:p>
            <a:endParaRPr lang="en-US" sz="1900" dirty="0">
              <a:cs typeface="Calibri"/>
            </a:endParaRPr>
          </a:p>
        </p:txBody>
      </p:sp>
      <p:cxnSp>
        <p:nvCxnSpPr>
          <p:cNvPr id="4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45FE9-F008-4F3C-BF5D-156F61330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883" y="2528455"/>
            <a:ext cx="5302439" cy="39624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u="sng" dirty="0">
                <a:cs typeface="Calibri" panose="020F0502020204030204"/>
              </a:rPr>
              <a:t>Camera: e-CAM130_TRICUTX2</a:t>
            </a:r>
          </a:p>
          <a:p>
            <a:r>
              <a:rPr lang="en-US" sz="1800" dirty="0">
                <a:cs typeface="Calibri"/>
              </a:rPr>
              <a:t>Triple-camera unit with high bandwidth live streaming</a:t>
            </a:r>
          </a:p>
          <a:p>
            <a:r>
              <a:rPr lang="en-US" sz="1800" dirty="0">
                <a:cs typeface="Calibri"/>
              </a:rPr>
              <a:t>Interfaces directly with Jetson Processor</a:t>
            </a:r>
          </a:p>
          <a:p>
            <a:r>
              <a:rPr lang="en-US" sz="1800" dirty="0">
                <a:cs typeface="Calibri"/>
              </a:rPr>
              <a:t>Streams 13 Megapixels (4096 x 3120) at 19 frames-per-second</a:t>
            </a:r>
          </a:p>
          <a:p>
            <a:pPr marL="0" indent="0">
              <a:buNone/>
            </a:pPr>
            <a:r>
              <a:rPr lang="en-US" sz="1800" u="sng" dirty="0">
                <a:cs typeface="Calibri" panose="020F0502020204030204"/>
              </a:rPr>
              <a:t>Gimbal: </a:t>
            </a:r>
            <a:r>
              <a:rPr lang="en-US" sz="1800" u="sng" dirty="0" err="1">
                <a:cs typeface="Calibri" panose="020F0502020204030204"/>
              </a:rPr>
              <a:t>GoolRC</a:t>
            </a:r>
            <a:r>
              <a:rPr lang="en-US" sz="1800" u="sng" dirty="0">
                <a:cs typeface="Calibri" panose="020F0502020204030204"/>
              </a:rPr>
              <a:t> 2D</a:t>
            </a:r>
          </a:p>
          <a:p>
            <a:r>
              <a:rPr lang="en-US" sz="1800" dirty="0">
                <a:cs typeface="Calibri"/>
              </a:rPr>
              <a:t>Brushless motors; making it lightweight</a:t>
            </a:r>
            <a:endParaRPr lang="en-US" sz="1800" u="sng" dirty="0">
              <a:cs typeface="Calibri"/>
            </a:endParaRPr>
          </a:p>
          <a:p>
            <a:r>
              <a:rPr lang="en-US" sz="1800" dirty="0">
                <a:cs typeface="Calibri"/>
              </a:rPr>
              <a:t>2-axis gimbal</a:t>
            </a:r>
          </a:p>
          <a:p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405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42CC-B696-8B4A-94C1-59FDCB98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Main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7AACF-A97C-2F4A-89CC-3D25BBAF5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Choices were NVIDIA TX2 or an Intel i7</a:t>
            </a:r>
          </a:p>
          <a:p>
            <a:r>
              <a:rPr lang="en-US" sz="2400" dirty="0">
                <a:cs typeface="Calibri"/>
              </a:rPr>
              <a:t>Both have same form factor</a:t>
            </a:r>
          </a:p>
          <a:p>
            <a:r>
              <a:rPr lang="en-US" sz="2400" dirty="0">
                <a:cs typeface="Calibri"/>
              </a:rPr>
              <a:t>TX2 was chosen for lighter weight, greatly increased processing power, more flexible I/O (I2C/SPI/UART), and reduced electrical power requirements</a:t>
            </a:r>
          </a:p>
          <a:p>
            <a:r>
              <a:rPr lang="en-US" sz="2400" dirty="0">
                <a:cs typeface="Calibri"/>
              </a:rPr>
              <a:t>Cameras can take advantage of dedicated CSI-2 camera lanes</a:t>
            </a:r>
          </a:p>
          <a:p>
            <a:r>
              <a:rPr lang="en-US" sz="2400" dirty="0">
                <a:cs typeface="Calibri"/>
              </a:rPr>
              <a:t>Worked very well for </a:t>
            </a:r>
            <a:r>
              <a:rPr lang="en-US" sz="2400" dirty="0" err="1">
                <a:cs typeface="Calibri"/>
              </a:rPr>
              <a:t>RoboSub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Confirmed working with cameras</a:t>
            </a:r>
          </a:p>
          <a:p>
            <a:endParaRPr lang="en-US" sz="1500" dirty="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69492652-B692-8042-997E-6A7125514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8" r="132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4428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15624-2F77-4B3D-A99A-17FE488EA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Camera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7E1CD-A875-444C-9B5C-C10ECDFD459B}"/>
              </a:ext>
            </a:extLst>
          </p:cNvPr>
          <p:cNvSpPr txBox="1"/>
          <p:nvPr/>
        </p:nvSpPr>
        <p:spPr>
          <a:xfrm>
            <a:off x="131618" y="2535383"/>
            <a:ext cx="4461164" cy="41771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Cameras tested against small scale target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Middle A scales to same as real target from 60 meters AGL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Contrast decreases with size due to lens limits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60 meters AGL gives ~150 meters total frame width</a:t>
            </a:r>
          </a:p>
        </p:txBody>
      </p:sp>
      <p:pic>
        <p:nvPicPr>
          <p:cNvPr id="4" name="Picture 4" descr="A picture containing building, indoor&#10;&#10;Description generated with very high confidence">
            <a:extLst>
              <a:ext uri="{FF2B5EF4-FFF2-40B4-BE49-F238E27FC236}">
                <a16:creationId xmlns:a16="http://schemas.microsoft.com/office/drawing/2014/main" id="{D9CD5F30-F2B4-45DE-AC26-A080B8EB4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06" t="4281" r="63006" b="48493"/>
          <a:stretch/>
        </p:blipFill>
        <p:spPr>
          <a:xfrm rot="16200000">
            <a:off x="6034649" y="223182"/>
            <a:ext cx="4776996" cy="62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4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D0A07-37D3-0947-B447-296FF725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Drop System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11A0ABB-FEDF-8041-9304-D5C64A5B4CEB}"/>
              </a:ext>
            </a:extLst>
          </p:cNvPr>
          <p:cNvGrpSpPr/>
          <p:nvPr/>
        </p:nvGrpSpPr>
        <p:grpSpPr>
          <a:xfrm>
            <a:off x="838200" y="1690688"/>
            <a:ext cx="10416054" cy="4804687"/>
            <a:chOff x="838200" y="1690688"/>
            <a:chExt cx="10416054" cy="4804687"/>
          </a:xfrm>
        </p:grpSpPr>
        <p:pic>
          <p:nvPicPr>
            <p:cNvPr id="8" name="Graphic 7" descr="Marker">
              <a:extLst>
                <a:ext uri="{FF2B5EF4-FFF2-40B4-BE49-F238E27FC236}">
                  <a16:creationId xmlns:a16="http://schemas.microsoft.com/office/drawing/2014/main" id="{1D73F6FA-1396-6444-A564-2B01B4D41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0323" y="5558178"/>
              <a:ext cx="685800" cy="6858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3AB94A-91D3-884F-B1BC-A2012B76671C}"/>
                </a:ext>
              </a:extLst>
            </p:cNvPr>
            <p:cNvSpPr/>
            <p:nvPr/>
          </p:nvSpPr>
          <p:spPr>
            <a:xfrm>
              <a:off x="5134716" y="4090190"/>
              <a:ext cx="1465882" cy="5932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3-Servo Array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2F361D-706D-CC48-B36E-1D894CAD55F0}"/>
                </a:ext>
              </a:extLst>
            </p:cNvPr>
            <p:cNvCxnSpPr>
              <a:cxnSpLocks/>
              <a:stCxn id="20" idx="2"/>
              <a:endCxn id="8" idx="0"/>
            </p:cNvCxnSpPr>
            <p:nvPr/>
          </p:nvCxnSpPr>
          <p:spPr>
            <a:xfrm>
              <a:off x="1934765" y="3720395"/>
              <a:ext cx="38458" cy="18377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10067D-761C-744E-B965-28FDE68E4698}"/>
                </a:ext>
              </a:extLst>
            </p:cNvPr>
            <p:cNvSpPr/>
            <p:nvPr/>
          </p:nvSpPr>
          <p:spPr>
            <a:xfrm>
              <a:off x="3811276" y="2422988"/>
              <a:ext cx="1465882" cy="5932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Rover Controller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892384-3E97-3E49-9920-FCEC0C6C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46" y="2312106"/>
              <a:ext cx="1994037" cy="140828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3FCAA5-8B59-EA4B-8705-7E27197EEB70}"/>
                </a:ext>
              </a:extLst>
            </p:cNvPr>
            <p:cNvSpPr/>
            <p:nvPr/>
          </p:nvSpPr>
          <p:spPr>
            <a:xfrm>
              <a:off x="838200" y="1690688"/>
              <a:ext cx="2259490" cy="48021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UAV Approaches Drop Point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DC132C-666B-5242-8812-BA07F15B15BB}"/>
                </a:ext>
              </a:extLst>
            </p:cNvPr>
            <p:cNvSpPr txBox="1"/>
            <p:nvPr/>
          </p:nvSpPr>
          <p:spPr>
            <a:xfrm>
              <a:off x="2072769" y="5414500"/>
              <a:ext cx="737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DROP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AEB60D-FBC5-D846-B30F-3E5AF133673E}"/>
                </a:ext>
              </a:extLst>
            </p:cNvPr>
            <p:cNvSpPr/>
            <p:nvPr/>
          </p:nvSpPr>
          <p:spPr>
            <a:xfrm>
              <a:off x="3553911" y="1693188"/>
              <a:ext cx="3446495" cy="48021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Rover Controller Actuates 3 Holding Servos to Initiate Release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8526F8-903C-A545-B41B-9B2F989908FA}"/>
                </a:ext>
              </a:extLst>
            </p:cNvPr>
            <p:cNvSpPr/>
            <p:nvPr/>
          </p:nvSpPr>
          <p:spPr>
            <a:xfrm>
              <a:off x="7456627" y="1690688"/>
              <a:ext cx="3797627" cy="48021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Rover Lowers Using Motor-Dampened Cable &amp; Winch System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48C56CF-D780-5741-9284-BEF15B34F68E}"/>
                </a:ext>
              </a:extLst>
            </p:cNvPr>
            <p:cNvCxnSpPr>
              <a:stCxn id="23" idx="3"/>
              <a:endCxn id="28" idx="1"/>
            </p:cNvCxnSpPr>
            <p:nvPr/>
          </p:nvCxnSpPr>
          <p:spPr>
            <a:xfrm>
              <a:off x="3097690" y="4091782"/>
              <a:ext cx="456221" cy="25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D2B51DD-21E3-D548-8504-DA7A9A6F6E60}"/>
                </a:ext>
              </a:extLst>
            </p:cNvPr>
            <p:cNvCxnSpPr>
              <a:cxnSpLocks/>
              <a:stCxn id="28" idx="3"/>
              <a:endCxn id="29" idx="1"/>
            </p:cNvCxnSpPr>
            <p:nvPr/>
          </p:nvCxnSpPr>
          <p:spPr>
            <a:xfrm flipV="1">
              <a:off x="7000406" y="4091782"/>
              <a:ext cx="456221" cy="25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3D4D215-962B-7F48-A725-EECCCB4A1600}"/>
                </a:ext>
              </a:extLst>
            </p:cNvPr>
            <p:cNvCxnSpPr/>
            <p:nvPr/>
          </p:nvCxnSpPr>
          <p:spPr>
            <a:xfrm>
              <a:off x="3100190" y="2715188"/>
              <a:ext cx="456221" cy="25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9CF5533-4EA7-0846-9F74-01AFCA70D8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2906" y="2715188"/>
              <a:ext cx="456221" cy="25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5AF930D-9849-4D42-BE48-E1E0E3A90B4F}"/>
                </a:ext>
              </a:extLst>
            </p:cNvPr>
            <p:cNvCxnSpPr/>
            <p:nvPr/>
          </p:nvCxnSpPr>
          <p:spPr>
            <a:xfrm>
              <a:off x="3085199" y="5413405"/>
              <a:ext cx="456221" cy="25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655F1F6-68CE-FC4F-9B40-35290BF50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7915" y="5413405"/>
              <a:ext cx="456221" cy="25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C28DA422-7582-4D4C-B098-AA7ECD1489F1}"/>
                </a:ext>
              </a:extLst>
            </p:cNvPr>
            <p:cNvCxnSpPr>
              <a:cxnSpLocks/>
              <a:stCxn id="18" idx="2"/>
              <a:endCxn id="10" idx="0"/>
            </p:cNvCxnSpPr>
            <p:nvPr/>
          </p:nvCxnSpPr>
          <p:spPr>
            <a:xfrm rot="16200000" flipH="1">
              <a:off x="4668967" y="2891500"/>
              <a:ext cx="1073940" cy="132344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39D4AE6-5D87-1840-8E06-E32D242A6993}"/>
                </a:ext>
              </a:extLst>
            </p:cNvPr>
            <p:cNvSpPr/>
            <p:nvPr/>
          </p:nvSpPr>
          <p:spPr>
            <a:xfrm>
              <a:off x="3811276" y="5698061"/>
              <a:ext cx="1465882" cy="5932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Rover</a:t>
              </a: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C2BC44F9-5254-C942-A08F-903F8E063FDE}"/>
                </a:ext>
              </a:extLst>
            </p:cNvPr>
            <p:cNvCxnSpPr>
              <a:cxnSpLocks/>
              <a:stCxn id="10" idx="2"/>
              <a:endCxn id="44" idx="0"/>
            </p:cNvCxnSpPr>
            <p:nvPr/>
          </p:nvCxnSpPr>
          <p:spPr>
            <a:xfrm rot="5400000">
              <a:off x="4698633" y="4529036"/>
              <a:ext cx="1014609" cy="132344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23083BA-53CD-564A-85AA-62EF6520E463}"/>
                </a:ext>
              </a:extLst>
            </p:cNvPr>
            <p:cNvGrpSpPr/>
            <p:nvPr/>
          </p:nvGrpSpPr>
          <p:grpSpPr>
            <a:xfrm>
              <a:off x="9820133" y="5450680"/>
              <a:ext cx="914400" cy="1014994"/>
              <a:chOff x="9355440" y="5375730"/>
              <a:chExt cx="914400" cy="1014994"/>
            </a:xfrm>
          </p:grpSpPr>
          <p:pic>
            <p:nvPicPr>
              <p:cNvPr id="13" name="Graphic 12" descr="Car">
                <a:extLst>
                  <a:ext uri="{FF2B5EF4-FFF2-40B4-BE49-F238E27FC236}">
                    <a16:creationId xmlns:a16="http://schemas.microsoft.com/office/drawing/2014/main" id="{F03FCA99-2C0E-AA40-A54E-578141BE0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355440" y="547632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9" name="Graphic 48" descr="Link">
                <a:extLst>
                  <a:ext uri="{FF2B5EF4-FFF2-40B4-BE49-F238E27FC236}">
                    <a16:creationId xmlns:a16="http://schemas.microsoft.com/office/drawing/2014/main" id="{2285C520-2293-544A-BC70-74511E364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700000">
                <a:off x="9584039" y="5375730"/>
                <a:ext cx="457200" cy="457200"/>
              </a:xfrm>
              <a:prstGeom prst="rect">
                <a:avLst/>
              </a:prstGeom>
            </p:spPr>
          </p:pic>
        </p:grpSp>
        <p:pic>
          <p:nvPicPr>
            <p:cNvPr id="51" name="Graphic 50" descr="Unlock">
              <a:extLst>
                <a:ext uri="{FF2B5EF4-FFF2-40B4-BE49-F238E27FC236}">
                  <a16:creationId xmlns:a16="http://schemas.microsoft.com/office/drawing/2014/main" id="{004C4E5E-5CB9-1846-8DA4-34CAE5A51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10767" y="4811063"/>
              <a:ext cx="682946" cy="682946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967B8BC-54FD-F445-B60B-85CB1D00D3B3}"/>
                </a:ext>
              </a:extLst>
            </p:cNvPr>
            <p:cNvSpPr/>
            <p:nvPr/>
          </p:nvSpPr>
          <p:spPr>
            <a:xfrm>
              <a:off x="5559878" y="3224572"/>
              <a:ext cx="912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Actuate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E728BBF-CEE2-6247-A2DE-21E7E9980D61}"/>
                </a:ext>
              </a:extLst>
            </p:cNvPr>
            <p:cNvSpPr/>
            <p:nvPr/>
          </p:nvSpPr>
          <p:spPr>
            <a:xfrm>
              <a:off x="5560458" y="5228585"/>
              <a:ext cx="905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Release</a:t>
              </a:r>
            </a:p>
          </p:txBody>
        </p:sp>
        <p:pic>
          <p:nvPicPr>
            <p:cNvPr id="55" name="Graphic 54" descr="Lock">
              <a:extLst>
                <a:ext uri="{FF2B5EF4-FFF2-40B4-BE49-F238E27FC236}">
                  <a16:creationId xmlns:a16="http://schemas.microsoft.com/office/drawing/2014/main" id="{84660DE0-4897-C445-A701-0E2F9071E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0767" y="3498851"/>
              <a:ext cx="685800" cy="685800"/>
            </a:xfrm>
            <a:prstGeom prst="rect">
              <a:avLst/>
            </a:prstGeom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677318B-AAF8-7E4B-A13B-21659DD1A1D3}"/>
                </a:ext>
              </a:extLst>
            </p:cNvPr>
            <p:cNvCxnSpPr>
              <a:stCxn id="55" idx="2"/>
              <a:endCxn id="51" idx="0"/>
            </p:cNvCxnSpPr>
            <p:nvPr/>
          </p:nvCxnSpPr>
          <p:spPr>
            <a:xfrm flipH="1">
              <a:off x="4152240" y="4184651"/>
              <a:ext cx="1427" cy="6264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FB901DB-57F9-E341-8FC4-0651DA58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9247" y="2179936"/>
              <a:ext cx="1515756" cy="1070503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F383F79-00DB-A040-A4F4-5C262C4324C8}"/>
                </a:ext>
              </a:extLst>
            </p:cNvPr>
            <p:cNvCxnSpPr>
              <a:cxnSpLocks/>
            </p:cNvCxnSpPr>
            <p:nvPr/>
          </p:nvCxnSpPr>
          <p:spPr>
            <a:xfrm>
              <a:off x="7621211" y="5746144"/>
              <a:ext cx="3456520" cy="176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C1B37-9C82-6242-9555-89BAFD159514}"/>
                </a:ext>
              </a:extLst>
            </p:cNvPr>
            <p:cNvSpPr/>
            <p:nvPr/>
          </p:nvSpPr>
          <p:spPr>
            <a:xfrm>
              <a:off x="7863138" y="5698061"/>
              <a:ext cx="1634683" cy="5932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Cable &amp; Winch System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29963DE-5AF6-BA48-AF90-ACF4F864EE1E}"/>
                </a:ext>
              </a:extLst>
            </p:cNvPr>
            <p:cNvSpPr/>
            <p:nvPr/>
          </p:nvSpPr>
          <p:spPr>
            <a:xfrm>
              <a:off x="9200429" y="3097269"/>
              <a:ext cx="1963711" cy="911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↓ Gravity Acceleration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D5D0300-D71F-9E43-ACBA-E17CAD3BF7B3}"/>
                </a:ext>
              </a:extLst>
            </p:cNvPr>
            <p:cNvSpPr/>
            <p:nvPr/>
          </p:nvSpPr>
          <p:spPr>
            <a:xfrm>
              <a:off x="7560925" y="4377977"/>
              <a:ext cx="1963711" cy="9119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EM Motor Braking ↑</a:t>
              </a:r>
            </a:p>
          </p:txBody>
        </p:sp>
        <p:cxnSp>
          <p:nvCxnSpPr>
            <p:cNvPr id="75" name="Curved Connector 74">
              <a:extLst>
                <a:ext uri="{FF2B5EF4-FFF2-40B4-BE49-F238E27FC236}">
                  <a16:creationId xmlns:a16="http://schemas.microsoft.com/office/drawing/2014/main" id="{6A868E24-D05D-A242-8D9A-C65F8C5D037C}"/>
                </a:ext>
              </a:extLst>
            </p:cNvPr>
            <p:cNvCxnSpPr>
              <a:stCxn id="72" idx="0"/>
              <a:endCxn id="71" idx="2"/>
            </p:cNvCxnSpPr>
            <p:nvPr/>
          </p:nvCxnSpPr>
          <p:spPr>
            <a:xfrm rot="5400000" flipH="1" flipV="1">
              <a:off x="8459226" y="3636774"/>
              <a:ext cx="824758" cy="657648"/>
            </a:xfrm>
            <a:prstGeom prst="curvedConnector2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>
              <a:extLst>
                <a:ext uri="{FF2B5EF4-FFF2-40B4-BE49-F238E27FC236}">
                  <a16:creationId xmlns:a16="http://schemas.microsoft.com/office/drawing/2014/main" id="{DE5AA01E-4024-524A-B241-4012FFEDBBD4}"/>
                </a:ext>
              </a:extLst>
            </p:cNvPr>
            <p:cNvCxnSpPr>
              <a:cxnSpLocks/>
              <a:stCxn id="71" idx="4"/>
              <a:endCxn id="72" idx="6"/>
            </p:cNvCxnSpPr>
            <p:nvPr/>
          </p:nvCxnSpPr>
          <p:spPr>
            <a:xfrm rot="5400000">
              <a:off x="9441082" y="4092724"/>
              <a:ext cx="824758" cy="657649"/>
            </a:xfrm>
            <a:prstGeom prst="curvedConnector2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6E0C3D0-6C46-0747-9C11-16D07FE978F0}"/>
                </a:ext>
              </a:extLst>
            </p:cNvPr>
            <p:cNvSpPr/>
            <p:nvPr/>
          </p:nvSpPr>
          <p:spPr>
            <a:xfrm>
              <a:off x="8057157" y="3057993"/>
              <a:ext cx="2830109" cy="2435487"/>
            </a:xfrm>
            <a:custGeom>
              <a:avLst/>
              <a:gdLst>
                <a:gd name="connsiteX0" fmla="*/ 502227 w 2830109"/>
                <a:gd name="connsiteY0" fmla="*/ 0 h 2435487"/>
                <a:gd name="connsiteX1" fmla="*/ 157453 w 2830109"/>
                <a:gd name="connsiteY1" fmla="*/ 659568 h 2435487"/>
                <a:gd name="connsiteX2" fmla="*/ 2735761 w 2830109"/>
                <a:gd name="connsiteY2" fmla="*/ 1633928 h 2435487"/>
                <a:gd name="connsiteX3" fmla="*/ 2226095 w 2830109"/>
                <a:gd name="connsiteY3" fmla="*/ 2428407 h 243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0109" h="2435487">
                  <a:moveTo>
                    <a:pt x="502227" y="0"/>
                  </a:moveTo>
                  <a:cubicBezTo>
                    <a:pt x="143712" y="193623"/>
                    <a:pt x="-214803" y="387247"/>
                    <a:pt x="157453" y="659568"/>
                  </a:cubicBezTo>
                  <a:cubicBezTo>
                    <a:pt x="529709" y="931889"/>
                    <a:pt x="2390987" y="1339122"/>
                    <a:pt x="2735761" y="1633928"/>
                  </a:cubicBezTo>
                  <a:cubicBezTo>
                    <a:pt x="3080535" y="1928734"/>
                    <a:pt x="2380993" y="2505856"/>
                    <a:pt x="2226095" y="242840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539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94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2EFA0-78AF-704D-8795-3B069273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Drop System</a:t>
            </a:r>
          </a:p>
        </p:txBody>
      </p:sp>
      <p:pic>
        <p:nvPicPr>
          <p:cNvPr id="4" name="Picture 4" descr="A circuit board on a table&#10;&#10;Description generated with very high confidence">
            <a:extLst>
              <a:ext uri="{FF2B5EF4-FFF2-40B4-BE49-F238E27FC236}">
                <a16:creationId xmlns:a16="http://schemas.microsoft.com/office/drawing/2014/main" id="{C1E418FB-3466-4574-B341-F7297C17D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4" name="Rectangle 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77084-0AA3-A849-BACF-3D64B5CCF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Mechanical design results in 3 servos holding rover to UAS on rover side</a:t>
            </a:r>
          </a:p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Rover controller must actuate all 3 servos for a drop</a:t>
            </a:r>
          </a:p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Rover is landed using cable and winch system</a:t>
            </a:r>
          </a:p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Winch uses brushless motor as electromagnetic brake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405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3153-5A83-5545-8DF3-27521584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A9115CE-7637-7948-B1A4-8BD53C1F5552}"/>
              </a:ext>
            </a:extLst>
          </p:cNvPr>
          <p:cNvGrpSpPr/>
          <p:nvPr/>
        </p:nvGrpSpPr>
        <p:grpSpPr>
          <a:xfrm>
            <a:off x="514350" y="1612128"/>
            <a:ext cx="11229975" cy="5199835"/>
            <a:chOff x="514350" y="1612128"/>
            <a:chExt cx="11229975" cy="5199835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D3A461DE-33CF-7B47-9CEC-6AD006D68ED3}"/>
                </a:ext>
              </a:extLst>
            </p:cNvPr>
            <p:cNvSpPr/>
            <p:nvPr/>
          </p:nvSpPr>
          <p:spPr>
            <a:xfrm>
              <a:off x="6157924" y="1737991"/>
              <a:ext cx="1620288" cy="814721"/>
            </a:xfrm>
            <a:prstGeom prst="cloud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36506064-48E9-0747-9C6A-0251391A61E6}"/>
                </a:ext>
              </a:extLst>
            </p:cNvPr>
            <p:cNvSpPr/>
            <p:nvPr/>
          </p:nvSpPr>
          <p:spPr>
            <a:xfrm>
              <a:off x="7598610" y="2925431"/>
              <a:ext cx="1397728" cy="702812"/>
            </a:xfrm>
            <a:prstGeom prst="cloud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E5B262E1-5907-7E44-A98F-7AF088EB5C21}"/>
                </a:ext>
              </a:extLst>
            </p:cNvPr>
            <p:cNvSpPr/>
            <p:nvPr/>
          </p:nvSpPr>
          <p:spPr>
            <a:xfrm>
              <a:off x="8702097" y="1612128"/>
              <a:ext cx="1788104" cy="899103"/>
            </a:xfrm>
            <a:prstGeom prst="cloud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4F25AD-B61E-0D48-9626-7A7D75761AB9}"/>
                </a:ext>
              </a:extLst>
            </p:cNvPr>
            <p:cNvCxnSpPr/>
            <p:nvPr/>
          </p:nvCxnSpPr>
          <p:spPr>
            <a:xfrm>
              <a:off x="514350" y="5486400"/>
              <a:ext cx="112299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623012-FAF4-844B-A326-049133620826}"/>
                </a:ext>
              </a:extLst>
            </p:cNvPr>
            <p:cNvSpPr/>
            <p:nvPr/>
          </p:nvSpPr>
          <p:spPr>
            <a:xfrm>
              <a:off x="7387838" y="2005017"/>
              <a:ext cx="1988345" cy="13255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>
                  <a:solidFill>
                    <a:schemeClr val="tx1"/>
                  </a:solidFill>
                </a:rPr>
                <a:t>U</a:t>
              </a:r>
              <a:r>
                <a:rPr lang="en-US">
                  <a:solidFill>
                    <a:schemeClr val="tx1"/>
                  </a:solidFill>
                </a:rPr>
                <a:t>nmanned </a:t>
              </a:r>
              <a:r>
                <a:rPr lang="en-US" u="sng">
                  <a:solidFill>
                    <a:schemeClr val="tx1"/>
                  </a:solidFill>
                </a:rPr>
                <a:t>A</a:t>
              </a:r>
              <a:r>
                <a:rPr lang="en-US">
                  <a:solidFill>
                    <a:schemeClr val="tx1"/>
                  </a:solidFill>
                </a:rPr>
                <a:t>erial </a:t>
              </a:r>
              <a:r>
                <a:rPr lang="en-US" u="sng">
                  <a:solidFill>
                    <a:schemeClr val="tx1"/>
                  </a:solidFill>
                </a:rPr>
                <a:t>V</a:t>
              </a:r>
              <a:r>
                <a:rPr lang="en-US">
                  <a:solidFill>
                    <a:schemeClr val="tx1"/>
                  </a:solidFill>
                </a:rPr>
                <a:t>ehicle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3BAF9C-DD19-3F4D-B885-E9B3EB0984C2}"/>
                </a:ext>
              </a:extLst>
            </p:cNvPr>
            <p:cNvSpPr/>
            <p:nvPr/>
          </p:nvSpPr>
          <p:spPr>
            <a:xfrm>
              <a:off x="838200" y="5167312"/>
              <a:ext cx="1988345" cy="13255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>
                  <a:solidFill>
                    <a:schemeClr val="tx1"/>
                  </a:solidFill>
                </a:rPr>
                <a:t>G</a:t>
              </a:r>
              <a:r>
                <a:rPr lang="en-US">
                  <a:solidFill>
                    <a:schemeClr val="tx1"/>
                  </a:solidFill>
                </a:rPr>
                <a:t>round </a:t>
              </a:r>
              <a:r>
                <a:rPr lang="en-US" u="sng">
                  <a:solidFill>
                    <a:schemeClr val="tx1"/>
                  </a:solidFill>
                </a:rPr>
                <a:t>C</a:t>
              </a:r>
              <a:r>
                <a:rPr lang="en-US">
                  <a:solidFill>
                    <a:schemeClr val="tx1"/>
                  </a:solidFill>
                </a:rPr>
                <a:t>ontrol </a:t>
              </a:r>
              <a:r>
                <a:rPr lang="en-US" u="sng">
                  <a:solidFill>
                    <a:schemeClr val="tx1"/>
                  </a:solidFill>
                </a:rPr>
                <a:t>S</a:t>
              </a:r>
              <a:r>
                <a:rPr lang="en-US">
                  <a:solidFill>
                    <a:schemeClr val="tx1"/>
                  </a:solidFill>
                </a:rPr>
                <a:t>tation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5EABD0-DA3C-0A4F-839C-7604176DA307}"/>
                </a:ext>
              </a:extLst>
            </p:cNvPr>
            <p:cNvSpPr/>
            <p:nvPr/>
          </p:nvSpPr>
          <p:spPr>
            <a:xfrm>
              <a:off x="9365455" y="5167311"/>
              <a:ext cx="1988345" cy="13255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>
                  <a:solidFill>
                    <a:schemeClr val="tx1"/>
                  </a:solidFill>
                </a:rPr>
                <a:t>U</a:t>
              </a:r>
              <a:r>
                <a:rPr lang="en-US">
                  <a:solidFill>
                    <a:schemeClr val="tx1"/>
                  </a:solidFill>
                </a:rPr>
                <a:t>nmanned </a:t>
              </a:r>
              <a:r>
                <a:rPr lang="en-US" u="sng">
                  <a:solidFill>
                    <a:schemeClr val="tx1"/>
                  </a:solidFill>
                </a:rPr>
                <a:t>G</a:t>
              </a:r>
              <a:r>
                <a:rPr lang="en-US">
                  <a:solidFill>
                    <a:schemeClr val="tx1"/>
                  </a:solidFill>
                </a:rPr>
                <a:t>round </a:t>
              </a:r>
              <a:r>
                <a:rPr lang="en-US" u="sng">
                  <a:solidFill>
                    <a:schemeClr val="tx1"/>
                  </a:solidFill>
                </a:rPr>
                <a:t>V</a:t>
              </a:r>
              <a:r>
                <a:rPr lang="en-US">
                  <a:solidFill>
                    <a:schemeClr val="tx1"/>
                  </a:solidFill>
                </a:rPr>
                <a:t>ehicle</a:t>
              </a:r>
            </a:p>
          </p:txBody>
        </p: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4EACDC17-BCA5-4B4E-9935-2AB3550C3884}"/>
                </a:ext>
              </a:extLst>
            </p:cNvPr>
            <p:cNvCxnSpPr>
              <a:stCxn id="8" idx="0"/>
              <a:endCxn id="6" idx="1"/>
            </p:cNvCxnSpPr>
            <p:nvPr/>
          </p:nvCxnSpPr>
          <p:spPr>
            <a:xfrm rot="5400000" flipH="1" flipV="1">
              <a:off x="3360349" y="1139824"/>
              <a:ext cx="2499513" cy="5555465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EB19F185-B8CF-4B42-9F32-0598868FA3C3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 flipV="1">
              <a:off x="2826545" y="5830093"/>
              <a:ext cx="6538910" cy="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FC1795-4767-A84F-B4EA-D45976339D45}"/>
                </a:ext>
              </a:extLst>
            </p:cNvPr>
            <p:cNvSpPr txBox="1"/>
            <p:nvPr/>
          </p:nvSpPr>
          <p:spPr>
            <a:xfrm>
              <a:off x="1786842" y="1805775"/>
              <a:ext cx="1946623" cy="14773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b="1"/>
                <a:t>UAV → GCS</a:t>
              </a:r>
              <a:br>
                <a:rPr lang="en-US" b="1">
                  <a:ea typeface="+mn-lt"/>
                  <a:cs typeface="+mn-lt"/>
                </a:rPr>
              </a:br>
              <a:r>
                <a:rPr lang="en-US"/>
                <a:t>- State information</a:t>
              </a:r>
              <a:endParaRPr lang="en-US" b="1">
                <a:cs typeface="Calibri" panose="020F0502020204030204"/>
              </a:endParaRPr>
            </a:p>
            <a:p>
              <a:r>
                <a:rPr lang="en-US"/>
                <a:t>- GPS coordinates</a:t>
              </a:r>
              <a:endParaRPr lang="en-US" b="1"/>
            </a:p>
            <a:p>
              <a:r>
                <a:rPr lang="en-US"/>
                <a:t>- Image data</a:t>
              </a:r>
              <a:endParaRPr lang="en-US">
                <a:cs typeface="Calibri"/>
              </a:endParaRPr>
            </a:p>
            <a:p>
              <a:r>
                <a:rPr lang="en-US"/>
                <a:t>- IP packets</a:t>
              </a:r>
              <a:endParaRPr lang="en-US">
                <a:cs typeface="Calibri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255573-8C42-8344-8F3C-5478CD78EC1E}"/>
                </a:ext>
              </a:extLst>
            </p:cNvPr>
            <p:cNvSpPr txBox="1"/>
            <p:nvPr/>
          </p:nvSpPr>
          <p:spPr>
            <a:xfrm>
              <a:off x="6753189" y="5888633"/>
              <a:ext cx="1946623" cy="9233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b="1"/>
                <a:t>UGV → GCS</a:t>
              </a:r>
              <a:br>
                <a:rPr lang="en-US" b="1">
                  <a:ea typeface="+mn-lt"/>
                  <a:cs typeface="+mn-lt"/>
                </a:rPr>
              </a:br>
              <a:r>
                <a:rPr lang="en-US"/>
                <a:t>- State information</a:t>
              </a:r>
            </a:p>
            <a:p>
              <a:r>
                <a:rPr lang="en-US"/>
                <a:t>- GPS coordinates</a:t>
              </a:r>
              <a:endParaRPr lang="en-US">
                <a:cs typeface="Calibri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BE4BF5F-E543-C14B-B022-50CDCDDC9099}"/>
                </a:ext>
              </a:extLst>
            </p:cNvPr>
            <p:cNvGrpSpPr/>
            <p:nvPr/>
          </p:nvGrpSpPr>
          <p:grpSpPr>
            <a:xfrm>
              <a:off x="3306457" y="3944930"/>
              <a:ext cx="1375600" cy="2134401"/>
              <a:chOff x="3306457" y="3944930"/>
              <a:chExt cx="1375600" cy="2134401"/>
            </a:xfrm>
          </p:grpSpPr>
          <p:sp>
            <p:nvSpPr>
              <p:cNvPr id="32" name="Triangle 31">
                <a:extLst>
                  <a:ext uri="{FF2B5EF4-FFF2-40B4-BE49-F238E27FC236}">
                    <a16:creationId xmlns:a16="http://schemas.microsoft.com/office/drawing/2014/main" id="{254E7207-6BDD-1041-BCFE-3201713F55F7}"/>
                  </a:ext>
                </a:extLst>
              </p:cNvPr>
              <p:cNvSpPr/>
              <p:nvPr/>
            </p:nvSpPr>
            <p:spPr>
              <a:xfrm>
                <a:off x="3306457" y="4893469"/>
                <a:ext cx="1375600" cy="1185862"/>
              </a:xfrm>
              <a:prstGeom prst="triangl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hord 32">
                <a:extLst>
                  <a:ext uri="{FF2B5EF4-FFF2-40B4-BE49-F238E27FC236}">
                    <a16:creationId xmlns:a16="http://schemas.microsoft.com/office/drawing/2014/main" id="{AB46C7A5-26C8-1F48-B766-145459950108}"/>
                  </a:ext>
                </a:extLst>
              </p:cNvPr>
              <p:cNvSpPr/>
              <p:nvPr/>
            </p:nvSpPr>
            <p:spPr>
              <a:xfrm>
                <a:off x="3313219" y="3944930"/>
                <a:ext cx="1362075" cy="1362075"/>
              </a:xfrm>
              <a:prstGeom prst="chor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" name="Curved Connector 34">
              <a:extLst>
                <a:ext uri="{FF2B5EF4-FFF2-40B4-BE49-F238E27FC236}">
                  <a16:creationId xmlns:a16="http://schemas.microsoft.com/office/drawing/2014/main" id="{2ADC3710-D74B-1E47-9048-8E53570BA812}"/>
                </a:ext>
              </a:extLst>
            </p:cNvPr>
            <p:cNvCxnSpPr>
              <a:cxnSpLocks/>
              <a:stCxn id="8" idx="2"/>
              <a:endCxn id="32" idx="3"/>
            </p:cNvCxnSpPr>
            <p:nvPr/>
          </p:nvCxnSpPr>
          <p:spPr>
            <a:xfrm rot="5400000" flipH="1" flipV="1">
              <a:off x="2706543" y="5205161"/>
              <a:ext cx="413544" cy="2161884"/>
            </a:xfrm>
            <a:prstGeom prst="curvedConnector3">
              <a:avLst>
                <a:gd name="adj1" fmla="val -55278"/>
              </a:avLst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DA79A4-3719-9E4A-8B89-CDF5C7FFA124}"/>
                </a:ext>
              </a:extLst>
            </p:cNvPr>
            <p:cNvSpPr txBox="1"/>
            <p:nvPr/>
          </p:nvSpPr>
          <p:spPr>
            <a:xfrm>
              <a:off x="4434293" y="3907730"/>
              <a:ext cx="4234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Antenna Tracker</a:t>
              </a:r>
              <a:br>
                <a:rPr lang="en-US" b="1"/>
              </a:br>
              <a:r>
                <a:rPr lang="en-US"/>
                <a:t>- Receive GPS coordinates of UAV from GCS</a:t>
              </a:r>
            </a:p>
            <a:p>
              <a:r>
                <a:rPr lang="en-US"/>
                <a:t>- Adjust antenna orientation to track UAV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682289-45F7-F040-B735-01504434C565}"/>
                </a:ext>
              </a:extLst>
            </p:cNvPr>
            <p:cNvSpPr txBox="1"/>
            <p:nvPr/>
          </p:nvSpPr>
          <p:spPr>
            <a:xfrm>
              <a:off x="4113302" y="3195081"/>
              <a:ext cx="1859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900 MHz/5.8 GHz</a:t>
              </a:r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47C49C-8624-1146-BEE7-FB7CAE9D7179}"/>
                </a:ext>
              </a:extLst>
            </p:cNvPr>
            <p:cNvSpPr txBox="1"/>
            <p:nvPr/>
          </p:nvSpPr>
          <p:spPr>
            <a:xfrm>
              <a:off x="5290138" y="5519301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2.4 GHz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1531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8AE6A-665D-E44E-B8FD-39375741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Video Streaming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AC769-9FC1-8A46-AB45-EF8C44B7E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521527"/>
            <a:ext cx="4010890" cy="410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Requirements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700m of Range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5.8Ghz Frequency Band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27 </a:t>
            </a:r>
            <a:r>
              <a:rPr lang="en-US" sz="2800" dirty="0" err="1">
                <a:solidFill>
                  <a:schemeClr val="bg1"/>
                </a:solidFill>
              </a:rPr>
              <a:t>Mbits</a:t>
            </a:r>
            <a:r>
              <a:rPr lang="en-US" sz="2800" dirty="0">
                <a:solidFill>
                  <a:schemeClr val="bg1"/>
                </a:solidFill>
              </a:rPr>
              <a:t>/s</a:t>
            </a:r>
          </a:p>
          <a:p>
            <a:r>
              <a:rPr lang="en-US" dirty="0">
                <a:solidFill>
                  <a:schemeClr val="bg1"/>
                </a:solidFill>
              </a:rPr>
              <a:t>Device Considerations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Rocket M5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Bullet M5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Rocket 5AC Lite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14C5F3-7F2C-434D-8288-2B435094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00405"/>
              </p:ext>
            </p:extLst>
          </p:nvPr>
        </p:nvGraphicFramePr>
        <p:xfrm>
          <a:off x="5297763" y="922291"/>
          <a:ext cx="6250770" cy="485255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20552">
                  <a:extLst>
                    <a:ext uri="{9D8B030D-6E8A-4147-A177-3AD203B41FA5}">
                      <a16:colId xmlns:a16="http://schemas.microsoft.com/office/drawing/2014/main" val="2990357120"/>
                    </a:ext>
                  </a:extLst>
                </a:gridCol>
                <a:gridCol w="1701332">
                  <a:extLst>
                    <a:ext uri="{9D8B030D-6E8A-4147-A177-3AD203B41FA5}">
                      <a16:colId xmlns:a16="http://schemas.microsoft.com/office/drawing/2014/main" val="2982028122"/>
                    </a:ext>
                  </a:extLst>
                </a:gridCol>
                <a:gridCol w="1642665">
                  <a:extLst>
                    <a:ext uri="{9D8B030D-6E8A-4147-A177-3AD203B41FA5}">
                      <a16:colId xmlns:a16="http://schemas.microsoft.com/office/drawing/2014/main" val="282764269"/>
                    </a:ext>
                  </a:extLst>
                </a:gridCol>
                <a:gridCol w="1486221">
                  <a:extLst>
                    <a:ext uri="{9D8B030D-6E8A-4147-A177-3AD203B41FA5}">
                      <a16:colId xmlns:a16="http://schemas.microsoft.com/office/drawing/2014/main" val="842256820"/>
                    </a:ext>
                  </a:extLst>
                </a:gridCol>
              </a:tblGrid>
              <a:tr h="5391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Rocket M5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Rocket 5AC Lite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Bullet IP67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54251058"/>
                  </a:ext>
                </a:extLst>
              </a:tr>
              <a:tr h="28839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Weight (g)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2198220843"/>
                  </a:ext>
                </a:extLst>
              </a:tr>
              <a:tr h="78995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Max Power Consumption (W)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1359096035"/>
                  </a:ext>
                </a:extLst>
              </a:tr>
              <a:tr h="78995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Max Receive Sensitivity (dBm)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-96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-96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-93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3263381253"/>
                  </a:ext>
                </a:extLst>
              </a:tr>
              <a:tr h="53917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Max Output Power (dBm)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2883055611"/>
                  </a:ext>
                </a:extLst>
              </a:tr>
              <a:tr h="53917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Max Band-width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40MHz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60MHz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40MHz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979399312"/>
                  </a:ext>
                </a:extLst>
              </a:tr>
              <a:tr h="28839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MIMO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2585792994"/>
                  </a:ext>
                </a:extLst>
              </a:tr>
              <a:tr h="78995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External Antenna Connectors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3214897808"/>
                  </a:ext>
                </a:extLst>
              </a:tr>
              <a:tr h="28839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Cost ($)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Donated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1" marR="70531" marT="0" marB="0" anchor="ctr"/>
                </a:tc>
                <a:extLst>
                  <a:ext uri="{0D108BD9-81ED-4DB2-BD59-A6C34878D82A}">
                    <a16:rowId xmlns:a16="http://schemas.microsoft.com/office/drawing/2014/main" val="4139048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71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Top Corners Rounded 12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Top Corners Rounded 14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C7700-BB07-4A5E-9D28-3D930BE95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Rocket M5 Testing</a:t>
            </a:r>
          </a:p>
        </p:txBody>
      </p:sp>
      <p:cxnSp>
        <p:nvCxnSpPr>
          <p:cNvPr id="28" name="Straight Connector 16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60121-B15A-450F-8C73-03FA429F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160212" cy="3398883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100" dirty="0">
                <a:solidFill>
                  <a:schemeClr val="bg1"/>
                </a:solidFill>
              </a:rPr>
              <a:t>Both Tests Were Done with Ubiquiti AMO-5G13 Omni Directional Antennas</a:t>
            </a:r>
          </a:p>
          <a:p>
            <a:r>
              <a:rPr lang="en-US" sz="3100" dirty="0">
                <a:solidFill>
                  <a:schemeClr val="bg1"/>
                </a:solidFill>
              </a:rPr>
              <a:t>First Test</a:t>
            </a:r>
          </a:p>
          <a:p>
            <a:pPr lvl="1"/>
            <a:r>
              <a:rPr lang="en-US" sz="3100" dirty="0">
                <a:solidFill>
                  <a:schemeClr val="bg1"/>
                </a:solidFill>
              </a:rPr>
              <a:t>Signal Quality = (Receiver Sensitivity)/ (Max Receiver Sensitivity)</a:t>
            </a:r>
          </a:p>
          <a:p>
            <a:pPr lvl="1"/>
            <a:r>
              <a:rPr lang="en-US" sz="3100" dirty="0">
                <a:solidFill>
                  <a:schemeClr val="bg1"/>
                </a:solidFill>
              </a:rPr>
              <a:t>Decreased Signal from trees/cars</a:t>
            </a:r>
          </a:p>
          <a:p>
            <a:pPr lvl="1"/>
            <a:r>
              <a:rPr lang="en-US" sz="3100" dirty="0">
                <a:solidFill>
                  <a:schemeClr val="bg1"/>
                </a:solidFill>
              </a:rPr>
              <a:t>Poor Orientation Control</a:t>
            </a:r>
          </a:p>
          <a:p>
            <a:pPr lvl="1"/>
            <a:r>
              <a:rPr lang="en-US" sz="3100" dirty="0">
                <a:solidFill>
                  <a:schemeClr val="bg1"/>
                </a:solidFill>
              </a:rPr>
              <a:t>Fresnel Zone Infractions</a:t>
            </a:r>
          </a:p>
          <a:p>
            <a:pPr lvl="1"/>
            <a:endParaRPr lang="en-US" sz="1700" dirty="0">
              <a:solidFill>
                <a:schemeClr val="bg1"/>
              </a:solidFill>
            </a:endParaRPr>
          </a:p>
          <a:p>
            <a:pPr lvl="1"/>
            <a:endParaRPr lang="en-US" sz="1700" dirty="0">
              <a:solidFill>
                <a:schemeClr val="bg1"/>
              </a:solidFill>
            </a:endParaRPr>
          </a:p>
          <a:p>
            <a:pPr lvl="1"/>
            <a:endParaRPr lang="en-US" sz="1700" dirty="0">
              <a:solidFill>
                <a:schemeClr val="bg1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B2B6DE6-C32A-4015-8A2C-FD36E9999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047487"/>
              </p:ext>
            </p:extLst>
          </p:nvPr>
        </p:nvGraphicFramePr>
        <p:xfrm>
          <a:off x="5203767" y="467256"/>
          <a:ext cx="6542117" cy="5766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4415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9CEF-EB6B-CD48-B814-44235E9A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Zone Interference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C829B8-D1A0-594D-8D89-7D0DB26F128E}"/>
              </a:ext>
            </a:extLst>
          </p:cNvPr>
          <p:cNvGrpSpPr/>
          <p:nvPr/>
        </p:nvGrpSpPr>
        <p:grpSpPr>
          <a:xfrm>
            <a:off x="514350" y="1288599"/>
            <a:ext cx="11229975" cy="6176631"/>
            <a:chOff x="514350" y="1288599"/>
            <a:chExt cx="11229975" cy="61766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45A4D72-EA89-6646-BD63-992B99DBEA8B}"/>
                </a:ext>
              </a:extLst>
            </p:cNvPr>
            <p:cNvCxnSpPr/>
            <p:nvPr/>
          </p:nvCxnSpPr>
          <p:spPr>
            <a:xfrm>
              <a:off x="514350" y="5486400"/>
              <a:ext cx="112299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 descr="Fir tree">
              <a:extLst>
                <a:ext uri="{FF2B5EF4-FFF2-40B4-BE49-F238E27FC236}">
                  <a16:creationId xmlns:a16="http://schemas.microsoft.com/office/drawing/2014/main" id="{834A7AA4-8385-9E45-8AE1-A7B583CD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7631" y="2491931"/>
              <a:ext cx="3431018" cy="3431018"/>
            </a:xfrm>
            <a:prstGeom prst="rect">
              <a:avLst/>
            </a:prstGeom>
          </p:spPr>
        </p:pic>
        <p:pic>
          <p:nvPicPr>
            <p:cNvPr id="36" name="Graphic 35" descr="Deciduous tree">
              <a:extLst>
                <a:ext uri="{FF2B5EF4-FFF2-40B4-BE49-F238E27FC236}">
                  <a16:creationId xmlns:a16="http://schemas.microsoft.com/office/drawing/2014/main" id="{763F6E33-09CB-0141-9707-ACC280E15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3992" y="4931562"/>
              <a:ext cx="1536833" cy="153683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465970-0024-1F4D-9CBE-A626063C4EF1}"/>
                </a:ext>
              </a:extLst>
            </p:cNvPr>
            <p:cNvSpPr/>
            <p:nvPr/>
          </p:nvSpPr>
          <p:spPr>
            <a:xfrm rot="357361">
              <a:off x="568715" y="2511326"/>
              <a:ext cx="10144126" cy="2860675"/>
            </a:xfrm>
            <a:prstGeom prst="ellipse">
              <a:avLst/>
            </a:prstGeom>
            <a:solidFill>
              <a:srgbClr val="7F7F7F">
                <a:alpha val="50196"/>
              </a:srgbClr>
            </a:solidFill>
            <a:ln w="38100"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 descr="Satellite dish">
              <a:extLst>
                <a:ext uri="{FF2B5EF4-FFF2-40B4-BE49-F238E27FC236}">
                  <a16:creationId xmlns:a16="http://schemas.microsoft.com/office/drawing/2014/main" id="{6DA55B46-E9C2-B34F-8A6A-AB5670FAB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78056" y="5258896"/>
              <a:ext cx="1231592" cy="1231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8D2696-D196-9840-9FB3-3401FA138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5995" y="1288599"/>
              <a:ext cx="1994037" cy="1408289"/>
            </a:xfrm>
            <a:prstGeom prst="rect">
              <a:avLst/>
            </a:prstGeom>
          </p:spPr>
        </p:pic>
        <p:pic>
          <p:nvPicPr>
            <p:cNvPr id="13" name="Graphic 12" descr="Deciduous tree">
              <a:extLst>
                <a:ext uri="{FF2B5EF4-FFF2-40B4-BE49-F238E27FC236}">
                  <a16:creationId xmlns:a16="http://schemas.microsoft.com/office/drawing/2014/main" id="{13B0C773-B7F6-3647-8529-6BA9CC8C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98952" y="3974711"/>
              <a:ext cx="1856656" cy="1856656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46C3B0-8193-0149-83E0-A164EDCB9A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1968" y="2056258"/>
              <a:ext cx="7491045" cy="37158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6351752A-9CF2-6B4F-8234-23B25E68169C}"/>
                </a:ext>
              </a:extLst>
            </p:cNvPr>
            <p:cNvSpPr/>
            <p:nvPr/>
          </p:nvSpPr>
          <p:spPr>
            <a:xfrm>
              <a:off x="2050613" y="4004766"/>
              <a:ext cx="2271712" cy="3051161"/>
            </a:xfrm>
            <a:prstGeom prst="arc">
              <a:avLst>
                <a:gd name="adj1" fmla="val 16689515"/>
                <a:gd name="adj2" fmla="val 20904964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991D608-C884-A44B-8FA0-4BA992955004}"/>
                </a:ext>
              </a:extLst>
            </p:cNvPr>
            <p:cNvSpPr/>
            <p:nvPr/>
          </p:nvSpPr>
          <p:spPr>
            <a:xfrm>
              <a:off x="1081974" y="4414069"/>
              <a:ext cx="2271712" cy="3051161"/>
            </a:xfrm>
            <a:prstGeom prst="arc">
              <a:avLst>
                <a:gd name="adj1" fmla="val 17319199"/>
                <a:gd name="adj2" fmla="val 21350423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EE752C05-B82F-C54A-8BF3-FBB63CFB1B8F}"/>
                </a:ext>
              </a:extLst>
            </p:cNvPr>
            <p:cNvSpPr/>
            <p:nvPr/>
          </p:nvSpPr>
          <p:spPr>
            <a:xfrm>
              <a:off x="3186258" y="3535359"/>
              <a:ext cx="2041640" cy="2540068"/>
            </a:xfrm>
            <a:prstGeom prst="arc">
              <a:avLst>
                <a:gd name="adj1" fmla="val 16357588"/>
                <a:gd name="adj2" fmla="val 156675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E2F37D27-AD23-CC45-9762-ABA886B77911}"/>
                </a:ext>
              </a:extLst>
            </p:cNvPr>
            <p:cNvSpPr/>
            <p:nvPr/>
          </p:nvSpPr>
          <p:spPr>
            <a:xfrm>
              <a:off x="3824194" y="3072194"/>
              <a:ext cx="2408222" cy="2423582"/>
            </a:xfrm>
            <a:prstGeom prst="arc">
              <a:avLst>
                <a:gd name="adj1" fmla="val 16357588"/>
                <a:gd name="adj2" fmla="val 167759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2A76CFA8-ED50-BB40-8869-032E6787A510}"/>
                </a:ext>
              </a:extLst>
            </p:cNvPr>
            <p:cNvSpPr/>
            <p:nvPr/>
          </p:nvSpPr>
          <p:spPr>
            <a:xfrm>
              <a:off x="4848974" y="2547334"/>
              <a:ext cx="2271712" cy="3051161"/>
            </a:xfrm>
            <a:prstGeom prst="arc">
              <a:avLst>
                <a:gd name="adj1" fmla="val 16689515"/>
                <a:gd name="adj2" fmla="val 64580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9F6277C8-A2E2-5D4D-840F-978375767F86}"/>
                </a:ext>
              </a:extLst>
            </p:cNvPr>
            <p:cNvSpPr/>
            <p:nvPr/>
          </p:nvSpPr>
          <p:spPr>
            <a:xfrm rot="20337727">
              <a:off x="4594670" y="1595382"/>
              <a:ext cx="3568147" cy="4955062"/>
            </a:xfrm>
            <a:prstGeom prst="arc">
              <a:avLst>
                <a:gd name="adj1" fmla="val 18944602"/>
                <a:gd name="adj2" fmla="val 46384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Fir tree">
              <a:extLst>
                <a:ext uri="{FF2B5EF4-FFF2-40B4-BE49-F238E27FC236}">
                  <a16:creationId xmlns:a16="http://schemas.microsoft.com/office/drawing/2014/main" id="{5BA9BEA1-3D3F-9B4B-91E4-EB7E841B2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85434" y="3424680"/>
              <a:ext cx="3337121" cy="3337121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FC855B5-3C3F-EC40-B5B1-34A607F4C718}"/>
              </a:ext>
            </a:extLst>
          </p:cNvPr>
          <p:cNvSpPr/>
          <p:nvPr/>
        </p:nvSpPr>
        <p:spPr>
          <a:xfrm>
            <a:off x="2226956" y="1853432"/>
            <a:ext cx="1988345" cy="13255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Obstructions Cause Significant Signal Attenuation</a:t>
            </a:r>
          </a:p>
        </p:txBody>
      </p:sp>
    </p:spTree>
    <p:extLst>
      <p:ext uri="{BB962C8B-B14F-4D97-AF65-F5344CB8AC3E}">
        <p14:creationId xmlns:p14="http://schemas.microsoft.com/office/powerpoint/2010/main" val="641869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2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81AC6-C6BB-4C96-82A0-E1B4B651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/>
              <a:t>Goals &amp; Objectives</a:t>
            </a:r>
          </a:p>
        </p:txBody>
      </p:sp>
      <p:sp>
        <p:nvSpPr>
          <p:cNvPr id="36" name="Freeform: Shape 34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E37FA271-1CF9-47D1-8934-ACA7CD735A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286232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595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8365-652C-423E-8254-8650C9AA0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790" y="268144"/>
            <a:ext cx="10515600" cy="1325563"/>
          </a:xfrm>
        </p:spPr>
        <p:txBody>
          <a:bodyPr/>
          <a:lstStyle/>
          <a:p>
            <a:r>
              <a:rPr lang="en-US" dirty="0"/>
              <a:t>Second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A38EF-20B4-4047-B706-3AACD98AA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753" y="1394849"/>
            <a:ext cx="4985283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Second Test</a:t>
            </a:r>
          </a:p>
          <a:p>
            <a:pPr lvl="1"/>
            <a:r>
              <a:rPr lang="en-US" dirty="0"/>
              <a:t>Between Garages Libra and C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-60 to -68dBm RSSI </a:t>
            </a:r>
          </a:p>
          <a:p>
            <a:pPr lvl="1"/>
            <a:r>
              <a:rPr lang="en-US" dirty="0"/>
              <a:t>40 </a:t>
            </a:r>
            <a:r>
              <a:rPr lang="en-US" dirty="0" err="1"/>
              <a:t>Mbits</a:t>
            </a:r>
            <a:r>
              <a:rPr lang="en-US" dirty="0"/>
              <a:t>/s 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-70 to -78dBm RSSI When Held Sideways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15Mbits/s when held sideways</a:t>
            </a:r>
            <a:endParaRPr lang="en-US" dirty="0">
              <a:cs typeface="Calibri"/>
            </a:endParaRPr>
          </a:p>
          <a:p>
            <a:r>
              <a:rPr lang="en-US" dirty="0"/>
              <a:t>Takeaways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Susceptible to Orientation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Heavy </a:t>
            </a:r>
            <a:endParaRPr lang="en-US" dirty="0">
              <a:cs typeface="Calibri"/>
            </a:endParaRPr>
          </a:p>
          <a:p>
            <a:r>
              <a:rPr lang="en-US" dirty="0"/>
              <a:t>Dr. Gong’s Recommendations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Dual Yagi’s on the Ground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Rubber Duck Monopoles on Drone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pic>
        <p:nvPicPr>
          <p:cNvPr id="4" name="Picture 3" descr="cid:f7a54913-8bc3-46b7-ab9c-0ccb244b8a88@namprd07.prod.outlook.com">
            <a:extLst>
              <a:ext uri="{FF2B5EF4-FFF2-40B4-BE49-F238E27FC236}">
                <a16:creationId xmlns:a16="http://schemas.microsoft.com/office/drawing/2014/main" id="{66E36343-2B2A-4852-9E47-6CE05B5419D6}"/>
              </a:ext>
            </a:extLst>
          </p:cNvPr>
          <p:cNvPicPr/>
          <p:nvPr/>
        </p:nvPicPr>
        <p:blipFill>
          <a:blip r:embed="rId2" r:link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620554" y="1462865"/>
            <a:ext cx="4974336" cy="373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9C5D00A-57BE-455C-8D6C-849C4748C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8" y="212179"/>
            <a:ext cx="2861515" cy="6433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DF102-5757-426B-AEAC-9022A162C537}"/>
              </a:ext>
            </a:extLst>
          </p:cNvPr>
          <p:cNvSpPr txBox="1"/>
          <p:nvPr/>
        </p:nvSpPr>
        <p:spPr>
          <a:xfrm>
            <a:off x="3200400" y="5888966"/>
            <a:ext cx="4648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600 Meter Range Test</a:t>
            </a:r>
          </a:p>
        </p:txBody>
      </p:sp>
    </p:spTree>
    <p:extLst>
      <p:ext uri="{BB962C8B-B14F-4D97-AF65-F5344CB8AC3E}">
        <p14:creationId xmlns:p14="http://schemas.microsoft.com/office/powerpoint/2010/main" val="270589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C2CAE-D1BC-184C-93AE-0FBEFBDA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US"/>
              <a:t>Antenna Tracking</a:t>
            </a:r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A9986C80-70E0-40A2-B7E9-E1FD9A4DB7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172642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0111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60BB-104C-2E4D-B1B0-C3E66BDC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Antenna Tracking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9285B7-09CA-A74E-BD1B-325EF8209918}"/>
              </a:ext>
            </a:extLst>
          </p:cNvPr>
          <p:cNvGrpSpPr/>
          <p:nvPr/>
        </p:nvGrpSpPr>
        <p:grpSpPr>
          <a:xfrm>
            <a:off x="508763" y="1358151"/>
            <a:ext cx="11517777" cy="5312232"/>
            <a:chOff x="508763" y="1358151"/>
            <a:chExt cx="11517777" cy="5312232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7BD2878-7856-B24D-8C63-46567FCCFCD2}"/>
                </a:ext>
              </a:extLst>
            </p:cNvPr>
            <p:cNvGrpSpPr/>
            <p:nvPr/>
          </p:nvGrpSpPr>
          <p:grpSpPr>
            <a:xfrm>
              <a:off x="508763" y="1358151"/>
              <a:ext cx="11517777" cy="5312232"/>
              <a:chOff x="508763" y="1520989"/>
              <a:chExt cx="11517777" cy="5312232"/>
            </a:xfrm>
          </p:grpSpPr>
          <p:cxnSp>
            <p:nvCxnSpPr>
              <p:cNvPr id="60" name="Curved Connector 59">
                <a:extLst>
                  <a:ext uri="{FF2B5EF4-FFF2-40B4-BE49-F238E27FC236}">
                    <a16:creationId xmlns:a16="http://schemas.microsoft.com/office/drawing/2014/main" id="{ACEA2EE4-DCE1-B347-9436-81BC0AF1741B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 rot="10800000">
                <a:off x="1577858" y="5086955"/>
                <a:ext cx="1720399" cy="1445506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AC35E13-4193-CD4E-8F57-16C9C8B09EF0}"/>
                  </a:ext>
                </a:extLst>
              </p:cNvPr>
              <p:cNvSpPr/>
              <p:nvPr/>
            </p:nvSpPr>
            <p:spPr>
              <a:xfrm>
                <a:off x="3298255" y="4203778"/>
                <a:ext cx="1465882" cy="59326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Tilt Servo (90°)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8050718-31A4-3A4E-8917-C766B0697F96}"/>
                  </a:ext>
                </a:extLst>
              </p:cNvPr>
              <p:cNvSpPr/>
              <p:nvPr/>
            </p:nvSpPr>
            <p:spPr>
              <a:xfrm>
                <a:off x="3298256" y="5219804"/>
                <a:ext cx="1465881" cy="59326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Pan Servo (300°)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D2446C3-523B-794E-B017-DC7ECB6C8A7D}"/>
                  </a:ext>
                </a:extLst>
              </p:cNvPr>
              <p:cNvSpPr/>
              <p:nvPr/>
            </p:nvSpPr>
            <p:spPr>
              <a:xfrm>
                <a:off x="5350767" y="6235830"/>
                <a:ext cx="1465882" cy="59326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DC-DC Buck Converter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5933D92-4B08-C348-9F5F-C6640BDE1B12}"/>
                  </a:ext>
                </a:extLst>
              </p:cNvPr>
              <p:cNvSpPr/>
              <p:nvPr/>
            </p:nvSpPr>
            <p:spPr>
              <a:xfrm>
                <a:off x="3298256" y="6235830"/>
                <a:ext cx="1465882" cy="59326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Servo Controller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9D757CF-C9A2-6F47-8B69-2ACC991291ED}"/>
                  </a:ext>
                </a:extLst>
              </p:cNvPr>
              <p:cNvGrpSpPr/>
              <p:nvPr/>
            </p:nvGrpSpPr>
            <p:grpSpPr>
              <a:xfrm>
                <a:off x="508763" y="3708463"/>
                <a:ext cx="2276862" cy="2818234"/>
                <a:chOff x="1059907" y="3495521"/>
                <a:chExt cx="2276862" cy="2818234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9111D4C-2BF0-974E-9A37-B3734CA558DF}"/>
                    </a:ext>
                  </a:extLst>
                </p:cNvPr>
                <p:cNvGrpSpPr/>
                <p:nvPr/>
              </p:nvGrpSpPr>
              <p:grpSpPr>
                <a:xfrm>
                  <a:off x="1156251" y="3932681"/>
                  <a:ext cx="2180518" cy="2381074"/>
                  <a:chOff x="1156251" y="3932681"/>
                  <a:chExt cx="2180518" cy="2381074"/>
                </a:xfrm>
              </p:grpSpPr>
              <p:sp>
                <p:nvSpPr>
                  <p:cNvPr id="11" name="Half Frame 10">
                    <a:extLst>
                      <a:ext uri="{FF2B5EF4-FFF2-40B4-BE49-F238E27FC236}">
                        <a16:creationId xmlns:a16="http://schemas.microsoft.com/office/drawing/2014/main" id="{154AFE9C-C645-974A-9097-BD34B4594A1E}"/>
                      </a:ext>
                    </a:extLst>
                  </p:cNvPr>
                  <p:cNvSpPr/>
                  <p:nvPr/>
                </p:nvSpPr>
                <p:spPr>
                  <a:xfrm rot="2686081">
                    <a:off x="1625092" y="5268382"/>
                    <a:ext cx="939224" cy="1045373"/>
                  </a:xfrm>
                  <a:prstGeom prst="halfFrame">
                    <a:avLst>
                      <a:gd name="adj1" fmla="val 4687"/>
                      <a:gd name="adj2" fmla="val 5673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" name="Can 11">
                    <a:extLst>
                      <a:ext uri="{FF2B5EF4-FFF2-40B4-BE49-F238E27FC236}">
                        <a16:creationId xmlns:a16="http://schemas.microsoft.com/office/drawing/2014/main" id="{296CD61F-6F95-5042-9379-D9D07F0AD3DB}"/>
                      </a:ext>
                    </a:extLst>
                  </p:cNvPr>
                  <p:cNvSpPr/>
                  <p:nvPr/>
                </p:nvSpPr>
                <p:spPr>
                  <a:xfrm>
                    <a:off x="1538114" y="4784459"/>
                    <a:ext cx="1192695" cy="369333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Curved Right Arrow 12">
                    <a:extLst>
                      <a:ext uri="{FF2B5EF4-FFF2-40B4-BE49-F238E27FC236}">
                        <a16:creationId xmlns:a16="http://schemas.microsoft.com/office/drawing/2014/main" id="{96CC7842-14DE-8B41-8C51-BE99D2A5A2AB}"/>
                      </a:ext>
                    </a:extLst>
                  </p:cNvPr>
                  <p:cNvSpPr/>
                  <p:nvPr/>
                </p:nvSpPr>
                <p:spPr>
                  <a:xfrm>
                    <a:off x="1156251" y="4538642"/>
                    <a:ext cx="1639957" cy="860965"/>
                  </a:xfrm>
                  <a:prstGeom prst="curvedRightArrow">
                    <a:avLst>
                      <a:gd name="adj1" fmla="val 15724"/>
                      <a:gd name="adj2" fmla="val 50000"/>
                      <a:gd name="adj3" fmla="val 25000"/>
                    </a:avLst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Right Triangle 18">
                    <a:extLst>
                      <a:ext uri="{FF2B5EF4-FFF2-40B4-BE49-F238E27FC236}">
                        <a16:creationId xmlns:a16="http://schemas.microsoft.com/office/drawing/2014/main" id="{492ABE97-C37C-EB4B-B765-C22EB6587243}"/>
                      </a:ext>
                    </a:extLst>
                  </p:cNvPr>
                  <p:cNvSpPr/>
                  <p:nvPr/>
                </p:nvSpPr>
                <p:spPr>
                  <a:xfrm flipH="1">
                    <a:off x="1829660" y="4275331"/>
                    <a:ext cx="598682" cy="598682"/>
                  </a:xfrm>
                  <a:prstGeom prst="rtTriangl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Circular Arrow 17">
                    <a:extLst>
                      <a:ext uri="{FF2B5EF4-FFF2-40B4-BE49-F238E27FC236}">
                        <a16:creationId xmlns:a16="http://schemas.microsoft.com/office/drawing/2014/main" id="{E612A627-30DA-F549-917C-D0DA5DDD7865}"/>
                      </a:ext>
                    </a:extLst>
                  </p:cNvPr>
                  <p:cNvSpPr/>
                  <p:nvPr/>
                </p:nvSpPr>
                <p:spPr>
                  <a:xfrm rot="4199826" flipH="1">
                    <a:off x="2124849" y="3932681"/>
                    <a:ext cx="1211920" cy="1211920"/>
                  </a:xfrm>
                  <a:prstGeom prst="circularArrow">
                    <a:avLst>
                      <a:gd name="adj1" fmla="val 12500"/>
                      <a:gd name="adj2" fmla="val 1142319"/>
                      <a:gd name="adj3" fmla="val 20457681"/>
                      <a:gd name="adj4" fmla="val 14198946"/>
                      <a:gd name="adj5" fmla="val 12500"/>
                    </a:avLst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05E535B-69BC-6548-A50B-4DE58A753B7D}"/>
                    </a:ext>
                  </a:extLst>
                </p:cNvPr>
                <p:cNvSpPr/>
                <p:nvPr/>
              </p:nvSpPr>
              <p:spPr>
                <a:xfrm>
                  <a:off x="1059907" y="3495521"/>
                  <a:ext cx="2259490" cy="2604654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>
                      <a:solidFill>
                        <a:schemeClr val="tx1"/>
                      </a:solidFill>
                    </a:rPr>
                    <a:t>Antenna Tracker Hardware</a:t>
                  </a: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61F9E64-C03F-F948-809B-207144849881}"/>
                  </a:ext>
                </a:extLst>
              </p:cNvPr>
              <p:cNvGrpSpPr/>
              <p:nvPr/>
            </p:nvGrpSpPr>
            <p:grpSpPr>
              <a:xfrm>
                <a:off x="7471041" y="6004012"/>
                <a:ext cx="1465881" cy="829209"/>
                <a:chOff x="6616759" y="2563490"/>
                <a:chExt cx="1940217" cy="1097527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2762625A-B924-9241-B9B4-7074F86545F1}"/>
                    </a:ext>
                  </a:extLst>
                </p:cNvPr>
                <p:cNvSpPr/>
                <p:nvPr/>
              </p:nvSpPr>
              <p:spPr>
                <a:xfrm>
                  <a:off x="8147529" y="2563490"/>
                  <a:ext cx="294250" cy="358641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>
                      <a:solidFill>
                        <a:schemeClr val="tx1"/>
                      </a:solidFill>
                    </a:rPr>
                    <a:t>-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1F82324-60B3-6942-8CD9-9E62BDC13645}"/>
                    </a:ext>
                  </a:extLst>
                </p:cNvPr>
                <p:cNvSpPr/>
                <p:nvPr/>
              </p:nvSpPr>
              <p:spPr>
                <a:xfrm>
                  <a:off x="6755908" y="2564358"/>
                  <a:ext cx="294250" cy="358641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11B68F6-1025-034E-85C5-407FA804BC46}"/>
                    </a:ext>
                  </a:extLst>
                </p:cNvPr>
                <p:cNvSpPr/>
                <p:nvPr/>
              </p:nvSpPr>
              <p:spPr>
                <a:xfrm>
                  <a:off x="6616759" y="2875785"/>
                  <a:ext cx="1940217" cy="78523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</a:rPr>
                    <a:t>Field Power Supply</a:t>
                  </a:r>
                </a:p>
              </p:txBody>
            </p:sp>
          </p:grp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7897D16-7196-5544-8F70-2C8DE6CCCD10}"/>
                  </a:ext>
                </a:extLst>
              </p:cNvPr>
              <p:cNvCxnSpPr>
                <a:stCxn id="46" idx="1"/>
                <a:endCxn id="47" idx="3"/>
              </p:cNvCxnSpPr>
              <p:nvPr/>
            </p:nvCxnSpPr>
            <p:spPr>
              <a:xfrm flipH="1">
                <a:off x="4764138" y="6532461"/>
                <a:ext cx="58662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5A123260-5443-734B-A044-A5BD630DE5EB}"/>
                  </a:ext>
                </a:extLst>
              </p:cNvPr>
              <p:cNvCxnSpPr>
                <a:cxnSpLocks/>
                <a:endCxn id="42" idx="1"/>
              </p:cNvCxnSpPr>
              <p:nvPr/>
            </p:nvCxnSpPr>
            <p:spPr>
              <a:xfrm>
                <a:off x="2646951" y="4500409"/>
                <a:ext cx="65130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1D07601E-144B-F346-B387-8729037B7BF1}"/>
                  </a:ext>
                </a:extLst>
              </p:cNvPr>
              <p:cNvCxnSpPr>
                <a:cxnSpLocks/>
                <a:stCxn id="50" idx="1"/>
                <a:endCxn id="46" idx="3"/>
              </p:cNvCxnSpPr>
              <p:nvPr/>
            </p:nvCxnSpPr>
            <p:spPr>
              <a:xfrm flipH="1" flipV="1">
                <a:off x="6816649" y="6532461"/>
                <a:ext cx="654389" cy="412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7BCA187-6991-6743-82B0-0FD6108EF7DF}"/>
                  </a:ext>
                </a:extLst>
              </p:cNvPr>
              <p:cNvCxnSpPr>
                <a:cxnSpLocks/>
                <a:stCxn id="12" idx="4"/>
                <a:endCxn id="43" idx="1"/>
              </p:cNvCxnSpPr>
              <p:nvPr/>
            </p:nvCxnSpPr>
            <p:spPr>
              <a:xfrm>
                <a:off x="2179665" y="5182068"/>
                <a:ext cx="1118591" cy="33436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6FA58D0-17B9-FC4E-8CCA-5560B21B5EAE}"/>
                  </a:ext>
                </a:extLst>
              </p:cNvPr>
              <p:cNvCxnSpPr>
                <a:stCxn id="47" idx="0"/>
                <a:endCxn id="43" idx="2"/>
              </p:cNvCxnSpPr>
              <p:nvPr/>
            </p:nvCxnSpPr>
            <p:spPr>
              <a:xfrm flipV="1">
                <a:off x="4031197" y="5813066"/>
                <a:ext cx="0" cy="42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9A0E914-134E-8F41-91E5-F904FA6D3796}"/>
                  </a:ext>
                </a:extLst>
              </p:cNvPr>
              <p:cNvCxnSpPr>
                <a:cxnSpLocks/>
                <a:stCxn id="43" idx="0"/>
                <a:endCxn id="42" idx="2"/>
              </p:cNvCxnSpPr>
              <p:nvPr/>
            </p:nvCxnSpPr>
            <p:spPr>
              <a:xfrm flipH="1" flipV="1">
                <a:off x="4031196" y="4797040"/>
                <a:ext cx="1" cy="42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5454FFB-92C9-4F46-B1BF-91C87B42DA5C}"/>
                  </a:ext>
                </a:extLst>
              </p:cNvPr>
              <p:cNvSpPr/>
              <p:nvPr/>
            </p:nvSpPr>
            <p:spPr>
              <a:xfrm>
                <a:off x="5557572" y="4949785"/>
                <a:ext cx="1663071" cy="59326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Ground Control Station</a:t>
                </a:r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44C91130-782B-474F-B3AA-6622A67785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7426" y="5551369"/>
                <a:ext cx="780146" cy="7236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4F84165-9FDF-1D46-BEAA-B8ED59C10082}"/>
                  </a:ext>
                </a:extLst>
              </p:cNvPr>
              <p:cNvSpPr/>
              <p:nvPr/>
            </p:nvSpPr>
            <p:spPr>
              <a:xfrm>
                <a:off x="3310163" y="1520989"/>
                <a:ext cx="4672509" cy="2308324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1"/>
                  <a:t>Antenna Tracker Software (</a:t>
                </a:r>
                <a:r>
                  <a:rPr lang="en-US" b="1" err="1"/>
                  <a:t>ArduPilot</a:t>
                </a:r>
                <a:r>
                  <a:rPr lang="en-US" b="1"/>
                  <a:t>)</a:t>
                </a:r>
                <a:br>
                  <a:rPr lang="en-US" b="1"/>
                </a:br>
                <a:r>
                  <a:rPr lang="en-US"/>
                  <a:t>- Initialize: set origin using base GPS coordinates</a:t>
                </a:r>
              </a:p>
              <a:p>
                <a:r>
                  <a:rPr lang="en-US"/>
                  <a:t>- Receive GPS coordinates of UAV from GCS</a:t>
                </a:r>
              </a:p>
              <a:p>
                <a:r>
                  <a:rPr lang="en-US"/>
                  <a:t>- Perform triangulation calculations for target pan and tilt coordinates</a:t>
                </a:r>
              </a:p>
              <a:p>
                <a:r>
                  <a:rPr lang="en-US"/>
                  <a:t>- Perform PID calculations for smooth motion</a:t>
                </a:r>
              </a:p>
              <a:p>
                <a:r>
                  <a:rPr lang="en-US"/>
                  <a:t>- Adjust antenna orientation to track UAV using pan and tilt servos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0E8BFD-677B-674C-BC23-35FA63F1B3E7}"/>
                  </a:ext>
                </a:extLst>
              </p:cNvPr>
              <p:cNvSpPr/>
              <p:nvPr/>
            </p:nvSpPr>
            <p:spPr>
              <a:xfrm>
                <a:off x="508763" y="1527146"/>
                <a:ext cx="2259491" cy="159199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>
                    <a:solidFill>
                      <a:schemeClr val="tx1"/>
                    </a:solidFill>
                  </a:rPr>
                  <a:t>UAV</a:t>
                </a:r>
              </a:p>
            </p:txBody>
          </p: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376A610B-0E09-4E4F-8A42-3C24152455EA}"/>
                  </a:ext>
                </a:extLst>
              </p:cNvPr>
              <p:cNvCxnSpPr>
                <a:cxnSpLocks/>
                <a:stCxn id="121" idx="2"/>
                <a:endCxn id="49" idx="0"/>
              </p:cNvCxnSpPr>
              <p:nvPr/>
            </p:nvCxnSpPr>
            <p:spPr>
              <a:xfrm flipH="1">
                <a:off x="1638508" y="3119145"/>
                <a:ext cx="1" cy="589318"/>
              </a:xfrm>
              <a:prstGeom prst="straightConnector1">
                <a:avLst/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CE9E9775-7BA1-7944-9D6C-5DCFE7B3D40B}"/>
                  </a:ext>
                </a:extLst>
              </p:cNvPr>
              <p:cNvSpPr/>
              <p:nvPr/>
            </p:nvSpPr>
            <p:spPr>
              <a:xfrm>
                <a:off x="1067071" y="3231110"/>
                <a:ext cx="25881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/>
                  <a:t>GPS    Coordinates</a:t>
                </a:r>
                <a:endParaRPr lang="en-US">
                  <a:cs typeface="Calibri"/>
                </a:endParaRP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B887102-71B5-CF42-ADCF-2AFEEB661C28}"/>
                  </a:ext>
                </a:extLst>
              </p:cNvPr>
              <p:cNvCxnSpPr>
                <a:cxnSpLocks/>
                <a:stCxn id="97" idx="0"/>
              </p:cNvCxnSpPr>
              <p:nvPr/>
            </p:nvCxnSpPr>
            <p:spPr>
              <a:xfrm flipH="1" flipV="1">
                <a:off x="6389107" y="3829313"/>
                <a:ext cx="1" cy="11204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D9EA7A45-A0D7-444E-8457-8315BF1F9BB6}"/>
                  </a:ext>
                </a:extLst>
              </p:cNvPr>
              <p:cNvGrpSpPr/>
              <p:nvPr/>
            </p:nvGrpSpPr>
            <p:grpSpPr>
              <a:xfrm>
                <a:off x="8327756" y="1941373"/>
                <a:ext cx="3698784" cy="4809163"/>
                <a:chOff x="8327756" y="1941373"/>
                <a:chExt cx="3698784" cy="4809163"/>
              </a:xfrm>
            </p:grpSpPr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DDF6C18F-CF20-7542-B59E-6E3C430F1114}"/>
                    </a:ext>
                  </a:extLst>
                </p:cNvPr>
                <p:cNvGrpSpPr/>
                <p:nvPr/>
              </p:nvGrpSpPr>
              <p:grpSpPr>
                <a:xfrm>
                  <a:off x="8327756" y="3051752"/>
                  <a:ext cx="3698784" cy="3698784"/>
                  <a:chOff x="8202496" y="2425452"/>
                  <a:chExt cx="3698784" cy="3698784"/>
                </a:xfrm>
              </p:grpSpPr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8B4DD3F8-9821-0048-BF93-BDEFFE5098DB}"/>
                      </a:ext>
                    </a:extLst>
                  </p:cNvPr>
                  <p:cNvGrpSpPr/>
                  <p:nvPr/>
                </p:nvGrpSpPr>
                <p:grpSpPr>
                  <a:xfrm rot="19849255">
                    <a:off x="8202496" y="2425452"/>
                    <a:ext cx="3698784" cy="3698784"/>
                    <a:chOff x="8436459" y="2945959"/>
                    <a:chExt cx="2772399" cy="2772399"/>
                  </a:xfrm>
                </p:grpSpPr>
                <p:sp>
                  <p:nvSpPr>
                    <p:cNvPr id="108" name="Pie 107">
                      <a:extLst>
                        <a:ext uri="{FF2B5EF4-FFF2-40B4-BE49-F238E27FC236}">
                          <a16:creationId xmlns:a16="http://schemas.microsoft.com/office/drawing/2014/main" id="{6A5AC518-3F70-0845-B246-F0E20898C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870" y="3316976"/>
                      <a:ext cx="2030364" cy="2030364"/>
                    </a:xfrm>
                    <a:prstGeom prst="pie">
                      <a:avLst>
                        <a:gd name="adj1" fmla="val 20049222"/>
                        <a:gd name="adj2" fmla="val 16200000"/>
                      </a:avLst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9" name="Pie 138">
                      <a:extLst>
                        <a:ext uri="{FF2B5EF4-FFF2-40B4-BE49-F238E27FC236}">
                          <a16:creationId xmlns:a16="http://schemas.microsoft.com/office/drawing/2014/main" id="{86887A53-C5B9-4E4E-B739-CDDAAA3A642C}"/>
                        </a:ext>
                      </a:extLst>
                    </p:cNvPr>
                    <p:cNvSpPr/>
                    <p:nvPr/>
                  </p:nvSpPr>
                  <p:spPr>
                    <a:xfrm rot="1643362">
                      <a:off x="8437523" y="2945959"/>
                      <a:ext cx="2741057" cy="2772399"/>
                    </a:xfrm>
                    <a:prstGeom prst="pie">
                      <a:avLst>
                        <a:gd name="adj1" fmla="val 12455013"/>
                        <a:gd name="adj2" fmla="val 16448512"/>
                      </a:avLst>
                    </a:prstGeom>
                    <a:solidFill>
                      <a:srgbClr val="AFABAB">
                        <a:alpha val="50196"/>
                      </a:srgb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2" name="Pie 141">
                      <a:extLst>
                        <a:ext uri="{FF2B5EF4-FFF2-40B4-BE49-F238E27FC236}">
                          <a16:creationId xmlns:a16="http://schemas.microsoft.com/office/drawing/2014/main" id="{7218C47A-EBE4-CB46-89B8-4D6EDEBCB37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452130" y="2945958"/>
                      <a:ext cx="2741057" cy="2772399"/>
                    </a:xfrm>
                    <a:prstGeom prst="pie">
                      <a:avLst>
                        <a:gd name="adj1" fmla="val 12455013"/>
                        <a:gd name="adj2" fmla="val 16448512"/>
                      </a:avLst>
                    </a:prstGeom>
                    <a:solidFill>
                      <a:srgbClr val="AFABAB">
                        <a:alpha val="50196"/>
                      </a:srgb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0537E928-EF89-DC4C-9E7E-92EE822F8D78}"/>
                      </a:ext>
                    </a:extLst>
                  </p:cNvPr>
                  <p:cNvSpPr/>
                  <p:nvPr/>
                </p:nvSpPr>
                <p:spPr>
                  <a:xfrm>
                    <a:off x="9138172" y="4717139"/>
                    <a:ext cx="182742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/>
                      <a:t>300° Servo Range</a:t>
                    </a:r>
                  </a:p>
                </p:txBody>
              </p:sp>
            </p:grp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453F6D2-59D4-6E40-9CE4-AAA1F04FC34F}"/>
                    </a:ext>
                  </a:extLst>
                </p:cNvPr>
                <p:cNvSpPr/>
                <p:nvPr/>
              </p:nvSpPr>
              <p:spPr>
                <a:xfrm>
                  <a:off x="8393037" y="1941373"/>
                  <a:ext cx="3534186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/>
                    <a:t>70° Antenna Beam Width Overlapping at Extremes for 360° Coverage</a:t>
                  </a:r>
                </a:p>
              </p:txBody>
            </p:sp>
          </p:grp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6D85C5-ED7D-3D4A-8B7B-81F08BD2E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015" y="1540816"/>
              <a:ext cx="1994037" cy="1408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0782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8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D7E96-042C-5040-A2D1-89010DBDB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/>
              <a:t>Telemetry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D14E3DC-9870-4F4F-B61C-A90D5DFFB2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693142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1922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Top Corners Rounded 1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FEDB0-DFE1-7F45-B905-DF24608F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Telemetry: CC1350</a:t>
            </a: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F89D2-1C20-5D46-890D-3B6E66667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Compact, low power, low cost, easy interfacing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7F8262-289C-4A46-8E13-2A3A0A590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512746"/>
              </p:ext>
            </p:extLst>
          </p:nvPr>
        </p:nvGraphicFramePr>
        <p:xfrm>
          <a:off x="5203767" y="845528"/>
          <a:ext cx="6542118" cy="500989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19534">
                  <a:extLst>
                    <a:ext uri="{9D8B030D-6E8A-4147-A177-3AD203B41FA5}">
                      <a16:colId xmlns:a16="http://schemas.microsoft.com/office/drawing/2014/main" val="3072307603"/>
                    </a:ext>
                  </a:extLst>
                </a:gridCol>
                <a:gridCol w="2070185">
                  <a:extLst>
                    <a:ext uri="{9D8B030D-6E8A-4147-A177-3AD203B41FA5}">
                      <a16:colId xmlns:a16="http://schemas.microsoft.com/office/drawing/2014/main" val="473864313"/>
                    </a:ext>
                  </a:extLst>
                </a:gridCol>
                <a:gridCol w="2352399">
                  <a:extLst>
                    <a:ext uri="{9D8B030D-6E8A-4147-A177-3AD203B41FA5}">
                      <a16:colId xmlns:a16="http://schemas.microsoft.com/office/drawing/2014/main" val="3069633114"/>
                    </a:ext>
                  </a:extLst>
                </a:gridCol>
              </a:tblGrid>
              <a:tr h="479671">
                <a:tc>
                  <a:txBody>
                    <a:bodyPr/>
                    <a:lstStyle/>
                    <a:p>
                      <a:r>
                        <a:rPr lang="en-US" sz="2300" dirty="0">
                          <a:effectLst/>
                        </a:rPr>
                        <a:t>Specification</a:t>
                      </a:r>
                      <a:r>
                        <a:rPr lang="en-US" sz="2300" dirty="0"/>
                        <a:t> </a:t>
                      </a:r>
                      <a:endParaRPr lang="en-US" sz="3500" dirty="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Value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Notes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extLst>
                  <a:ext uri="{0D108BD9-81ED-4DB2-BD59-A6C34878D82A}">
                    <a16:rowId xmlns:a16="http://schemas.microsoft.com/office/drawing/2014/main" val="2266348506"/>
                  </a:ext>
                </a:extLst>
              </a:tr>
              <a:tr h="834983"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Frequency Bands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/>
                        <a:t>915 </a:t>
                      </a:r>
                      <a:r>
                        <a:rPr lang="en-US" sz="2300">
                          <a:effectLst/>
                        </a:rPr>
                        <a:t>MHz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Programmable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extLst>
                  <a:ext uri="{0D108BD9-81ED-4DB2-BD59-A6C34878D82A}">
                    <a16:rowId xmlns:a16="http://schemas.microsoft.com/office/drawing/2014/main" val="102918568"/>
                  </a:ext>
                </a:extLst>
              </a:tr>
              <a:tr h="834983"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Max Transmit Power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15 dBm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Sub-1 GHz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extLst>
                  <a:ext uri="{0D108BD9-81ED-4DB2-BD59-A6C34878D82A}">
                    <a16:rowId xmlns:a16="http://schemas.microsoft.com/office/drawing/2014/main" val="1781144883"/>
                  </a:ext>
                </a:extLst>
              </a:tr>
              <a:tr h="834983"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Receiver Sensitivity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-110 dBm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SimpleLink Sub-1 GHz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extLst>
                  <a:ext uri="{0D108BD9-81ED-4DB2-BD59-A6C34878D82A}">
                    <a16:rowId xmlns:a16="http://schemas.microsoft.com/office/drawing/2014/main" val="3083895389"/>
                  </a:ext>
                </a:extLst>
              </a:tr>
              <a:tr h="479671"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LoS Range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200 meters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Field tested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extLst>
                  <a:ext uri="{0D108BD9-81ED-4DB2-BD59-A6C34878D82A}">
                    <a16:rowId xmlns:a16="http://schemas.microsoft.com/office/drawing/2014/main" val="375210534"/>
                  </a:ext>
                </a:extLst>
              </a:tr>
              <a:tr h="1545607">
                <a:tc>
                  <a:txBody>
                    <a:bodyPr/>
                    <a:lstStyle/>
                    <a:p>
                      <a:r>
                        <a:rPr lang="en-US" sz="2300" dirty="0">
                          <a:effectLst/>
                        </a:rPr>
                        <a:t>Interface</a:t>
                      </a:r>
                      <a:r>
                        <a:rPr lang="en-US" sz="2300" dirty="0"/>
                        <a:t> </a:t>
                      </a:r>
                      <a:endParaRPr lang="en-US" sz="3500" dirty="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</a:rPr>
                        <a:t>MCU (UART, I2C, GPIO)</a:t>
                      </a:r>
                      <a:r>
                        <a:rPr lang="en-US" sz="2300"/>
                        <a:t> </a:t>
                      </a:r>
                      <a:endParaRPr lang="en-US" sz="3500">
                        <a:effectLst/>
                      </a:endParaRPr>
                    </a:p>
                  </a:txBody>
                  <a:tcPr marL="88828" marR="88828" marT="44414" marB="44414" anchor="ctr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effectLst/>
                        </a:rPr>
                        <a:t>High flexibility due to availability of MCU</a:t>
                      </a:r>
                      <a:r>
                        <a:rPr lang="en-US" sz="2300" dirty="0"/>
                        <a:t> </a:t>
                      </a:r>
                      <a:endParaRPr lang="en-US" sz="3500" dirty="0">
                        <a:effectLst/>
                      </a:endParaRPr>
                    </a:p>
                  </a:txBody>
                  <a:tcPr marL="88828" marR="88828" marT="44414" marB="44414" anchor="ctr"/>
                </a:tc>
                <a:extLst>
                  <a:ext uri="{0D108BD9-81ED-4DB2-BD59-A6C34878D82A}">
                    <a16:rowId xmlns:a16="http://schemas.microsoft.com/office/drawing/2014/main" val="354707184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FCAE5DD-BC70-2844-A3C9-1601C3B0A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5400000">
            <a:off x="-734807" y="3170036"/>
            <a:ext cx="6053432" cy="38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8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9FE0-EEF8-124C-B8DE-14FF55FC4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CC1350 Field Test 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A431136-8FFB-F74A-8A3D-305EF14ECA1E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6021070"/>
              </p:ext>
            </p:extLst>
          </p:nvPr>
        </p:nvGraphicFramePr>
        <p:xfrm>
          <a:off x="27217" y="1538238"/>
          <a:ext cx="5992583" cy="503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D072C87-21FD-A14E-B758-AB2321D2AFB2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15223604"/>
              </p:ext>
            </p:extLst>
          </p:nvPr>
        </p:nvGraphicFramePr>
        <p:xfrm>
          <a:off x="6172200" y="1538239"/>
          <a:ext cx="5992582" cy="503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3198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11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2EEE7-7301-3247-919B-7986A5D7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Telemetry: RFD900x Modem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88A53-518C-1B4B-8FBE-9F72E3842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High power offers greater theoretical range than required</a:t>
            </a:r>
          </a:p>
          <a:p>
            <a:r>
              <a:rPr lang="en-US" sz="2000">
                <a:solidFill>
                  <a:schemeClr val="bg1"/>
                </a:solidFill>
              </a:rPr>
              <a:t>Still relatively compact and versatile, 250 kbps sufficient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CC2CF1D-05B4-2545-A7D5-FE8CD2DBF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318832"/>
              </p:ext>
            </p:extLst>
          </p:nvPr>
        </p:nvGraphicFramePr>
        <p:xfrm>
          <a:off x="5203767" y="938400"/>
          <a:ext cx="6542117" cy="482415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43064">
                  <a:extLst>
                    <a:ext uri="{9D8B030D-6E8A-4147-A177-3AD203B41FA5}">
                      <a16:colId xmlns:a16="http://schemas.microsoft.com/office/drawing/2014/main" val="964071592"/>
                    </a:ext>
                  </a:extLst>
                </a:gridCol>
                <a:gridCol w="2143064">
                  <a:extLst>
                    <a:ext uri="{9D8B030D-6E8A-4147-A177-3AD203B41FA5}">
                      <a16:colId xmlns:a16="http://schemas.microsoft.com/office/drawing/2014/main" val="1231145552"/>
                    </a:ext>
                  </a:extLst>
                </a:gridCol>
                <a:gridCol w="2255989">
                  <a:extLst>
                    <a:ext uri="{9D8B030D-6E8A-4147-A177-3AD203B41FA5}">
                      <a16:colId xmlns:a16="http://schemas.microsoft.com/office/drawing/2014/main" val="619520884"/>
                    </a:ext>
                  </a:extLst>
                </a:gridCol>
              </a:tblGrid>
              <a:tr h="39749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Specification</a:t>
                      </a:r>
                      <a:r>
                        <a:rPr lang="en-US" sz="1800"/>
                        <a:t> </a:t>
                      </a:r>
                      <a:endParaRPr lang="en-US" sz="2800" b="1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Value</a:t>
                      </a:r>
                      <a:r>
                        <a:rPr lang="en-US" sz="1800"/>
                        <a:t> </a:t>
                      </a:r>
                      <a:endParaRPr lang="en-US" sz="2800" b="1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Notes</a:t>
                      </a:r>
                      <a:r>
                        <a:rPr lang="en-US" sz="1800"/>
                        <a:t> </a:t>
                      </a:r>
                      <a:endParaRPr lang="en-US" sz="2800" b="1">
                        <a:effectLst/>
                      </a:endParaRPr>
                    </a:p>
                  </a:txBody>
                  <a:tcPr marL="90340" marR="90340" marT="45170" marB="45170" anchor="ctr"/>
                </a:tc>
                <a:extLst>
                  <a:ext uri="{0D108BD9-81ED-4DB2-BD59-A6C34878D82A}">
                    <a16:rowId xmlns:a16="http://schemas.microsoft.com/office/drawing/2014/main" val="4164268937"/>
                  </a:ext>
                </a:extLst>
              </a:tr>
              <a:tr h="66851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Frequency Bands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902-928 MHz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Ideal frequency range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340" marR="90340" marT="45170" marB="45170" anchor="ctr"/>
                </a:tc>
                <a:extLst>
                  <a:ext uri="{0D108BD9-81ED-4DB2-BD59-A6C34878D82A}">
                    <a16:rowId xmlns:a16="http://schemas.microsoft.com/office/drawing/2014/main" val="1955540393"/>
                  </a:ext>
                </a:extLst>
              </a:tr>
              <a:tr h="93953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Max Transmit Power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30 dBm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Relatively high output power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(1 watt)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extLst>
                  <a:ext uri="{0D108BD9-81ED-4DB2-BD59-A6C34878D82A}">
                    <a16:rowId xmlns:a16="http://schemas.microsoft.com/office/drawing/2014/main" val="2401858988"/>
                  </a:ext>
                </a:extLst>
              </a:tr>
              <a:tr h="66851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Max Receiver Sensitivity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-121 dBm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Excellent sensitivity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extLst>
                  <a:ext uri="{0D108BD9-81ED-4DB2-BD59-A6C34878D82A}">
                    <a16:rowId xmlns:a16="http://schemas.microsoft.com/office/drawing/2014/main" val="3441686027"/>
                  </a:ext>
                </a:extLst>
              </a:tr>
              <a:tr h="1481575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Advertised LoS Range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25 miles (40 km)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Much higher than other options; more depending on antenna and GCS setup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extLst>
                  <a:ext uri="{0D108BD9-81ED-4DB2-BD59-A6C34878D82A}">
                    <a16:rowId xmlns:a16="http://schemas.microsoft.com/office/drawing/2014/main" val="1069712868"/>
                  </a:ext>
                </a:extLst>
              </a:tr>
              <a:tr h="668516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Interface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TTL UART, GPIO</a:t>
                      </a:r>
                      <a:r>
                        <a:rPr lang="en-US" sz="1800"/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90340" marR="90340" marT="45170" marB="45170" anchor="ctr"/>
                </a:tc>
                <a:tc>
                  <a:txBody>
                    <a:bodyPr/>
                    <a:lstStyle/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Simple and flexible interfacing</a:t>
                      </a:r>
                      <a:r>
                        <a:rPr lang="en-US" sz="1800" u="none" strike="noStrike" kern="1200" cap="none" spc="0" baseline="0" noProof="0" dirty="0"/>
                        <a:t> </a:t>
                      </a:r>
                      <a:endParaRPr lang="en-US" sz="2800" dirty="0">
                        <a:effectLst/>
                      </a:endParaRPr>
                    </a:p>
                  </a:txBody>
                  <a:tcPr marL="90340" marR="90340" marT="45170" marB="45170" anchor="ctr"/>
                </a:tc>
                <a:extLst>
                  <a:ext uri="{0D108BD9-81ED-4DB2-BD59-A6C34878D82A}">
                    <a16:rowId xmlns:a16="http://schemas.microsoft.com/office/drawing/2014/main" val="13680425"/>
                  </a:ext>
                </a:extLst>
              </a:tr>
            </a:tbl>
          </a:graphicData>
        </a:graphic>
      </p:graphicFrame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9764C130-B393-0949-81CD-FCEFE070A5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22" b="98295" l="4922" r="94063">
                        <a14:foregroundMark x1="4922" y1="76429" x2="4922" y2="76429"/>
                        <a14:foregroundMark x1="24063" y1="94584" x2="24063" y2="94584"/>
                        <a14:foregroundMark x1="21953" y1="98295" x2="21953" y2="98295"/>
                        <a14:foregroundMark x1="65078" y1="15547" x2="65078" y2="15547"/>
                        <a14:foregroundMark x1="62969" y1="11936" x2="62969" y2="11936"/>
                        <a14:foregroundMark x1="66484" y1="9228" x2="66484" y2="9228"/>
                        <a14:foregroundMark x1="67188" y1="7422" x2="67188" y2="7422"/>
                        <a14:foregroundMark x1="89844" y1="29188" x2="89844" y2="29188"/>
                        <a14:foregroundMark x1="89844" y1="21966" x2="89844" y2="21966"/>
                        <a14:foregroundMark x1="91250" y1="24674" x2="91250" y2="24674"/>
                        <a14:foregroundMark x1="90547" y1="22869" x2="90547" y2="22869"/>
                        <a14:foregroundMark x1="94063" y1="23771" x2="94063" y2="23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61" y="4478967"/>
            <a:ext cx="1847273" cy="14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73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DD4E-D73B-9347-A54F-632D6957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811" y="1573586"/>
            <a:ext cx="9122584" cy="1325563"/>
          </a:xfrm>
        </p:spPr>
        <p:txBody>
          <a:bodyPr>
            <a:normAutofit/>
          </a:bodyPr>
          <a:lstStyle/>
          <a:p>
            <a:r>
              <a:rPr lang="en-US"/>
              <a:t>Power: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4273D-4583-254D-8708-C9910965C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811" y="3060017"/>
            <a:ext cx="6066118" cy="24385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cs typeface="Calibri"/>
              </a:rPr>
              <a:t>Power requirements driven mostly by propulsion (6000W)</a:t>
            </a:r>
            <a:endParaRPr lang="en-US"/>
          </a:p>
          <a:p>
            <a:pPr lvl="1"/>
            <a:r>
              <a:rPr lang="en-US">
                <a:cs typeface="Calibri"/>
              </a:rPr>
              <a:t>Battery capacity for 7 miles of range</a:t>
            </a:r>
          </a:p>
          <a:p>
            <a:endParaRPr lang="en-US" sz="2400" dirty="0">
              <a:cs typeface="Calibri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Graphic 6" descr="Battery Charging">
            <a:extLst>
              <a:ext uri="{FF2B5EF4-FFF2-40B4-BE49-F238E27FC236}">
                <a16:creationId xmlns:a16="http://schemas.microsoft.com/office/drawing/2014/main" id="{721976EE-B683-46AD-8527-2B82B2C3F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5899" y="3191551"/>
            <a:ext cx="2194559" cy="219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03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3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270D7-6113-B44D-B4D8-D8010D97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Motors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5261-BA1D-DE4B-BEC4-2F2C3693D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cs typeface="Calibri"/>
              </a:rPr>
              <a:t>Requirements</a:t>
            </a:r>
          </a:p>
          <a:p>
            <a:pPr lvl="1"/>
            <a:r>
              <a:rPr lang="en-US">
                <a:cs typeface="Calibri"/>
              </a:rPr>
              <a:t>Produce enough thrust to carry drone weight times 1.8</a:t>
            </a:r>
          </a:p>
          <a:p>
            <a:r>
              <a:rPr lang="en-US" sz="2400">
                <a:cs typeface="Calibri"/>
              </a:rPr>
              <a:t>Selected XOAR T5010</a:t>
            </a:r>
          </a:p>
          <a:p>
            <a:pPr lvl="1"/>
            <a:r>
              <a:rPr lang="en-US">
                <a:cs typeface="Calibri"/>
              </a:rPr>
              <a:t>Widely used in drones of comparable size and role</a:t>
            </a:r>
          </a:p>
          <a:p>
            <a:pPr lvl="1"/>
            <a:r>
              <a:rPr lang="en-US">
                <a:cs typeface="Calibri"/>
              </a:rPr>
              <a:t>Good data from manufacturer about power and thrust</a:t>
            </a:r>
          </a:p>
          <a:p>
            <a:r>
              <a:rPr lang="en-US" sz="2400">
                <a:cs typeface="Calibri"/>
              </a:rPr>
              <a:t>Static testing shows agreement with manufacturer data</a:t>
            </a:r>
          </a:p>
          <a:p>
            <a:pPr lvl="1"/>
            <a:r>
              <a:rPr lang="en-US">
                <a:cs typeface="Calibri"/>
              </a:rPr>
              <a:t>4500RPM @ 36A with 19.5x7 prop</a:t>
            </a: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5437D87-7C9F-E843-98C4-36738F5E2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1" b="91181" l="10000" r="90000">
                        <a14:foregroundMark x1="31917" y1="91181" x2="31917" y2="91181"/>
                      </a14:backgroundRemoval>
                    </a14:imgEffect>
                  </a14:imgLayer>
                </a14:imgProps>
              </a:ext>
            </a:extLst>
          </a:blip>
          <a:srcRect l="26514" t="8284" r="11228"/>
          <a:stretch/>
        </p:blipFill>
        <p:spPr>
          <a:xfrm rot="2358722">
            <a:off x="2378340" y="2657673"/>
            <a:ext cx="7435319" cy="578698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ED2413E-AAA0-8D4E-8726-F0E511E43EA3}"/>
              </a:ext>
            </a:extLst>
          </p:cNvPr>
          <p:cNvGrpSpPr/>
          <p:nvPr/>
        </p:nvGrpSpPr>
        <p:grpSpPr>
          <a:xfrm rot="16200000">
            <a:off x="5973251" y="1966624"/>
            <a:ext cx="369332" cy="8458199"/>
            <a:chOff x="3633738" y="2394833"/>
            <a:chExt cx="369332" cy="3091567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A8E7C4F-D558-0D45-BF38-B7910CD14355}"/>
                </a:ext>
              </a:extLst>
            </p:cNvPr>
            <p:cNvCxnSpPr/>
            <p:nvPr/>
          </p:nvCxnSpPr>
          <p:spPr>
            <a:xfrm>
              <a:off x="3806828" y="2394833"/>
              <a:ext cx="0" cy="30915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ACF95E-C774-FE4E-97E8-747CD66CFFE4}"/>
                </a:ext>
              </a:extLst>
            </p:cNvPr>
            <p:cNvSpPr txBox="1"/>
            <p:nvPr/>
          </p:nvSpPr>
          <p:spPr>
            <a:xfrm rot="5400000">
              <a:off x="3487785" y="3759554"/>
              <a:ext cx="66123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19.5 inches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675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D4A27-BD9D-024F-A9C6-01F63ACB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Batteries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12627EC-E6C2-4466-AAE0-AF8B4B828D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1586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353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98B85-F3E5-2143-A075-580E889D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/>
              <a:t>AUVSI SUAS Competition Outline</a:t>
            </a:r>
            <a:endParaRPr lang="en-US" dirty="0"/>
          </a:p>
        </p:txBody>
      </p:sp>
      <p:cxnSp>
        <p:nvCxnSpPr>
          <p:cNvPr id="48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7A695C9-0037-0347-9999-D9270751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838200"/>
            <a:ext cx="6377769" cy="5055923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400" dirty="0"/>
              <a:t>The SUAS competition consists of three main stages: waypoints, payload drop, and search </a:t>
            </a:r>
          </a:p>
          <a:p>
            <a:pPr lvl="1"/>
            <a:r>
              <a:rPr lang="en-US" b="1" dirty="0"/>
              <a:t>Waypoint Stage</a:t>
            </a:r>
            <a:r>
              <a:rPr lang="en-US" dirty="0"/>
              <a:t>: the </a:t>
            </a:r>
            <a:r>
              <a:rPr lang="en-US" dirty="0" err="1"/>
              <a:t>sUAS</a:t>
            </a:r>
            <a:r>
              <a:rPr lang="en-US" dirty="0"/>
              <a:t> must fly through a series of waypoints with the payload, for approximately 4 miles</a:t>
            </a:r>
            <a:endParaRPr lang="en-US" dirty="0">
              <a:cs typeface="Calibri"/>
            </a:endParaRPr>
          </a:p>
          <a:p>
            <a:pPr lvl="1"/>
            <a:r>
              <a:rPr lang="en-US" b="1" dirty="0"/>
              <a:t>Payload Drop Stage</a:t>
            </a:r>
            <a:r>
              <a:rPr lang="en-US" dirty="0"/>
              <a:t>: the </a:t>
            </a:r>
            <a:r>
              <a:rPr lang="en-US" dirty="0" err="1"/>
              <a:t>sUAS</a:t>
            </a:r>
            <a:r>
              <a:rPr lang="en-US" dirty="0"/>
              <a:t> must drop a UGV onto a GPS waypoint; the UGV must carry a water bottle to another GPS waypoint after landing</a:t>
            </a:r>
            <a:endParaRPr lang="en-US" dirty="0">
              <a:cs typeface="Calibri"/>
            </a:endParaRPr>
          </a:p>
          <a:p>
            <a:pPr lvl="1"/>
            <a:r>
              <a:rPr lang="en-US" b="1" dirty="0"/>
              <a:t>Search Stage</a:t>
            </a:r>
            <a:r>
              <a:rPr lang="en-US" dirty="0"/>
              <a:t>: the </a:t>
            </a:r>
            <a:r>
              <a:rPr lang="en-US" dirty="0" err="1"/>
              <a:t>sUAS</a:t>
            </a:r>
            <a:r>
              <a:rPr lang="en-US" dirty="0"/>
              <a:t> must fly over a 0.125 square mile area, where it must locate a series of ground targets that consist of a colored letter on top of a colored shape</a:t>
            </a:r>
            <a:endParaRPr lang="en-US" dirty="0">
              <a:cs typeface="Calibri"/>
            </a:endParaRPr>
          </a:p>
          <a:p>
            <a:r>
              <a:rPr lang="en-US" sz="2400" dirty="0"/>
              <a:t>During all 3 phases, the </a:t>
            </a:r>
            <a:r>
              <a:rPr lang="en-US" sz="2400" dirty="0" err="1"/>
              <a:t>sUAS</a:t>
            </a:r>
            <a:r>
              <a:rPr lang="en-US" sz="2400" dirty="0"/>
              <a:t> must contend with a random set of no-fly zones that are uploaded to it from the ground station. The no-fly zones are virtual volumes that the </a:t>
            </a:r>
            <a:r>
              <a:rPr lang="en-US" sz="2400" dirty="0" err="1"/>
              <a:t>sUAS</a:t>
            </a:r>
            <a:r>
              <a:rPr lang="en-US" sz="2400" dirty="0"/>
              <a:t> must navigate around to avoid point losses. </a:t>
            </a:r>
            <a:endParaRPr lang="en-US" sz="2400" dirty="0">
              <a:cs typeface="Calibri"/>
            </a:endParaRP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842872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DB12D-00DB-8D45-8775-404F912F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Battery Monitoring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3A0729-9777-419B-9CBB-1D325C001C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47418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3308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D5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4A600-0849-4A75-80DF-A1DD60D4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cs typeface="Calibri Light"/>
              </a:rPr>
              <a:t>Battery Monitoring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3" descr="A circuit board&#10;&#10;Description generated with very high confidence">
            <a:extLst>
              <a:ext uri="{FF2B5EF4-FFF2-40B4-BE49-F238E27FC236}">
                <a16:creationId xmlns:a16="http://schemas.microsoft.com/office/drawing/2014/main" id="{30510789-E6B0-4246-8111-357D7EA7E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07" r="1" b="6104"/>
          <a:stretch/>
        </p:blipFill>
        <p:spPr>
          <a:xfrm rot="10800000"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5F89021-7992-4A6A-895A-91D1A2659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BQ34Z100 was chosen</a:t>
            </a:r>
          </a:p>
          <a:p>
            <a:pPr lvl="1"/>
            <a:r>
              <a:rPr lang="en-US" sz="2000">
                <a:solidFill>
                  <a:srgbClr val="FFFFFF"/>
                </a:solidFill>
                <a:cs typeface="Calibri"/>
              </a:rPr>
              <a:t>Using a Jetson allows battery monitor software to be in Python</a:t>
            </a:r>
          </a:p>
          <a:p>
            <a:pPr lvl="1"/>
            <a:r>
              <a:rPr lang="en-US" sz="2000">
                <a:solidFill>
                  <a:srgbClr val="FFFFFF"/>
                </a:solidFill>
                <a:cs typeface="Calibri"/>
              </a:rPr>
              <a:t>LED indicator useful to preflight checks</a:t>
            </a:r>
          </a:p>
          <a:p>
            <a:pPr lvl="1"/>
            <a:r>
              <a:rPr lang="en-US" sz="2000">
                <a:solidFill>
                  <a:srgbClr val="FFFFFF"/>
                </a:solidFill>
                <a:cs typeface="Calibri"/>
              </a:rPr>
              <a:t>Easy footprint to solder</a:t>
            </a:r>
          </a:p>
          <a:p>
            <a:pPr lvl="1"/>
            <a:r>
              <a:rPr lang="en-US" sz="2000">
                <a:solidFill>
                  <a:srgbClr val="FFFFFF"/>
                </a:solidFill>
                <a:cs typeface="Calibri"/>
              </a:rPr>
              <a:t>Free!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Current shunt selected to be 1mOhm and 2mOhm in parallel</a:t>
            </a:r>
          </a:p>
          <a:p>
            <a:pPr lvl="1"/>
            <a:r>
              <a:rPr lang="en-US" sz="2000">
                <a:solidFill>
                  <a:srgbClr val="FFFFFF"/>
                </a:solidFill>
                <a:cs typeface="Calibri"/>
              </a:rPr>
              <a:t>2/3mOhm gives 50mV full scale (3 Watts)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Uses low </a:t>
            </a:r>
            <a:r>
              <a:rPr lang="en-US" sz="2000" err="1">
                <a:solidFill>
                  <a:srgbClr val="FFFFFF"/>
                </a:solidFill>
                <a:cs typeface="Calibri"/>
              </a:rPr>
              <a:t>Iq</a:t>
            </a:r>
            <a:r>
              <a:rPr lang="en-US" sz="2000">
                <a:solidFill>
                  <a:srgbClr val="FFFFFF"/>
                </a:solidFill>
                <a:cs typeface="Calibri"/>
              </a:rPr>
              <a:t> linear regulator instead of discrete circuit</a:t>
            </a:r>
          </a:p>
        </p:txBody>
      </p:sp>
    </p:spTree>
    <p:extLst>
      <p:ext uri="{BB962C8B-B14F-4D97-AF65-F5344CB8AC3E}">
        <p14:creationId xmlns:p14="http://schemas.microsoft.com/office/powerpoint/2010/main" val="914451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9742C-7673-0641-BA38-2710C218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I2C Multiplexing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E2A97-4D1E-DA49-AC27-2B0F7913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All Battery Monitoring chips Have the Same I2C Address </a:t>
            </a:r>
          </a:p>
          <a:p>
            <a:r>
              <a:rPr lang="en-US" sz="2000">
                <a:solidFill>
                  <a:schemeClr val="bg1"/>
                </a:solidFill>
              </a:rPr>
              <a:t>Address Resolution Required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</a:rPr>
              <a:t>Multiplexing Requires Fewer Components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</a:rPr>
              <a:t>I2C Multiplexers Available from TI for Free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FCAC0-2A58-4DFE-ACF9-668DE52AE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08" y="281514"/>
            <a:ext cx="7105444" cy="6021863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BDD2C90E-D250-47DD-A394-1EC48775F636}"/>
              </a:ext>
            </a:extLst>
          </p:cNvPr>
          <p:cNvSpPr/>
          <p:nvPr/>
        </p:nvSpPr>
        <p:spPr>
          <a:xfrm>
            <a:off x="7426036" y="2389909"/>
            <a:ext cx="1136073" cy="1669473"/>
          </a:xfrm>
          <a:prstGeom prst="frame">
            <a:avLst>
              <a:gd name="adj1" fmla="val 128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7168ECED-8373-4BF0-AD07-132066A338B4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08028" y="1508318"/>
            <a:ext cx="1382181" cy="1156853"/>
          </a:xfrm>
          <a:prstGeom prst="bentConnector3">
            <a:avLst>
              <a:gd name="adj1" fmla="val 100119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FB327BD-A68D-4047-9B09-CA7ADEEBFFBB}"/>
              </a:ext>
            </a:extLst>
          </p:cNvPr>
          <p:cNvCxnSpPr/>
          <p:nvPr/>
        </p:nvCxnSpPr>
        <p:spPr>
          <a:xfrm flipV="1">
            <a:off x="8562109" y="2022764"/>
            <a:ext cx="1537855" cy="755071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C6ECD1BA-C706-412E-AFC1-C4F7CC6A9FB8}"/>
              </a:ext>
            </a:extLst>
          </p:cNvPr>
          <p:cNvCxnSpPr/>
          <p:nvPr/>
        </p:nvCxnSpPr>
        <p:spPr>
          <a:xfrm flipV="1">
            <a:off x="8562109" y="2902527"/>
            <a:ext cx="1503218" cy="124691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F40B9F3-9963-41AE-A771-F6251C01BE72}"/>
              </a:ext>
            </a:extLst>
          </p:cNvPr>
          <p:cNvCxnSpPr>
            <a:stCxn id="5" idx="3"/>
          </p:cNvCxnSpPr>
          <p:nvPr/>
        </p:nvCxnSpPr>
        <p:spPr>
          <a:xfrm>
            <a:off x="8562109" y="3224646"/>
            <a:ext cx="1475509" cy="131617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732DD9E-703C-4523-BD09-801C805B364C}"/>
              </a:ext>
            </a:extLst>
          </p:cNvPr>
          <p:cNvCxnSpPr/>
          <p:nvPr/>
        </p:nvCxnSpPr>
        <p:spPr>
          <a:xfrm>
            <a:off x="8562109" y="3553691"/>
            <a:ext cx="1537855" cy="529716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87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3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F4E3A-88C7-B243-B146-92EC757C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/>
              <a:t>Power PCB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548D4D-146C-4B15-80CA-66897BD7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173284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2198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DD55DD76-D27F-144C-8D33-8BA22E091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8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F4E3A-88C7-B243-B146-92EC757C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Power PCB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D7065-96B6-B143-BB85-2F4CDA51C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38044"/>
            <a:ext cx="4596913" cy="41229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SM74611 – Ideal Bypass Diodes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  <a:cs typeface="Calibri"/>
              </a:rPr>
              <a:t>- Minimal power dissipation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LMR33630 – Step-Down Switching Regulator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  <a:cs typeface="Calibri"/>
              </a:rPr>
              <a:t>- High efficiency, small footprint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TVS2700 – TVS Diode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  <a:cs typeface="Calibri"/>
              </a:rPr>
              <a:t>- Surge protection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Modular Jack Connectors (Ethernet Ports)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/>
                </a:solidFill>
                <a:cs typeface="Calibri"/>
              </a:rPr>
              <a:t>- Allows Power over Ethernet injection for the Rocket M5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Fuses</a:t>
            </a:r>
          </a:p>
        </p:txBody>
      </p:sp>
      <p:pic>
        <p:nvPicPr>
          <p:cNvPr id="4" name="Picture 4" descr="A close up of a green screen&#10;&#10;Description generated with high confidence">
            <a:extLst>
              <a:ext uri="{FF2B5EF4-FFF2-40B4-BE49-F238E27FC236}">
                <a16:creationId xmlns:a16="http://schemas.microsoft.com/office/drawing/2014/main" id="{2173A4AD-27DD-084C-A794-5A0F8B375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894" y="521188"/>
            <a:ext cx="6250769" cy="46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38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4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725E5-1632-4569-B013-B366F70C6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Budget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975BB1-DA8C-4280-8608-EA4938AFE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639219"/>
              </p:ext>
            </p:extLst>
          </p:nvPr>
        </p:nvGraphicFramePr>
        <p:xfrm>
          <a:off x="1" y="0"/>
          <a:ext cx="12191999" cy="535081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61675">
                  <a:extLst>
                    <a:ext uri="{9D8B030D-6E8A-4147-A177-3AD203B41FA5}">
                      <a16:colId xmlns:a16="http://schemas.microsoft.com/office/drawing/2014/main" val="3208762816"/>
                    </a:ext>
                  </a:extLst>
                </a:gridCol>
                <a:gridCol w="1428645">
                  <a:extLst>
                    <a:ext uri="{9D8B030D-6E8A-4147-A177-3AD203B41FA5}">
                      <a16:colId xmlns:a16="http://schemas.microsoft.com/office/drawing/2014/main" val="1414406201"/>
                    </a:ext>
                  </a:extLst>
                </a:gridCol>
                <a:gridCol w="616768">
                  <a:extLst>
                    <a:ext uri="{9D8B030D-6E8A-4147-A177-3AD203B41FA5}">
                      <a16:colId xmlns:a16="http://schemas.microsoft.com/office/drawing/2014/main" val="2978215973"/>
                    </a:ext>
                  </a:extLst>
                </a:gridCol>
                <a:gridCol w="1275013">
                  <a:extLst>
                    <a:ext uri="{9D8B030D-6E8A-4147-A177-3AD203B41FA5}">
                      <a16:colId xmlns:a16="http://schemas.microsoft.com/office/drawing/2014/main" val="631997544"/>
                    </a:ext>
                  </a:extLst>
                </a:gridCol>
                <a:gridCol w="2388840">
                  <a:extLst>
                    <a:ext uri="{9D8B030D-6E8A-4147-A177-3AD203B41FA5}">
                      <a16:colId xmlns:a16="http://schemas.microsoft.com/office/drawing/2014/main" val="2099029438"/>
                    </a:ext>
                  </a:extLst>
                </a:gridCol>
                <a:gridCol w="1543867">
                  <a:extLst>
                    <a:ext uri="{9D8B030D-6E8A-4147-A177-3AD203B41FA5}">
                      <a16:colId xmlns:a16="http://schemas.microsoft.com/office/drawing/2014/main" val="974335720"/>
                    </a:ext>
                  </a:extLst>
                </a:gridCol>
                <a:gridCol w="1006159">
                  <a:extLst>
                    <a:ext uri="{9D8B030D-6E8A-4147-A177-3AD203B41FA5}">
                      <a16:colId xmlns:a16="http://schemas.microsoft.com/office/drawing/2014/main" val="1651883560"/>
                    </a:ext>
                  </a:extLst>
                </a:gridCol>
                <a:gridCol w="1371032">
                  <a:extLst>
                    <a:ext uri="{9D8B030D-6E8A-4147-A177-3AD203B41FA5}">
                      <a16:colId xmlns:a16="http://schemas.microsoft.com/office/drawing/2014/main" val="1494832498"/>
                    </a:ext>
                  </a:extLst>
                </a:gridCol>
              </a:tblGrid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Item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Cost Per Unit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QTY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Actual Cost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Item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Cost Per Unit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QTY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Actual Cost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28972823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Propulsion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Camera Lenses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59.50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238.00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037650828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Electronic Speed Controller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17.99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287.86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Camera Gimbal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53.56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53.56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2513937322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20700 Batteries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6.50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897.00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Shipping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393124874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20700 Batteries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6.50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143.00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XOAR Shipping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100.00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100.00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244209667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 XOAR 19.5" x 7 Propeller Pair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73.29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879.48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IMR Batteries Shipping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15.87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15.87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159699829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XOAR 5010 Motor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60.82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608.16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IMR Batteries Shipping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8.90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8.90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861361866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PCB Components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DigiKey Shipping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3.75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3.75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452190319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Big Resistor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0.66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2.97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Other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2207545235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Small Resistor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0.66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2.97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RFD900x Telemetry Bundle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198.55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198.55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232459955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1-mOhm Sense Resistor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1.75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7.88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GPS Module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39.99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39.99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552443070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2-mOhm Sense Resistor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1.75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7.88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400GB microSD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83.92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83.92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508982238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 2C Isolator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7.40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33.30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5.8 GHz Yagi Antenna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19.94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39.88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005720362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550mA Poly Fuse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0.73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1.31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2.4 GHz Yagi Antenna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11.07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11.07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349639597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1A Poly Fuse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0.48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1.73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Free TI Components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4082306325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1.5A Poly Fuse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0.71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2.56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Gas Gauge 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395002069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Ethernet Jack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0.60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2.16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Shift Register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26464734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Capacitor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1.02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1.84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I2C Multiplexer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892094571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Inductor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1.25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2.25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TVS Protection Diodes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779193108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Red LED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0.17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7.43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Schmidt Trigger Inverter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2203759881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Position Header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2.38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4.28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3A Switching Regulator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169453735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25' 12 Gauge Wire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44.98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44.98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Large Diodes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4183972691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Copper Strip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9.95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9.95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Regulator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594319192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4mm Bullet Connectors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3.27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26.16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BeagleBone Blue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057417951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XT90 Connectors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5.80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23.20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CC-ANTENNA-DK2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2697127980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500g 0.8mm Solder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22.99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22.99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LAUNCHXL-CC1350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- 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323268553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DigiKey Promo code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(50.00)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(50.00)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 TOTAL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 $ 4,513.81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397529378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Camera System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1179048276"/>
                  </a:ext>
                </a:extLst>
              </a:tr>
              <a:tr h="184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Camera System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749.00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749.00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 Projected Total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 $ 4,320.00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61" marR="2861" marT="2861" marB="0" anchor="b"/>
                </a:tc>
                <a:extLst>
                  <a:ext uri="{0D108BD9-81ED-4DB2-BD59-A6C34878D82A}">
                    <a16:rowId xmlns:a16="http://schemas.microsoft.com/office/drawing/2014/main" val="49660937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26E3A4C-90E8-6B4E-BE21-BAB4D636A298}"/>
              </a:ext>
            </a:extLst>
          </p:cNvPr>
          <p:cNvSpPr txBox="1"/>
          <p:nvPr/>
        </p:nvSpPr>
        <p:spPr>
          <a:xfrm>
            <a:off x="3432968" y="5490616"/>
            <a:ext cx="3279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TOTAL:	</a:t>
            </a:r>
            <a:r>
              <a:rPr lang="en-US" sz="4800" b="1"/>
              <a:t>$4,513.81</a:t>
            </a:r>
            <a:endParaRPr lang="en-US" sz="36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62289-E426-7847-BED4-45024D69D4E1}"/>
              </a:ext>
            </a:extLst>
          </p:cNvPr>
          <p:cNvSpPr txBox="1"/>
          <p:nvPr/>
        </p:nvSpPr>
        <p:spPr>
          <a:xfrm>
            <a:off x="6748946" y="5644505"/>
            <a:ext cx="3766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PROJECTED:	</a:t>
            </a:r>
            <a:r>
              <a:rPr lang="en-US" sz="4000" b="1"/>
              <a:t>$4,320.00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251040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65100-0BCA-403A-BCC1-A433F76D4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Statement of Progress (% Complete)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09B00BE-87C8-4A90-B4F4-4DB0F43CAF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554520"/>
              </p:ext>
            </p:extLst>
          </p:nvPr>
        </p:nvGraphicFramePr>
        <p:xfrm>
          <a:off x="1253836" y="387927"/>
          <a:ext cx="9469581" cy="468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6373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83F44-3932-4345-BCFB-3E680AE4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 sz="3400"/>
              <a:t>Immediate Actions To Move Toward Completion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D86497-8749-461D-874A-F1E248F5D0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964612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409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41F40-3D45-0748-BC52-8F67AD4D4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Sample Mission Map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3215EC-BB51-D74D-A540-196AC18A99D7}"/>
              </a:ext>
            </a:extLst>
          </p:cNvPr>
          <p:cNvSpPr txBox="1">
            <a:spLocks/>
          </p:cNvSpPr>
          <p:nvPr/>
        </p:nvSpPr>
        <p:spPr>
          <a:xfrm>
            <a:off x="76200" y="2320636"/>
            <a:ext cx="4454236" cy="434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300" b="1" dirty="0">
                <a:solidFill>
                  <a:schemeClr val="bg1"/>
                </a:solidFill>
              </a:rPr>
              <a:t>White Triangle</a:t>
            </a:r>
            <a:r>
              <a:rPr lang="en-US" sz="2300" dirty="0">
                <a:solidFill>
                  <a:schemeClr val="bg1"/>
                </a:solidFill>
              </a:rPr>
              <a:t>: Pit Area Tent</a:t>
            </a:r>
          </a:p>
          <a:p>
            <a:pPr marL="0"/>
            <a:r>
              <a:rPr lang="en-US" sz="2300" b="1" dirty="0">
                <a:solidFill>
                  <a:schemeClr val="bg1"/>
                </a:solidFill>
              </a:rPr>
              <a:t>Red Star</a:t>
            </a:r>
            <a:r>
              <a:rPr lang="en-US" sz="2300" dirty="0">
                <a:solidFill>
                  <a:schemeClr val="bg1"/>
                </a:solidFill>
              </a:rPr>
              <a:t>: Flight Line Tents</a:t>
            </a:r>
          </a:p>
          <a:p>
            <a:pPr marL="0"/>
            <a:r>
              <a:rPr lang="en-US" sz="2300" b="1" dirty="0">
                <a:solidFill>
                  <a:schemeClr val="bg1"/>
                </a:solidFill>
              </a:rPr>
              <a:t>Red Outline</a:t>
            </a:r>
            <a:r>
              <a:rPr lang="en-US" sz="2300" dirty="0">
                <a:solidFill>
                  <a:schemeClr val="bg1"/>
                </a:solidFill>
              </a:rPr>
              <a:t>: No-Fly Zone Boundary</a:t>
            </a:r>
          </a:p>
          <a:p>
            <a:pPr marL="0"/>
            <a:r>
              <a:rPr lang="en-US" sz="2300" b="1" dirty="0">
                <a:solidFill>
                  <a:schemeClr val="bg1"/>
                </a:solidFill>
              </a:rPr>
              <a:t>Yellow Pins</a:t>
            </a:r>
            <a:r>
              <a:rPr lang="en-US" sz="2300" dirty="0">
                <a:solidFill>
                  <a:schemeClr val="bg1"/>
                </a:solidFill>
              </a:rPr>
              <a:t>: Boundary Judge Stations </a:t>
            </a:r>
          </a:p>
          <a:p>
            <a:pPr marL="0"/>
            <a:r>
              <a:rPr lang="en-US" sz="2300" b="1" dirty="0">
                <a:solidFill>
                  <a:schemeClr val="bg1"/>
                </a:solidFill>
              </a:rPr>
              <a:t>Blue Outline</a:t>
            </a:r>
            <a:r>
              <a:rPr lang="en-US" sz="2300" dirty="0">
                <a:solidFill>
                  <a:schemeClr val="bg1"/>
                </a:solidFill>
              </a:rPr>
              <a:t>: Waypoint Sequence</a:t>
            </a:r>
          </a:p>
          <a:p>
            <a:pPr marL="0"/>
            <a:r>
              <a:rPr lang="en-US" sz="2300" b="1" dirty="0">
                <a:solidFill>
                  <a:schemeClr val="bg1"/>
                </a:solidFill>
              </a:rPr>
              <a:t>Green Outline</a:t>
            </a:r>
            <a:r>
              <a:rPr lang="en-US" sz="2300" dirty="0">
                <a:solidFill>
                  <a:schemeClr val="bg1"/>
                </a:solidFill>
              </a:rPr>
              <a:t>: Search Area </a:t>
            </a:r>
          </a:p>
          <a:p>
            <a:pPr marL="0"/>
            <a:r>
              <a:rPr lang="en-US" sz="2300" b="1" dirty="0">
                <a:solidFill>
                  <a:schemeClr val="bg1"/>
                </a:solidFill>
              </a:rPr>
              <a:t>Blue Circle</a:t>
            </a:r>
            <a:r>
              <a:rPr lang="en-US" sz="2300" dirty="0">
                <a:solidFill>
                  <a:schemeClr val="bg1"/>
                </a:solidFill>
              </a:rPr>
              <a:t>: Off-Axis Object</a:t>
            </a:r>
          </a:p>
          <a:p>
            <a:pPr marL="0"/>
            <a:r>
              <a:rPr lang="en-US" sz="2300" b="1" dirty="0">
                <a:solidFill>
                  <a:schemeClr val="bg1"/>
                </a:solidFill>
              </a:rPr>
              <a:t>White Pin</a:t>
            </a:r>
            <a:r>
              <a:rPr lang="en-US" sz="2300" dirty="0">
                <a:solidFill>
                  <a:schemeClr val="bg1"/>
                </a:solidFill>
              </a:rPr>
              <a:t>: Last Known Position (LKP) of 	   Emergent Target</a:t>
            </a:r>
          </a:p>
          <a:p>
            <a:pPr marL="0"/>
            <a:r>
              <a:rPr lang="en-US" sz="2300" b="1" dirty="0">
                <a:solidFill>
                  <a:schemeClr val="bg1"/>
                </a:solidFill>
              </a:rPr>
              <a:t>DROP Pin</a:t>
            </a:r>
            <a:r>
              <a:rPr lang="en-US" sz="2300" dirty="0">
                <a:solidFill>
                  <a:schemeClr val="bg1"/>
                </a:solidFill>
              </a:rPr>
              <a:t>: Air Drop Location </a:t>
            </a:r>
          </a:p>
          <a:p>
            <a:pPr marL="0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picture containing text, map, grass&#10;&#10;Description automatically generated">
            <a:extLst>
              <a:ext uri="{FF2B5EF4-FFF2-40B4-BE49-F238E27FC236}">
                <a16:creationId xmlns:a16="http://schemas.microsoft.com/office/drawing/2014/main" id="{ADDBF8AC-895C-C647-890B-17BA49C54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707617"/>
            <a:ext cx="6250769" cy="52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0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B3C5-6B3E-7C43-BA58-225FC2EC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Design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D3F95-A93D-8A41-B30B-F7C4EC6C0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 electrical and computer engineering design team is responsible for 3 major areas of scope: autonomous flight, payload delivery, and area search</a:t>
            </a:r>
          </a:p>
        </p:txBody>
      </p:sp>
      <p:pic>
        <p:nvPicPr>
          <p:cNvPr id="1026" name="Picture 2" descr="page13image12175616">
            <a:extLst>
              <a:ext uri="{FF2B5EF4-FFF2-40B4-BE49-F238E27FC236}">
                <a16:creationId xmlns:a16="http://schemas.microsoft.com/office/drawing/2014/main" id="{B86D5124-258A-794D-924C-97710633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495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4164FF-2CC8-1A40-9B3E-1943D5F98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03570"/>
              </p:ext>
            </p:extLst>
          </p:nvPr>
        </p:nvGraphicFramePr>
        <p:xfrm>
          <a:off x="838200" y="3428999"/>
          <a:ext cx="10515600" cy="272969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28935464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1840791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528254464"/>
                    </a:ext>
                  </a:extLst>
                </a:gridCol>
              </a:tblGrid>
              <a:tr h="3584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Autonomous Flight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Payload Delivery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Area Search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6920650"/>
                  </a:ext>
                </a:extLst>
              </a:tr>
              <a:tr h="597383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Battery System capable of powering flight motors and auxiliary systems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UGV controller capable of following waypoints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Camera system with gimbal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6593885"/>
                  </a:ext>
                </a:extLst>
              </a:tr>
              <a:tr h="597383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Battery Monitor reporting battery state information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Control of payload drop system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Integration of computer hardware capable of processing the images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394321"/>
                  </a:ext>
                </a:extLst>
              </a:tr>
              <a:tr h="59738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Flight controller capable of following waypoints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Communication system on UGV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Communication system capable of relaying images from sUAS to GCS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3185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Communication system capable of relaying telemetry from </a:t>
                      </a:r>
                      <a:r>
                        <a:rPr lang="en-US" sz="1600" dirty="0" err="1">
                          <a:effectLst/>
                        </a:rPr>
                        <a:t>sUAS</a:t>
                      </a:r>
                      <a:r>
                        <a:rPr lang="en-US" sz="1600" dirty="0">
                          <a:effectLst/>
                        </a:rPr>
                        <a:t> and UGV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143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609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30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A51C5-AF88-4FD6-A1A0-9E672B62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US" sz="3400"/>
              <a:t>Requirements &amp; Specifications</a:t>
            </a:r>
          </a:p>
        </p:txBody>
      </p:sp>
      <p:sp>
        <p:nvSpPr>
          <p:cNvPr id="29" name="Freeform: Shape 32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04FDADA-6670-4A75-85EE-2196DD1CD6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380439"/>
              </p:ext>
            </p:extLst>
          </p:nvPr>
        </p:nvGraphicFramePr>
        <p:xfrm>
          <a:off x="838200" y="763268"/>
          <a:ext cx="10515600" cy="38413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41996">
                  <a:extLst>
                    <a:ext uri="{9D8B030D-6E8A-4147-A177-3AD203B41FA5}">
                      <a16:colId xmlns:a16="http://schemas.microsoft.com/office/drawing/2014/main" val="481578679"/>
                    </a:ext>
                  </a:extLst>
                </a:gridCol>
                <a:gridCol w="6973604">
                  <a:extLst>
                    <a:ext uri="{9D8B030D-6E8A-4147-A177-3AD203B41FA5}">
                      <a16:colId xmlns:a16="http://schemas.microsoft.com/office/drawing/2014/main" val="168592591"/>
                    </a:ext>
                  </a:extLst>
                </a:gridCol>
              </a:tblGrid>
              <a:tr h="352848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Subsystem</a:t>
                      </a:r>
                      <a:r>
                        <a:rPr lang="en-US" sz="1500"/>
                        <a:t> </a:t>
                      </a:r>
                      <a:endParaRPr lang="en-US" sz="1500" dirty="0">
                        <a:effectLst/>
                      </a:endParaRPr>
                    </a:p>
                  </a:txBody>
                  <a:tcPr marL="83840" marR="83840" marT="41920" marB="41920" anchor="ctr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Requirements</a:t>
                      </a:r>
                      <a:r>
                        <a:rPr lang="en-US" sz="1500"/>
                        <a:t> </a:t>
                      </a:r>
                      <a:endParaRPr lang="en-US" sz="1500">
                        <a:effectLst/>
                      </a:endParaRPr>
                    </a:p>
                  </a:txBody>
                  <a:tcPr marL="83840" marR="83840" marT="41920" marB="41920" anchor="ctr"/>
                </a:tc>
                <a:extLst>
                  <a:ext uri="{0D108BD9-81ED-4DB2-BD59-A6C34878D82A}">
                    <a16:rowId xmlns:a16="http://schemas.microsoft.com/office/drawing/2014/main" val="1325537523"/>
                  </a:ext>
                </a:extLst>
              </a:tr>
              <a:tr h="197616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Flight Controller</a:t>
                      </a:r>
                      <a:r>
                        <a:rPr lang="en-US" sz="1500"/>
                        <a:t> </a:t>
                      </a:r>
                      <a:endParaRPr lang="en-US" sz="1500">
                        <a:effectLst/>
                      </a:endParaRPr>
                    </a:p>
                  </a:txBody>
                  <a:tcPr marL="83840" marR="83840" marT="41920" marB="4192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Maintain the </a:t>
                      </a:r>
                      <a:r>
                        <a:rPr lang="en-US" sz="1500"/>
                        <a:t>drone stability</a:t>
                      </a:r>
                      <a:endParaRPr lang="en-US" sz="150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/>
                        <a:t>Respond to waypoint commands</a:t>
                      </a:r>
                      <a:endParaRPr lang="en-US" sz="150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Accept manual override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Report </a:t>
                      </a:r>
                      <a:r>
                        <a:rPr lang="en-US" sz="1500"/>
                        <a:t>position telemetry</a:t>
                      </a:r>
                    </a:p>
                    <a:p>
                      <a:pPr lvl="0">
                        <a:buFont typeface="Arial" panose="020B0604020202020204" pitchFamily="34" charset="0"/>
                        <a:buChar char="•"/>
                      </a:pPr>
                      <a:r>
                        <a:rPr lang="en-US" sz="1500"/>
                        <a:t>Land safely at a designated point after mission </a:t>
                      </a:r>
                    </a:p>
                    <a:p>
                      <a:pPr lvl="0">
                        <a:buFont typeface="Arial" panose="020B0604020202020204" pitchFamily="34" charset="0"/>
                        <a:buChar char="•"/>
                      </a:pPr>
                      <a:r>
                        <a:rPr lang="en-US" sz="1500"/>
                        <a:t>completion </a:t>
                      </a:r>
                      <a:endParaRPr lang="en-US" sz="1500">
                        <a:latin typeface="SymbolMT"/>
                      </a:endParaRPr>
                    </a:p>
                  </a:txBody>
                  <a:tcPr marL="83840" marR="83840" marT="41920" marB="41920" anchor="ctr"/>
                </a:tc>
                <a:extLst>
                  <a:ext uri="{0D108BD9-81ED-4DB2-BD59-A6C34878D82A}">
                    <a16:rowId xmlns:a16="http://schemas.microsoft.com/office/drawing/2014/main" val="1425074551"/>
                  </a:ext>
                </a:extLst>
              </a:tr>
              <a:tr h="1512361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Power System</a:t>
                      </a:r>
                      <a:r>
                        <a:rPr lang="en-US" sz="1500"/>
                        <a:t> </a:t>
                      </a:r>
                      <a:endParaRPr lang="en-US" sz="1500">
                        <a:effectLst/>
                      </a:endParaRPr>
                    </a:p>
                  </a:txBody>
                  <a:tcPr marL="83840" marR="83840" marT="41920" marB="4192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Supply 6000 peak watts to flight motors at 22 volts</a:t>
                      </a:r>
                      <a:r>
                        <a:rPr lang="en-US" sz="1500"/>
                        <a:t> </a:t>
                      </a:r>
                      <a:endParaRPr lang="en-US" sz="150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Supply </a:t>
                      </a:r>
                      <a:r>
                        <a:rPr lang="en-US" sz="1500"/>
                        <a:t>48</a:t>
                      </a:r>
                      <a:r>
                        <a:rPr lang="en-US" sz="1500">
                          <a:effectLst/>
                        </a:rPr>
                        <a:t> watts continuous </a:t>
                      </a:r>
                      <a:r>
                        <a:rPr lang="en-US" sz="1500"/>
                        <a:t>at 12</a:t>
                      </a:r>
                      <a:r>
                        <a:rPr lang="en-US" sz="1500">
                          <a:effectLst/>
                        </a:rPr>
                        <a:t> volts</a:t>
                      </a:r>
                      <a:r>
                        <a:rPr lang="en-US" sz="1500"/>
                        <a:t> to computers</a:t>
                      </a:r>
                      <a:endParaRPr lang="en-US" sz="150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Store enough energy to allow the UAS to complete all mission tasks</a:t>
                      </a:r>
                      <a:r>
                        <a:rPr lang="en-US" sz="1500"/>
                        <a:t> </a:t>
                      </a:r>
                      <a:endParaRPr lang="en-US" sz="150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Monitor battery, current, voltage, charge, and temperature</a:t>
                      </a:r>
                      <a:r>
                        <a:rPr lang="en-US" sz="1500"/>
                        <a:t> </a:t>
                      </a:r>
                      <a:endParaRPr lang="en-US" sz="150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500">
                          <a:effectLst/>
                        </a:rPr>
                        <a:t>Report status information to the flight controller or main computer</a:t>
                      </a:r>
                      <a:r>
                        <a:rPr lang="en-US" sz="1500"/>
                        <a:t> </a:t>
                      </a:r>
                      <a:endParaRPr lang="en-US" sz="1500">
                        <a:effectLst/>
                        <a:latin typeface="SymbolMT"/>
                      </a:endParaRPr>
                    </a:p>
                  </a:txBody>
                  <a:tcPr marL="83840" marR="83840" marT="41920" marB="41920" anchor="ctr"/>
                </a:tc>
                <a:extLst>
                  <a:ext uri="{0D108BD9-81ED-4DB2-BD59-A6C34878D82A}">
                    <a16:rowId xmlns:a16="http://schemas.microsoft.com/office/drawing/2014/main" val="3771681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433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2C02C-95A6-48D8-85A5-9249A1648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/>
              <a:t>Environmental Considerations</a:t>
            </a:r>
          </a:p>
        </p:txBody>
      </p:sp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E5CD69D-1A34-4F02-8B1D-394E8F2CC6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11112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189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68" y="38100"/>
            <a:ext cx="10029825" cy="681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CC12E-ACD3-0C4E-AC0D-17EEEB70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9399" y="1995231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System Overview</a:t>
            </a:r>
          </a:p>
        </p:txBody>
      </p:sp>
    </p:spTree>
    <p:extLst>
      <p:ext uri="{BB962C8B-B14F-4D97-AF65-F5344CB8AC3E}">
        <p14:creationId xmlns:p14="http://schemas.microsoft.com/office/powerpoint/2010/main" val="294431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6AC8-58B8-E947-BB87-44DA08105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Flight Controller: BeagleBone Blue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45FE9-F008-4F3C-BF5D-156F61330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878" y="2195889"/>
            <a:ext cx="6328339" cy="42395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400" dirty="0"/>
              <a:t>Why?</a:t>
            </a:r>
          </a:p>
          <a:p>
            <a:pPr marL="914400" lvl="1"/>
            <a:r>
              <a:rPr lang="en-US" dirty="0"/>
              <a:t>8 Servo Outs</a:t>
            </a:r>
            <a:endParaRPr lang="en-US" dirty="0">
              <a:cs typeface="Calibri"/>
            </a:endParaRPr>
          </a:p>
          <a:p>
            <a:pPr marL="914400" lvl="1"/>
            <a:r>
              <a:rPr lang="en-US" dirty="0"/>
              <a:t>1GHZ Processor</a:t>
            </a:r>
            <a:endParaRPr lang="en-US" dirty="0">
              <a:cs typeface="Calibri"/>
            </a:endParaRPr>
          </a:p>
          <a:p>
            <a:pPr marL="914400" lvl="1"/>
            <a:r>
              <a:rPr lang="en-US" dirty="0"/>
              <a:t>Power for telemetry radio</a:t>
            </a:r>
            <a:endParaRPr lang="en-US" dirty="0">
              <a:cs typeface="Calibri"/>
            </a:endParaRPr>
          </a:p>
          <a:p>
            <a:pPr marL="914400" lvl="1"/>
            <a:r>
              <a:rPr lang="en-US" dirty="0"/>
              <a:t>Free...</a:t>
            </a:r>
            <a:endParaRPr lang="en-US" dirty="0">
              <a:cs typeface="Calibri"/>
            </a:endParaRPr>
          </a:p>
          <a:p>
            <a:pPr marL="0"/>
            <a:r>
              <a:rPr lang="en-US" sz="2400" dirty="0"/>
              <a:t>Usage</a:t>
            </a:r>
            <a:endParaRPr lang="en-US" sz="2400" dirty="0">
              <a:cs typeface="Calibri"/>
            </a:endParaRPr>
          </a:p>
          <a:p>
            <a:pPr lvl="1"/>
            <a:r>
              <a:rPr lang="en-US" dirty="0"/>
              <a:t>Drone Navigation – </a:t>
            </a:r>
            <a:r>
              <a:rPr lang="en-US" dirty="0" err="1"/>
              <a:t>ArduCopter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Radio Communication – RFD900x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Servo Control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Takes commands from Jetson</a:t>
            </a:r>
            <a:endParaRPr lang="en-US" sz="32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94" name="Freeform: Shape 8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12" descr="A circuit board&#10;&#10;Description generated with very high confidence">
            <a:extLst>
              <a:ext uri="{FF2B5EF4-FFF2-40B4-BE49-F238E27FC236}">
                <a16:creationId xmlns:a16="http://schemas.microsoft.com/office/drawing/2014/main" id="{A716C5C8-A5D1-684F-8274-175CB8F513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7601" r="5279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551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2291</Words>
  <Application>Microsoft Office PowerPoint</Application>
  <PresentationFormat>Widescreen</PresentationFormat>
  <Paragraphs>659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SymbolMT</vt:lpstr>
      <vt:lpstr>Wingdings</vt:lpstr>
      <vt:lpstr>Office Theme</vt:lpstr>
      <vt:lpstr>AUVSI Competition Drone  - Laki2 -</vt:lpstr>
      <vt:lpstr>Goals &amp; Objectives</vt:lpstr>
      <vt:lpstr>AUVSI SUAS Competition Outline</vt:lpstr>
      <vt:lpstr>Sample Mission Map</vt:lpstr>
      <vt:lpstr>Electrical Design Scope</vt:lpstr>
      <vt:lpstr>Requirements &amp; Specifications</vt:lpstr>
      <vt:lpstr>Environmental Considerations</vt:lpstr>
      <vt:lpstr>System Overview</vt:lpstr>
      <vt:lpstr>Flight Controller: BeagleBone Blue</vt:lpstr>
      <vt:lpstr>Cameras &amp; Gimbal System</vt:lpstr>
      <vt:lpstr>Cameras &amp; Gimbal System</vt:lpstr>
      <vt:lpstr>Main Processor</vt:lpstr>
      <vt:lpstr>Camera Testing</vt:lpstr>
      <vt:lpstr>Drop System</vt:lpstr>
      <vt:lpstr>Drop System</vt:lpstr>
      <vt:lpstr>Communication</vt:lpstr>
      <vt:lpstr>Video Streaming</vt:lpstr>
      <vt:lpstr>Rocket M5 Testing</vt:lpstr>
      <vt:lpstr>Fresnel Zone Interference</vt:lpstr>
      <vt:lpstr>Second Test</vt:lpstr>
      <vt:lpstr>Antenna Tracking</vt:lpstr>
      <vt:lpstr>Antenna Tracking</vt:lpstr>
      <vt:lpstr>Telemetry</vt:lpstr>
      <vt:lpstr>Telemetry: CC1350</vt:lpstr>
      <vt:lpstr>CC1350 Field Test Results</vt:lpstr>
      <vt:lpstr>Telemetry: RFD900x Modem</vt:lpstr>
      <vt:lpstr>Power: Requirements</vt:lpstr>
      <vt:lpstr>Motors</vt:lpstr>
      <vt:lpstr>Batteries</vt:lpstr>
      <vt:lpstr>Battery Monitoring</vt:lpstr>
      <vt:lpstr>Battery Monitoring</vt:lpstr>
      <vt:lpstr>I2C Multiplexing</vt:lpstr>
      <vt:lpstr>Power PCB</vt:lpstr>
      <vt:lpstr>PowerPoint Presentation</vt:lpstr>
      <vt:lpstr>Power PCB Components</vt:lpstr>
      <vt:lpstr>Budget</vt:lpstr>
      <vt:lpstr>Statement of Progress (% Complete)</vt:lpstr>
      <vt:lpstr>Immediate Actions To Move Toward Completion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AUVSI Competition Drone  - Laki2 -</dc:title>
  <dc:creator>Brandon Cuevas</dc:creator>
  <cp:lastModifiedBy>Garett Goodale</cp:lastModifiedBy>
  <cp:revision>210</cp:revision>
  <dcterms:created xsi:type="dcterms:W3CDTF">2019-01-31T20:37:46Z</dcterms:created>
  <dcterms:modified xsi:type="dcterms:W3CDTF">2019-02-01T03:09:17Z</dcterms:modified>
</cp:coreProperties>
</file>