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F2F888F7-77DE-43C0-9F78-1C7C3F2E894A}">
  <a:tblStyle styleId="{F2F888F7-77DE-43C0-9F78-1C7C3F2E894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33727F-3E79-4D76-B29C-61C7CEC0F455}"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A901CA5-3368-4985-A6D5-D49465AF015C}"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9" d="100"/>
          <a:sy n="59" d="100"/>
        </p:scale>
        <p:origin x="-111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838399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2" name="Shape 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73" name="Shape 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42900" rtl="0">
              <a:spcBef>
                <a:spcPts val="400"/>
              </a:spcBef>
              <a:spcAft>
                <a:spcPts val="0"/>
              </a:spcAft>
              <a:buClr>
                <a:schemeClr val="dk1"/>
              </a:buClr>
              <a:buSzPts val="1800"/>
              <a:buFont typeface="Noto Sans Symbols"/>
              <a:buChar char="○"/>
            </a:pPr>
            <a:r>
              <a:rPr lang="en-US" sz="1800"/>
              <a:t>ATMega328 chip: 0.3mA (active mode)</a:t>
            </a:r>
            <a:endParaRPr sz="1800"/>
          </a:p>
          <a:p>
            <a:pPr marL="914400" lvl="1" indent="-342900" rtl="0">
              <a:spcBef>
                <a:spcPts val="0"/>
              </a:spcBef>
              <a:spcAft>
                <a:spcPts val="0"/>
              </a:spcAft>
              <a:buClr>
                <a:schemeClr val="dk1"/>
              </a:buClr>
              <a:buSzPts val="1800"/>
              <a:buFont typeface="Noto Sans Symbols"/>
              <a:buChar char="○"/>
            </a:pPr>
            <a:r>
              <a:rPr lang="en-US" sz="1800"/>
              <a:t>FTDI Chip: Max 100mA</a:t>
            </a:r>
            <a:endParaRPr sz="1800"/>
          </a:p>
          <a:p>
            <a:pPr marL="914400" lvl="1" indent="-342900" rtl="0">
              <a:spcBef>
                <a:spcPts val="0"/>
              </a:spcBef>
              <a:spcAft>
                <a:spcPts val="0"/>
              </a:spcAft>
              <a:buClr>
                <a:schemeClr val="dk1"/>
              </a:buClr>
              <a:buSzPts val="1800"/>
              <a:buFont typeface="Noto Sans Symbols"/>
              <a:buChar char="○"/>
            </a:pPr>
            <a:r>
              <a:rPr lang="en-US" sz="1800"/>
              <a:t>Camera: 650mA @5V</a:t>
            </a:r>
            <a:endParaRPr sz="1800"/>
          </a:p>
          <a:p>
            <a:pPr marL="914400" lvl="1" indent="-342900" rtl="0">
              <a:spcBef>
                <a:spcPts val="0"/>
              </a:spcBef>
              <a:spcAft>
                <a:spcPts val="0"/>
              </a:spcAft>
              <a:buClr>
                <a:schemeClr val="dk1"/>
              </a:buClr>
              <a:buSzPts val="1800"/>
              <a:buFont typeface="Noto Sans Symbols"/>
              <a:buChar char="○"/>
            </a:pPr>
            <a:r>
              <a:rPr lang="en-US" sz="1800"/>
              <a:t>Intel Compute Stick: Max 3A</a:t>
            </a:r>
            <a:endParaRPr sz="1800"/>
          </a:p>
          <a:p>
            <a:pPr marL="457200" lvl="0" indent="-342900" rtl="0">
              <a:spcBef>
                <a:spcPts val="0"/>
              </a:spcBef>
              <a:spcAft>
                <a:spcPts val="0"/>
              </a:spcAft>
              <a:buClr>
                <a:schemeClr val="accent1"/>
              </a:buClr>
              <a:buSzPts val="1800"/>
              <a:buFont typeface="Noto Sans Symbols"/>
              <a:buChar char="●"/>
            </a:pPr>
            <a:r>
              <a:rPr lang="en-US" sz="1800"/>
              <a:t>Motors: 14.04A each=56.16A</a:t>
            </a:r>
            <a:endParaRPr sz="1800"/>
          </a:p>
        </p:txBody>
      </p:sp>
      <p:sp>
        <p:nvSpPr>
          <p:cNvPr id="181" name="Shape 181"/>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93" name="Shape 193"/>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00" name="Shape 200"/>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09" name="Shape 209"/>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Shape 2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18" name="Shape 218"/>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24" name="Shape 224"/>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4" name="Shape 2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65" name="Shape 265"/>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3" name="Shape 2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9" name="Shape 2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80" name="Shape 280"/>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02" name="Shape 102"/>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7" name="Shape 2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88" name="Shape 288"/>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4" name="Shape 2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95" name="Shape 295"/>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1" name="Shape 3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02" name="Shape 302"/>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8" name="Shape 3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09" name="Shape 309"/>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16" name="Shape 3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4" name="Shape 3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4" name="Shape 3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35" name="Shape 335"/>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42" name="Shape 342"/>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9" name="Shape 3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50" name="Shape 350"/>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6" name="Shape 3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57" name="Shape 357"/>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1" name="Shape 111"/>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4" name="Shape 3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65" name="Shape 365"/>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2" name="Shape 3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73" name="Shape 373"/>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1" name="Shape 3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82" name="Shape 382"/>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9" name="Shape 3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90" name="Shape 390"/>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6" name="Shape 3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97" name="Shape 397"/>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2" name="Shape 4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03" name="Shape 403"/>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9" name="Shape 4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10" name="Shape 410"/>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5" name="Shape 4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46" name="Shape 446"/>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5" name="Shape 5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06" name="Shape 506"/>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9" name="Shape 52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30" name="Shape 530"/>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20" name="Shape 120"/>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6" name="Shape 5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37" name="Shape 537"/>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25" name="Shape 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5" name="Shape 135"/>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4" name="Shape 144"/>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53" name="Shape 153"/>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63" name="Shape 163"/>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Shape 18"/>
          <p:cNvSpPr txBox="1">
            <a:spLocks noGrp="1"/>
          </p:cNvSpPr>
          <p:nvPr>
            <p:ph type="dt" idx="10"/>
          </p:nvPr>
        </p:nvSpPr>
        <p:spPr>
          <a:xfrm>
            <a:off x="457200" y="6422064"/>
            <a:ext cx="2133600" cy="365125"/>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000">
                <a:solidFill>
                  <a:srgbClr val="949494"/>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422064"/>
            <a:ext cx="2895600" cy="365125"/>
          </a:xfrm>
          <a:prstGeom prst="rect">
            <a:avLst/>
          </a:prstGeom>
          <a:noFill/>
          <a:ln>
            <a:noFill/>
          </a:ln>
        </p:spPr>
        <p:txBody>
          <a:bodyPr spcFirstLastPara="1" wrap="square" lIns="91425" tIns="91425" rIns="91425" bIns="91425" anchor="b" anchorCtr="0"/>
          <a:lstStyle>
            <a:lvl1pPr marR="0" lvl="0" algn="ctr" rtl="0">
              <a:spcBef>
                <a:spcPts val="0"/>
              </a:spcBef>
              <a:spcAft>
                <a:spcPts val="0"/>
              </a:spcAft>
              <a:buSzPts val="1400"/>
              <a:buNone/>
              <a:defRPr sz="1000">
                <a:solidFill>
                  <a:srgbClr val="949494"/>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8153400" y="6422064"/>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000">
                <a:solidFill>
                  <a:srgbClr val="949494"/>
                </a:solidFill>
                <a:latin typeface="Calibri"/>
                <a:ea typeface="Calibri"/>
                <a:cs typeface="Calibri"/>
                <a:sym typeface="Calibri"/>
              </a:defRPr>
            </a:lvl1pPr>
            <a:lvl2pPr marL="0" marR="0" lvl="1" indent="0" algn="r" rtl="0">
              <a:spcBef>
                <a:spcPts val="0"/>
              </a:spcBef>
              <a:buNone/>
              <a:defRPr sz="1000">
                <a:solidFill>
                  <a:srgbClr val="949494"/>
                </a:solidFill>
                <a:latin typeface="Calibri"/>
                <a:ea typeface="Calibri"/>
                <a:cs typeface="Calibri"/>
                <a:sym typeface="Calibri"/>
              </a:defRPr>
            </a:lvl2pPr>
            <a:lvl3pPr marL="0" marR="0" lvl="2" indent="0" algn="r" rtl="0">
              <a:spcBef>
                <a:spcPts val="0"/>
              </a:spcBef>
              <a:buNone/>
              <a:defRPr sz="1000">
                <a:solidFill>
                  <a:srgbClr val="949494"/>
                </a:solidFill>
                <a:latin typeface="Calibri"/>
                <a:ea typeface="Calibri"/>
                <a:cs typeface="Calibri"/>
                <a:sym typeface="Calibri"/>
              </a:defRPr>
            </a:lvl3pPr>
            <a:lvl4pPr marL="0" marR="0" lvl="3" indent="0" algn="r" rtl="0">
              <a:spcBef>
                <a:spcPts val="0"/>
              </a:spcBef>
              <a:buNone/>
              <a:defRPr sz="1000">
                <a:solidFill>
                  <a:srgbClr val="949494"/>
                </a:solidFill>
                <a:latin typeface="Calibri"/>
                <a:ea typeface="Calibri"/>
                <a:cs typeface="Calibri"/>
                <a:sym typeface="Calibri"/>
              </a:defRPr>
            </a:lvl4pPr>
            <a:lvl5pPr marL="0" marR="0" lvl="4" indent="0" algn="r" rtl="0">
              <a:spcBef>
                <a:spcPts val="0"/>
              </a:spcBef>
              <a:buNone/>
              <a:defRPr sz="1000">
                <a:solidFill>
                  <a:srgbClr val="949494"/>
                </a:solidFill>
                <a:latin typeface="Calibri"/>
                <a:ea typeface="Calibri"/>
                <a:cs typeface="Calibri"/>
                <a:sym typeface="Calibri"/>
              </a:defRPr>
            </a:lvl5pPr>
            <a:lvl6pPr marL="0" marR="0" lvl="5" indent="0" algn="r" rtl="0">
              <a:spcBef>
                <a:spcPts val="0"/>
              </a:spcBef>
              <a:buNone/>
              <a:defRPr sz="1000">
                <a:solidFill>
                  <a:srgbClr val="949494"/>
                </a:solidFill>
                <a:latin typeface="Calibri"/>
                <a:ea typeface="Calibri"/>
                <a:cs typeface="Calibri"/>
                <a:sym typeface="Calibri"/>
              </a:defRPr>
            </a:lvl6pPr>
            <a:lvl7pPr marL="0" marR="0" lvl="6" indent="0" algn="r" rtl="0">
              <a:spcBef>
                <a:spcPts val="0"/>
              </a:spcBef>
              <a:buNone/>
              <a:defRPr sz="1000">
                <a:solidFill>
                  <a:srgbClr val="949494"/>
                </a:solidFill>
                <a:latin typeface="Calibri"/>
                <a:ea typeface="Calibri"/>
                <a:cs typeface="Calibri"/>
                <a:sym typeface="Calibri"/>
              </a:defRPr>
            </a:lvl7pPr>
            <a:lvl8pPr marL="0" marR="0" lvl="7" indent="0" algn="r" rtl="0">
              <a:spcBef>
                <a:spcPts val="0"/>
              </a:spcBef>
              <a:buNone/>
              <a:defRPr sz="1000">
                <a:solidFill>
                  <a:srgbClr val="949494"/>
                </a:solidFill>
                <a:latin typeface="Calibri"/>
                <a:ea typeface="Calibri"/>
                <a:cs typeface="Calibri"/>
                <a:sym typeface="Calibri"/>
              </a:defRPr>
            </a:lvl8pPr>
            <a:lvl9pPr marL="0" marR="0" lvl="8" indent="0" algn="r" rtl="0">
              <a:spcBef>
                <a:spcPts val="0"/>
              </a:spcBef>
              <a:buNone/>
              <a:defRPr sz="1000">
                <a:solidFill>
                  <a:srgbClr val="949494"/>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6"/>
        <p:cNvGrpSpPr/>
        <p:nvPr/>
      </p:nvGrpSpPr>
      <p:grpSpPr>
        <a:xfrm>
          <a:off x="0" y="0"/>
          <a:ext cx="0" cy="0"/>
          <a:chOff x="0" y="0"/>
          <a:chExt cx="0" cy="0"/>
        </a:xfrm>
      </p:grpSpPr>
      <p:sp>
        <p:nvSpPr>
          <p:cNvPr id="77" name="Shape 77"/>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4600"/>
              <a:buFont typeface="Calibri"/>
              <a:buNone/>
              <a:defRPr sz="4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8" name="Shape 7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91425" rIns="91425" bIns="91425" anchor="t" anchorCtr="0"/>
          <a:lstStyle>
            <a:lvl1pPr marL="457200" marR="0" lvl="0" indent="-381000" algn="l" rtl="0">
              <a:spcBef>
                <a:spcPts val="600"/>
              </a:spcBef>
              <a:spcAft>
                <a:spcPts val="0"/>
              </a:spcAft>
              <a:buClr>
                <a:schemeClr val="accent1"/>
              </a:buClr>
              <a:buSzPts val="2400"/>
              <a:buFont typeface="Noto Sans Symbols"/>
              <a:buChar char="⦿"/>
              <a:defRPr sz="3000" b="0" i="0" u="none" strike="noStrike" cap="none">
                <a:solidFill>
                  <a:schemeClr val="lt1"/>
                </a:solidFill>
                <a:latin typeface="Calibri"/>
                <a:ea typeface="Calibri"/>
                <a:cs typeface="Calibri"/>
                <a:sym typeface="Calibri"/>
              </a:defRPr>
            </a:lvl1pPr>
            <a:lvl2pPr marL="914400" marR="0" lvl="1" indent="-377190" algn="l" rtl="0">
              <a:spcBef>
                <a:spcPts val="520"/>
              </a:spcBef>
              <a:spcAft>
                <a:spcPts val="0"/>
              </a:spcAft>
              <a:buClr>
                <a:schemeClr val="accent1"/>
              </a:buClr>
              <a:buSzPts val="2340"/>
              <a:buFont typeface="Noto Sans Symbols"/>
              <a:buChar char="●"/>
              <a:defRPr sz="2600" b="0" i="0" u="none" strike="noStrike" cap="none">
                <a:solidFill>
                  <a:schemeClr val="lt1"/>
                </a:solidFill>
                <a:latin typeface="Calibri"/>
                <a:ea typeface="Calibri"/>
                <a:cs typeface="Calibri"/>
                <a:sym typeface="Calibri"/>
              </a:defRPr>
            </a:lvl2pPr>
            <a:lvl3pPr marL="1371600" marR="0" lvl="2" indent="-358139" algn="l" rtl="0">
              <a:spcBef>
                <a:spcPts val="480"/>
              </a:spcBef>
              <a:spcAft>
                <a:spcPts val="0"/>
              </a:spcAft>
              <a:buClr>
                <a:schemeClr val="accent2"/>
              </a:buClr>
              <a:buSzPts val="2040"/>
              <a:buFont typeface="Arial"/>
              <a:buChar char="○"/>
              <a:defRPr sz="2400" b="0" i="0" u="none" strike="noStrike" cap="none">
                <a:solidFill>
                  <a:schemeClr val="lt1"/>
                </a:solidFill>
                <a:latin typeface="Calibri"/>
                <a:ea typeface="Calibri"/>
                <a:cs typeface="Calibri"/>
                <a:sym typeface="Calibri"/>
              </a:defRPr>
            </a:lvl3pPr>
            <a:lvl4pPr marL="1828800" marR="0" lvl="3" indent="-342900" algn="l" rtl="0">
              <a:spcBef>
                <a:spcPts val="400"/>
              </a:spcBef>
              <a:spcAft>
                <a:spcPts val="0"/>
              </a:spcAft>
              <a:buClr>
                <a:schemeClr val="accent3"/>
              </a:buClr>
              <a:buSzPts val="1800"/>
              <a:buFont typeface="Noto Sans Symbols"/>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accent4"/>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79" name="Shape 79"/>
          <p:cNvSpPr txBox="1">
            <a:spLocks noGrp="1"/>
          </p:cNvSpPr>
          <p:nvPr>
            <p:ph type="dt" idx="10"/>
          </p:nvPr>
        </p:nvSpPr>
        <p:spPr>
          <a:xfrm>
            <a:off x="457200" y="6422064"/>
            <a:ext cx="2133600" cy="365125"/>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000">
                <a:solidFill>
                  <a:srgbClr val="949494"/>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0" name="Shape 80"/>
          <p:cNvSpPr txBox="1">
            <a:spLocks noGrp="1"/>
          </p:cNvSpPr>
          <p:nvPr>
            <p:ph type="ftr" idx="11"/>
          </p:nvPr>
        </p:nvSpPr>
        <p:spPr>
          <a:xfrm>
            <a:off x="3124200" y="6422064"/>
            <a:ext cx="2895600" cy="365125"/>
          </a:xfrm>
          <a:prstGeom prst="rect">
            <a:avLst/>
          </a:prstGeom>
          <a:noFill/>
          <a:ln>
            <a:noFill/>
          </a:ln>
        </p:spPr>
        <p:txBody>
          <a:bodyPr spcFirstLastPara="1" wrap="square" lIns="91425" tIns="91425" rIns="91425" bIns="91425" anchor="b" anchorCtr="0"/>
          <a:lstStyle>
            <a:lvl1pPr marR="0" lvl="0" algn="ctr" rtl="0">
              <a:spcBef>
                <a:spcPts val="0"/>
              </a:spcBef>
              <a:spcAft>
                <a:spcPts val="0"/>
              </a:spcAft>
              <a:buSzPts val="1400"/>
              <a:buNone/>
              <a:defRPr sz="1000">
                <a:solidFill>
                  <a:srgbClr val="949494"/>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sldNum" idx="12"/>
          </p:nvPr>
        </p:nvSpPr>
        <p:spPr>
          <a:xfrm>
            <a:off x="8153400" y="6422064"/>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000">
                <a:solidFill>
                  <a:srgbClr val="949494"/>
                </a:solidFill>
                <a:latin typeface="Calibri"/>
                <a:ea typeface="Calibri"/>
                <a:cs typeface="Calibri"/>
                <a:sym typeface="Calibri"/>
              </a:defRPr>
            </a:lvl1pPr>
            <a:lvl2pPr marL="0" marR="0" lvl="1" indent="0" algn="r" rtl="0">
              <a:spcBef>
                <a:spcPts val="0"/>
              </a:spcBef>
              <a:buNone/>
              <a:defRPr sz="1000">
                <a:solidFill>
                  <a:srgbClr val="949494"/>
                </a:solidFill>
                <a:latin typeface="Calibri"/>
                <a:ea typeface="Calibri"/>
                <a:cs typeface="Calibri"/>
                <a:sym typeface="Calibri"/>
              </a:defRPr>
            </a:lvl2pPr>
            <a:lvl3pPr marL="0" marR="0" lvl="2" indent="0" algn="r" rtl="0">
              <a:spcBef>
                <a:spcPts val="0"/>
              </a:spcBef>
              <a:buNone/>
              <a:defRPr sz="1000">
                <a:solidFill>
                  <a:srgbClr val="949494"/>
                </a:solidFill>
                <a:latin typeface="Calibri"/>
                <a:ea typeface="Calibri"/>
                <a:cs typeface="Calibri"/>
                <a:sym typeface="Calibri"/>
              </a:defRPr>
            </a:lvl3pPr>
            <a:lvl4pPr marL="0" marR="0" lvl="3" indent="0" algn="r" rtl="0">
              <a:spcBef>
                <a:spcPts val="0"/>
              </a:spcBef>
              <a:buNone/>
              <a:defRPr sz="1000">
                <a:solidFill>
                  <a:srgbClr val="949494"/>
                </a:solidFill>
                <a:latin typeface="Calibri"/>
                <a:ea typeface="Calibri"/>
                <a:cs typeface="Calibri"/>
                <a:sym typeface="Calibri"/>
              </a:defRPr>
            </a:lvl4pPr>
            <a:lvl5pPr marL="0" marR="0" lvl="4" indent="0" algn="r" rtl="0">
              <a:spcBef>
                <a:spcPts val="0"/>
              </a:spcBef>
              <a:buNone/>
              <a:defRPr sz="1000">
                <a:solidFill>
                  <a:srgbClr val="949494"/>
                </a:solidFill>
                <a:latin typeface="Calibri"/>
                <a:ea typeface="Calibri"/>
                <a:cs typeface="Calibri"/>
                <a:sym typeface="Calibri"/>
              </a:defRPr>
            </a:lvl5pPr>
            <a:lvl6pPr marL="0" marR="0" lvl="5" indent="0" algn="r" rtl="0">
              <a:spcBef>
                <a:spcPts val="0"/>
              </a:spcBef>
              <a:buNone/>
              <a:defRPr sz="1000">
                <a:solidFill>
                  <a:srgbClr val="949494"/>
                </a:solidFill>
                <a:latin typeface="Calibri"/>
                <a:ea typeface="Calibri"/>
                <a:cs typeface="Calibri"/>
                <a:sym typeface="Calibri"/>
              </a:defRPr>
            </a:lvl6pPr>
            <a:lvl7pPr marL="0" marR="0" lvl="6" indent="0" algn="r" rtl="0">
              <a:spcBef>
                <a:spcPts val="0"/>
              </a:spcBef>
              <a:buNone/>
              <a:defRPr sz="1000">
                <a:solidFill>
                  <a:srgbClr val="949494"/>
                </a:solidFill>
                <a:latin typeface="Calibri"/>
                <a:ea typeface="Calibri"/>
                <a:cs typeface="Calibri"/>
                <a:sym typeface="Calibri"/>
              </a:defRPr>
            </a:lvl7pPr>
            <a:lvl8pPr marL="0" marR="0" lvl="7" indent="0" algn="r" rtl="0">
              <a:spcBef>
                <a:spcPts val="0"/>
              </a:spcBef>
              <a:buNone/>
              <a:defRPr sz="1000">
                <a:solidFill>
                  <a:srgbClr val="949494"/>
                </a:solidFill>
                <a:latin typeface="Calibri"/>
                <a:ea typeface="Calibri"/>
                <a:cs typeface="Calibri"/>
                <a:sym typeface="Calibri"/>
              </a:defRPr>
            </a:lvl8pPr>
            <a:lvl9pPr marL="0" marR="0" lvl="8" indent="0" algn="r" rtl="0">
              <a:spcBef>
                <a:spcPts val="0"/>
              </a:spcBef>
              <a:buNone/>
              <a:defRPr sz="1000">
                <a:solidFill>
                  <a:srgbClr val="949494"/>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gradFill>
          <a:gsLst>
            <a:gs pos="0">
              <a:srgbClr val="212121"/>
            </a:gs>
            <a:gs pos="30000">
              <a:srgbClr val="282828"/>
            </a:gs>
            <a:gs pos="100000">
              <a:srgbClr val="797979"/>
            </a:gs>
          </a:gsLst>
          <a:lin ang="13000000" scaled="0"/>
        </a:gradFill>
        <a:effectLst/>
      </p:bgPr>
    </p:bg>
    <p:spTree>
      <p:nvGrpSpPr>
        <p:cNvPr id="1" name="Shape 82"/>
        <p:cNvGrpSpPr/>
        <p:nvPr/>
      </p:nvGrpSpPr>
      <p:grpSpPr>
        <a:xfrm>
          <a:off x="0" y="0"/>
          <a:ext cx="0" cy="0"/>
          <a:chOff x="0" y="0"/>
          <a:chExt cx="0" cy="0"/>
        </a:xfrm>
      </p:grpSpPr>
      <p:sp>
        <p:nvSpPr>
          <p:cNvPr id="83" name="Shape 83"/>
          <p:cNvSpPr/>
          <p:nvPr/>
        </p:nvSpPr>
        <p:spPr>
          <a:xfrm>
            <a:off x="0" y="4752126"/>
            <a:ext cx="9144000" cy="2112962"/>
          </a:xfrm>
          <a:custGeom>
            <a:avLst/>
            <a:gdLst/>
            <a:ahLst/>
            <a:cxnLst/>
            <a:rect l="0" t="0" r="0" b="0"/>
            <a:pathLst>
              <a:path w="120000" h="120000" extrusionOk="0">
                <a:moveTo>
                  <a:pt x="0" y="96108"/>
                </a:moveTo>
                <a:lnTo>
                  <a:pt x="0" y="119999"/>
                </a:lnTo>
                <a:lnTo>
                  <a:pt x="120000" y="119999"/>
                </a:lnTo>
                <a:lnTo>
                  <a:pt x="120000" y="0"/>
                </a:lnTo>
                <a:cubicBezTo>
                  <a:pt x="67083" y="108730"/>
                  <a:pt x="46875" y="103320"/>
                  <a:pt x="0" y="96108"/>
                </a:cubicBezTo>
                <a:close/>
              </a:path>
            </a:pathLst>
          </a:custGeom>
          <a:solidFill>
            <a:srgbClr val="7B7B7B">
              <a:alpha val="44705"/>
            </a:srgbClr>
          </a:solidFill>
          <a:ln>
            <a:noFill/>
          </a:ln>
          <a:effectLst>
            <a:outerShdw blurRad="50800" dist="44450" dir="16200000" algn="ctr"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4" name="Shape 84"/>
          <p:cNvSpPr/>
          <p:nvPr/>
        </p:nvSpPr>
        <p:spPr>
          <a:xfrm>
            <a:off x="6105525" y="0"/>
            <a:ext cx="3038475" cy="6858000"/>
          </a:xfrm>
          <a:custGeom>
            <a:avLst/>
            <a:gdLst/>
            <a:ahLst/>
            <a:cxnLst/>
            <a:rect l="0" t="0" r="0" b="0"/>
            <a:pathLst>
              <a:path w="120000" h="120000" extrusionOk="0">
                <a:moveTo>
                  <a:pt x="120000" y="249"/>
                </a:moveTo>
                <a:lnTo>
                  <a:pt x="120000" y="120000"/>
                </a:lnTo>
                <a:lnTo>
                  <a:pt x="12789" y="119944"/>
                </a:lnTo>
                <a:cubicBezTo>
                  <a:pt x="80752" y="99071"/>
                  <a:pt x="100815" y="44074"/>
                  <a:pt x="0" y="0"/>
                </a:cubicBezTo>
                <a:lnTo>
                  <a:pt x="120000" y="249"/>
                </a:lnTo>
                <a:close/>
              </a:path>
            </a:pathLst>
          </a:custGeom>
          <a:solidFill>
            <a:srgbClr val="5A5A5A">
              <a:alpha val="40000"/>
            </a:srgbClr>
          </a:solidFill>
          <a:ln>
            <a:noFill/>
          </a:ln>
          <a:effectLst>
            <a:outerShdw blurRad="50800" dist="50800" dir="10800000" algn="ctr" rotWithShape="0">
              <a:srgbClr val="000000">
                <a:alpha val="4470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5" name="Shape 85"/>
          <p:cNvSpPr txBox="1">
            <a:spLocks noGrp="1"/>
          </p:cNvSpPr>
          <p:nvPr>
            <p:ph type="ctrTitle"/>
          </p:nvPr>
        </p:nvSpPr>
        <p:spPr>
          <a:xfrm>
            <a:off x="429064" y="3337560"/>
            <a:ext cx="6480048" cy="2301240"/>
          </a:xfrm>
          <a:prstGeom prst="rect">
            <a:avLst/>
          </a:prstGeom>
          <a:noFill/>
          <a:ln>
            <a:noFill/>
          </a:ln>
        </p:spPr>
        <p:txBody>
          <a:bodyPr spcFirstLastPara="1" wrap="square" lIns="91425" tIns="91425" rIns="91425" bIns="91425" anchor="t" anchorCtr="0"/>
          <a:lstStyle>
            <a:lvl1pPr marR="0" lvl="0" algn="r" rtl="0">
              <a:spcBef>
                <a:spcPts val="0"/>
              </a:spcBef>
              <a:spcAft>
                <a:spcPts val="0"/>
              </a:spcAft>
              <a:buClr>
                <a:srgbClr val="E18686"/>
              </a:buClr>
              <a:buSzPts val="4600"/>
              <a:buFont typeface="Calibri"/>
              <a:buNone/>
              <a:defRPr sz="4600" b="1" i="0" u="none" strike="noStrike" cap="none">
                <a:solidFill>
                  <a:srgbClr val="E1868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Shape 86"/>
          <p:cNvSpPr txBox="1">
            <a:spLocks noGrp="1"/>
          </p:cNvSpPr>
          <p:nvPr>
            <p:ph type="subTitle" idx="1"/>
          </p:nvPr>
        </p:nvSpPr>
        <p:spPr>
          <a:xfrm>
            <a:off x="433050" y="1544812"/>
            <a:ext cx="6480048" cy="1752600"/>
          </a:xfrm>
          <a:prstGeom prst="rect">
            <a:avLst/>
          </a:prstGeom>
          <a:noFill/>
          <a:ln>
            <a:noFill/>
          </a:ln>
        </p:spPr>
        <p:txBody>
          <a:bodyPr spcFirstLastPara="1" wrap="square" lIns="91425" tIns="91425" rIns="91425" bIns="91425" anchor="b" anchorCtr="0"/>
          <a:lstStyle>
            <a:lvl1pPr marR="0" lvl="0" algn="r" rtl="0">
              <a:spcBef>
                <a:spcPts val="400"/>
              </a:spcBef>
              <a:spcAft>
                <a:spcPts val="0"/>
              </a:spcAft>
              <a:buClr>
                <a:schemeClr val="accent1"/>
              </a:buClr>
              <a:buSzPts val="1600"/>
              <a:buFont typeface="Noto Sans Symbols"/>
              <a:buNone/>
              <a:defRPr sz="2000" b="0" i="0" u="none" strike="noStrike" cap="none">
                <a:solidFill>
                  <a:schemeClr val="lt1"/>
                </a:solidFill>
                <a:latin typeface="Calibri"/>
                <a:ea typeface="Calibri"/>
                <a:cs typeface="Calibri"/>
                <a:sym typeface="Calibri"/>
              </a:defRPr>
            </a:lvl1pPr>
            <a:lvl2pPr marR="0" lvl="1" algn="ctr" rtl="0">
              <a:spcBef>
                <a:spcPts val="520"/>
              </a:spcBef>
              <a:spcAft>
                <a:spcPts val="0"/>
              </a:spcAft>
              <a:buClr>
                <a:schemeClr val="accent1"/>
              </a:buClr>
              <a:buSzPts val="2340"/>
              <a:buFont typeface="Noto Sans Symbols"/>
              <a:buNone/>
              <a:defRPr sz="2600" b="0" i="0" u="none" strike="noStrike" cap="none">
                <a:solidFill>
                  <a:schemeClr val="lt1"/>
                </a:solidFill>
                <a:latin typeface="Calibri"/>
                <a:ea typeface="Calibri"/>
                <a:cs typeface="Calibri"/>
                <a:sym typeface="Calibri"/>
              </a:defRPr>
            </a:lvl2pPr>
            <a:lvl3pPr marR="0" lvl="2" algn="ctr" rtl="0">
              <a:spcBef>
                <a:spcPts val="480"/>
              </a:spcBef>
              <a:spcAft>
                <a:spcPts val="0"/>
              </a:spcAft>
              <a:buClr>
                <a:schemeClr val="accent2"/>
              </a:buClr>
              <a:buSzPts val="2040"/>
              <a:buFont typeface="Arial"/>
              <a:buNone/>
              <a:defRPr sz="2400" b="0" i="0" u="none" strike="noStrike" cap="none">
                <a:solidFill>
                  <a:schemeClr val="lt1"/>
                </a:solidFill>
                <a:latin typeface="Calibri"/>
                <a:ea typeface="Calibri"/>
                <a:cs typeface="Calibri"/>
                <a:sym typeface="Calibri"/>
              </a:defRPr>
            </a:lvl3pPr>
            <a:lvl4pPr marR="0" lvl="3" algn="ctr" rtl="0">
              <a:spcBef>
                <a:spcPts val="400"/>
              </a:spcBef>
              <a:spcAft>
                <a:spcPts val="0"/>
              </a:spcAft>
              <a:buClr>
                <a:schemeClr val="accent3"/>
              </a:buClr>
              <a:buSzPts val="1800"/>
              <a:buFont typeface="Noto Sans Symbols"/>
              <a:buNone/>
              <a:defRPr sz="2000" b="0" i="0" u="none" strike="noStrike" cap="none">
                <a:solidFill>
                  <a:schemeClr val="lt1"/>
                </a:solidFill>
                <a:latin typeface="Calibri"/>
                <a:ea typeface="Calibri"/>
                <a:cs typeface="Calibri"/>
                <a:sym typeface="Calibri"/>
              </a:defRPr>
            </a:lvl4pPr>
            <a:lvl5pPr marR="0" lvl="4" algn="ctr" rtl="0">
              <a:spcBef>
                <a:spcPts val="400"/>
              </a:spcBef>
              <a:spcAft>
                <a:spcPts val="0"/>
              </a:spcAft>
              <a:buClr>
                <a:schemeClr val="accent4"/>
              </a:buClr>
              <a:buSzPts val="2000"/>
              <a:buFont typeface="Arial"/>
              <a:buNone/>
              <a:defRPr sz="2000" b="0" i="0" u="none" strike="noStrike" cap="none">
                <a:solidFill>
                  <a:schemeClr val="lt1"/>
                </a:solidFill>
                <a:latin typeface="Calibri"/>
                <a:ea typeface="Calibri"/>
                <a:cs typeface="Calibri"/>
                <a:sym typeface="Calibri"/>
              </a:defRPr>
            </a:lvl5pPr>
            <a:lvl6pPr marR="0" lvl="5" algn="ctr" rtl="0">
              <a:spcBef>
                <a:spcPts val="400"/>
              </a:spcBef>
              <a:spcAft>
                <a:spcPts val="0"/>
              </a:spcAft>
              <a:buClr>
                <a:schemeClr val="accent5"/>
              </a:buClr>
              <a:buSzPts val="2000"/>
              <a:buFont typeface="Arial"/>
              <a:buNone/>
              <a:defRPr sz="2000" b="0" i="0" u="none" strike="noStrike" cap="none">
                <a:solidFill>
                  <a:schemeClr val="lt1"/>
                </a:solidFill>
                <a:latin typeface="Calibri"/>
                <a:ea typeface="Calibri"/>
                <a:cs typeface="Calibri"/>
                <a:sym typeface="Calibri"/>
              </a:defRPr>
            </a:lvl6pPr>
            <a:lvl7pPr marR="0" lvl="6" algn="ctr" rtl="0">
              <a:spcBef>
                <a:spcPts val="360"/>
              </a:spcBef>
              <a:spcAft>
                <a:spcPts val="0"/>
              </a:spcAft>
              <a:buClr>
                <a:schemeClr val="accent6"/>
              </a:buClr>
              <a:buSzPts val="1800"/>
              <a:buFont typeface="Arial"/>
              <a:buNone/>
              <a:defRPr sz="1800" b="0" i="0" u="none" strike="noStrike" cap="none">
                <a:solidFill>
                  <a:schemeClr val="lt1"/>
                </a:solidFill>
                <a:latin typeface="Calibri"/>
                <a:ea typeface="Calibri"/>
                <a:cs typeface="Calibri"/>
                <a:sym typeface="Calibri"/>
              </a:defRPr>
            </a:lvl7pPr>
            <a:lvl8pPr marR="0" lvl="7" algn="ctr" rtl="0">
              <a:spcBef>
                <a:spcPts val="320"/>
              </a:spcBef>
              <a:spcAft>
                <a:spcPts val="0"/>
              </a:spcAft>
              <a:buClr>
                <a:schemeClr val="accent6"/>
              </a:buClr>
              <a:buSzPts val="1600"/>
              <a:buFont typeface="Arial"/>
              <a:buNone/>
              <a:defRPr sz="1600" b="0" i="0" u="none" strike="noStrike" cap="none">
                <a:solidFill>
                  <a:schemeClr val="lt1"/>
                </a:solidFill>
                <a:latin typeface="Calibri"/>
                <a:ea typeface="Calibri"/>
                <a:cs typeface="Calibri"/>
                <a:sym typeface="Calibri"/>
              </a:defRPr>
            </a:lvl8pPr>
            <a:lvl9pPr marR="0" lvl="8" algn="ctr" rtl="0">
              <a:spcBef>
                <a:spcPts val="320"/>
              </a:spcBef>
              <a:spcAft>
                <a:spcPts val="0"/>
              </a:spcAft>
              <a:buClr>
                <a:schemeClr val="accent6"/>
              </a:buClr>
              <a:buSzPts val="1600"/>
              <a:buFont typeface="Arial"/>
              <a:buNone/>
              <a:defRPr sz="1600" b="0" i="0" u="none" strike="noStrike" cap="none">
                <a:solidFill>
                  <a:schemeClr val="lt1"/>
                </a:solidFill>
                <a:latin typeface="Calibri"/>
                <a:ea typeface="Calibri"/>
                <a:cs typeface="Calibri"/>
                <a:sym typeface="Calibri"/>
              </a:defRPr>
            </a:lvl9pPr>
          </a:lstStyle>
          <a:p>
            <a:endParaRPr/>
          </a:p>
        </p:txBody>
      </p:sp>
      <p:sp>
        <p:nvSpPr>
          <p:cNvPr id="87" name="Shape 87"/>
          <p:cNvSpPr txBox="1">
            <a:spLocks noGrp="1"/>
          </p:cNvSpPr>
          <p:nvPr>
            <p:ph type="dt" idx="10"/>
          </p:nvPr>
        </p:nvSpPr>
        <p:spPr>
          <a:xfrm>
            <a:off x="457200" y="6422064"/>
            <a:ext cx="2133600" cy="365125"/>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000">
                <a:solidFill>
                  <a:srgbClr val="949494"/>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8" name="Shape 88"/>
          <p:cNvSpPr txBox="1">
            <a:spLocks noGrp="1"/>
          </p:cNvSpPr>
          <p:nvPr>
            <p:ph type="ftr" idx="11"/>
          </p:nvPr>
        </p:nvSpPr>
        <p:spPr>
          <a:xfrm>
            <a:off x="3124200" y="6422064"/>
            <a:ext cx="2895600" cy="365125"/>
          </a:xfrm>
          <a:prstGeom prst="rect">
            <a:avLst/>
          </a:prstGeom>
          <a:noFill/>
          <a:ln>
            <a:noFill/>
          </a:ln>
        </p:spPr>
        <p:txBody>
          <a:bodyPr spcFirstLastPara="1" wrap="square" lIns="91425" tIns="91425" rIns="91425" bIns="91425" anchor="b" anchorCtr="0"/>
          <a:lstStyle>
            <a:lvl1pPr marR="0" lvl="0" algn="ctr" rtl="0">
              <a:spcBef>
                <a:spcPts val="0"/>
              </a:spcBef>
              <a:spcAft>
                <a:spcPts val="0"/>
              </a:spcAft>
              <a:buSzPts val="1400"/>
              <a:buNone/>
              <a:defRPr sz="1000">
                <a:solidFill>
                  <a:srgbClr val="949494"/>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9" name="Shape 89"/>
          <p:cNvSpPr txBox="1">
            <a:spLocks noGrp="1"/>
          </p:cNvSpPr>
          <p:nvPr>
            <p:ph type="sldNum" idx="12"/>
          </p:nvPr>
        </p:nvSpPr>
        <p:spPr>
          <a:xfrm>
            <a:off x="8153400" y="6422064"/>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000">
                <a:solidFill>
                  <a:srgbClr val="949494"/>
                </a:solidFill>
                <a:latin typeface="Calibri"/>
                <a:ea typeface="Calibri"/>
                <a:cs typeface="Calibri"/>
                <a:sym typeface="Calibri"/>
              </a:defRPr>
            </a:lvl1pPr>
            <a:lvl2pPr marL="0" marR="0" lvl="1" indent="0" algn="r" rtl="0">
              <a:spcBef>
                <a:spcPts val="0"/>
              </a:spcBef>
              <a:buNone/>
              <a:defRPr sz="1000">
                <a:solidFill>
                  <a:srgbClr val="949494"/>
                </a:solidFill>
                <a:latin typeface="Calibri"/>
                <a:ea typeface="Calibri"/>
                <a:cs typeface="Calibri"/>
                <a:sym typeface="Calibri"/>
              </a:defRPr>
            </a:lvl2pPr>
            <a:lvl3pPr marL="0" marR="0" lvl="2" indent="0" algn="r" rtl="0">
              <a:spcBef>
                <a:spcPts val="0"/>
              </a:spcBef>
              <a:buNone/>
              <a:defRPr sz="1000">
                <a:solidFill>
                  <a:srgbClr val="949494"/>
                </a:solidFill>
                <a:latin typeface="Calibri"/>
                <a:ea typeface="Calibri"/>
                <a:cs typeface="Calibri"/>
                <a:sym typeface="Calibri"/>
              </a:defRPr>
            </a:lvl3pPr>
            <a:lvl4pPr marL="0" marR="0" lvl="3" indent="0" algn="r" rtl="0">
              <a:spcBef>
                <a:spcPts val="0"/>
              </a:spcBef>
              <a:buNone/>
              <a:defRPr sz="1000">
                <a:solidFill>
                  <a:srgbClr val="949494"/>
                </a:solidFill>
                <a:latin typeface="Calibri"/>
                <a:ea typeface="Calibri"/>
                <a:cs typeface="Calibri"/>
                <a:sym typeface="Calibri"/>
              </a:defRPr>
            </a:lvl4pPr>
            <a:lvl5pPr marL="0" marR="0" lvl="4" indent="0" algn="r" rtl="0">
              <a:spcBef>
                <a:spcPts val="0"/>
              </a:spcBef>
              <a:buNone/>
              <a:defRPr sz="1000">
                <a:solidFill>
                  <a:srgbClr val="949494"/>
                </a:solidFill>
                <a:latin typeface="Calibri"/>
                <a:ea typeface="Calibri"/>
                <a:cs typeface="Calibri"/>
                <a:sym typeface="Calibri"/>
              </a:defRPr>
            </a:lvl5pPr>
            <a:lvl6pPr marL="0" marR="0" lvl="5" indent="0" algn="r" rtl="0">
              <a:spcBef>
                <a:spcPts val="0"/>
              </a:spcBef>
              <a:buNone/>
              <a:defRPr sz="1000">
                <a:solidFill>
                  <a:srgbClr val="949494"/>
                </a:solidFill>
                <a:latin typeface="Calibri"/>
                <a:ea typeface="Calibri"/>
                <a:cs typeface="Calibri"/>
                <a:sym typeface="Calibri"/>
              </a:defRPr>
            </a:lvl6pPr>
            <a:lvl7pPr marL="0" marR="0" lvl="6" indent="0" algn="r" rtl="0">
              <a:spcBef>
                <a:spcPts val="0"/>
              </a:spcBef>
              <a:buNone/>
              <a:defRPr sz="1000">
                <a:solidFill>
                  <a:srgbClr val="949494"/>
                </a:solidFill>
                <a:latin typeface="Calibri"/>
                <a:ea typeface="Calibri"/>
                <a:cs typeface="Calibri"/>
                <a:sym typeface="Calibri"/>
              </a:defRPr>
            </a:lvl7pPr>
            <a:lvl8pPr marL="0" marR="0" lvl="7" indent="0" algn="r" rtl="0">
              <a:spcBef>
                <a:spcPts val="0"/>
              </a:spcBef>
              <a:buNone/>
              <a:defRPr sz="1000">
                <a:solidFill>
                  <a:srgbClr val="949494"/>
                </a:solidFill>
                <a:latin typeface="Calibri"/>
                <a:ea typeface="Calibri"/>
                <a:cs typeface="Calibri"/>
                <a:sym typeface="Calibri"/>
              </a:defRPr>
            </a:lvl8pPr>
            <a:lvl9pPr marL="0" marR="0" lvl="8" indent="0" algn="r" rtl="0">
              <a:spcBef>
                <a:spcPts val="0"/>
              </a:spcBef>
              <a:buNone/>
              <a:defRPr sz="1000">
                <a:solidFill>
                  <a:srgbClr val="949494"/>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5556732" y="1705709"/>
            <a:ext cx="3053868" cy="125380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accent1"/>
              </a:buClr>
              <a:buSzPts val="2200"/>
              <a:buFont typeface="Calibri"/>
              <a:buNone/>
              <a:defRPr sz="22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Shape 23"/>
          <p:cNvSpPr>
            <a:spLocks noGrp="1"/>
          </p:cNvSpPr>
          <p:nvPr>
            <p:ph type="pic" idx="2"/>
          </p:nvPr>
        </p:nvSpPr>
        <p:spPr>
          <a:xfrm>
            <a:off x="1065628" y="1019907"/>
            <a:ext cx="4114800" cy="4114800"/>
          </a:xfrm>
          <a:prstGeom prst="ellipse">
            <a:avLst/>
          </a:prstGeom>
          <a:solidFill>
            <a:srgbClr val="252525"/>
          </a:solidFill>
          <a:ln w="50800" cap="flat" cmpd="sng">
            <a:solidFill>
              <a:schemeClr val="dk2"/>
            </a:solidFill>
            <a:prstDash val="solid"/>
            <a:miter lim="800000"/>
            <a:headEnd type="none" w="sm" len="sm"/>
            <a:tailEnd type="none" w="sm" len="sm"/>
          </a:ln>
          <a:effectLst>
            <a:outerShdw blurRad="152000" dist="345000" dir="5400000" sx="-80000" sy="-18000" rotWithShape="0">
              <a:srgbClr val="000000">
                <a:alpha val="24705"/>
              </a:srgbClr>
            </a:outerShdw>
          </a:effectLst>
        </p:spPr>
        <p:txBody>
          <a:bodyPr spcFirstLastPara="1" wrap="square" lIns="91425" tIns="91425" rIns="91425" bIns="91425" anchor="t" anchorCtr="0"/>
          <a:lstStyle>
            <a:lvl1pPr marR="0" lvl="0" algn="l" rtl="0">
              <a:spcBef>
                <a:spcPts val="640"/>
              </a:spcBef>
              <a:spcAft>
                <a:spcPts val="0"/>
              </a:spcAft>
              <a:buClr>
                <a:schemeClr val="accent1"/>
              </a:buClr>
              <a:buSzPts val="2560"/>
              <a:buFont typeface="Noto Sans Symbols"/>
              <a:buNone/>
              <a:defRPr sz="3200" b="0" i="0" u="none" strike="noStrike" cap="none">
                <a:solidFill>
                  <a:schemeClr val="lt1"/>
                </a:solidFill>
                <a:latin typeface="Calibri"/>
                <a:ea typeface="Calibri"/>
                <a:cs typeface="Calibri"/>
                <a:sym typeface="Calibri"/>
              </a:defRPr>
            </a:lvl1pPr>
            <a:lvl2pPr marR="0" lvl="1" algn="l" rtl="0">
              <a:spcBef>
                <a:spcPts val="520"/>
              </a:spcBef>
              <a:spcAft>
                <a:spcPts val="0"/>
              </a:spcAft>
              <a:buClr>
                <a:schemeClr val="accent1"/>
              </a:buClr>
              <a:buSzPts val="2340"/>
              <a:buFont typeface="Noto Sans Symbols"/>
              <a:buChar char="●"/>
              <a:defRPr sz="2600" b="0" i="0" u="none" strike="noStrike" cap="none">
                <a:solidFill>
                  <a:schemeClr val="lt1"/>
                </a:solidFill>
                <a:latin typeface="Calibri"/>
                <a:ea typeface="Calibri"/>
                <a:cs typeface="Calibri"/>
                <a:sym typeface="Calibri"/>
              </a:defRPr>
            </a:lvl2pPr>
            <a:lvl3pPr marR="0" lvl="2" algn="l" rtl="0">
              <a:spcBef>
                <a:spcPts val="480"/>
              </a:spcBef>
              <a:spcAft>
                <a:spcPts val="0"/>
              </a:spcAft>
              <a:buClr>
                <a:schemeClr val="accent2"/>
              </a:buClr>
              <a:buSzPts val="2040"/>
              <a:buFont typeface="Arial"/>
              <a:buChar char="○"/>
              <a:defRPr sz="2400" b="0" i="0" u="none" strike="noStrike" cap="none">
                <a:solidFill>
                  <a:schemeClr val="lt1"/>
                </a:solidFill>
                <a:latin typeface="Calibri"/>
                <a:ea typeface="Calibri"/>
                <a:cs typeface="Calibri"/>
                <a:sym typeface="Calibri"/>
              </a:defRPr>
            </a:lvl3pPr>
            <a:lvl4pPr marR="0" lvl="3" algn="l" rtl="0">
              <a:spcBef>
                <a:spcPts val="400"/>
              </a:spcBef>
              <a:spcAft>
                <a:spcPts val="0"/>
              </a:spcAft>
              <a:buClr>
                <a:schemeClr val="accent3"/>
              </a:buClr>
              <a:buSzPts val="1800"/>
              <a:buFont typeface="Noto Sans Symbols"/>
              <a:buChar char="●"/>
              <a:defRPr sz="2000" b="0" i="0" u="none" strike="noStrike" cap="none">
                <a:solidFill>
                  <a:schemeClr val="lt1"/>
                </a:solidFill>
                <a:latin typeface="Calibri"/>
                <a:ea typeface="Calibri"/>
                <a:cs typeface="Calibri"/>
                <a:sym typeface="Calibri"/>
              </a:defRPr>
            </a:lvl4pPr>
            <a:lvl5pPr marR="0" lvl="4" algn="l" rtl="0">
              <a:spcBef>
                <a:spcPts val="400"/>
              </a:spcBef>
              <a:spcAft>
                <a:spcPts val="0"/>
              </a:spcAft>
              <a:buClr>
                <a:schemeClr val="accent4"/>
              </a:buClr>
              <a:buSzPts val="2000"/>
              <a:buFont typeface="Arial"/>
              <a:buChar char="-"/>
              <a:defRPr sz="2000" b="0" i="0" u="none" strike="noStrike" cap="none">
                <a:solidFill>
                  <a:schemeClr val="lt1"/>
                </a:solidFill>
                <a:latin typeface="Calibri"/>
                <a:ea typeface="Calibri"/>
                <a:cs typeface="Calibri"/>
                <a:sym typeface="Calibri"/>
              </a:defRPr>
            </a:lvl5pPr>
            <a:lvl6pPr marR="0" lvl="5" algn="l" rtl="0">
              <a:spcBef>
                <a:spcPts val="400"/>
              </a:spcBef>
              <a:spcAft>
                <a:spcPts val="0"/>
              </a:spcAft>
              <a:buClr>
                <a:schemeClr val="accent5"/>
              </a:buClr>
              <a:buSzPts val="2000"/>
              <a:buFont typeface="Arial"/>
              <a:buChar char="-"/>
              <a:defRPr sz="2000" b="0" i="0" u="none" strike="noStrike" cap="none">
                <a:solidFill>
                  <a:schemeClr val="lt1"/>
                </a:solidFill>
                <a:latin typeface="Calibri"/>
                <a:ea typeface="Calibri"/>
                <a:cs typeface="Calibri"/>
                <a:sym typeface="Calibri"/>
              </a:defRPr>
            </a:lvl6pPr>
            <a:lvl7pPr marR="0" lvl="6" algn="l" rtl="0">
              <a:spcBef>
                <a:spcPts val="360"/>
              </a:spcBef>
              <a:spcAft>
                <a:spcPts val="0"/>
              </a:spcAft>
              <a:buClr>
                <a:schemeClr val="accent6"/>
              </a:buClr>
              <a:buSzPts val="1800"/>
              <a:buFont typeface="Arial"/>
              <a:buChar char="•"/>
              <a:defRPr sz="1800" b="0" i="0" u="none" strike="noStrike" cap="none">
                <a:solidFill>
                  <a:schemeClr val="lt1"/>
                </a:solidFill>
                <a:latin typeface="Calibri"/>
                <a:ea typeface="Calibri"/>
                <a:cs typeface="Calibri"/>
                <a:sym typeface="Calibri"/>
              </a:defRPr>
            </a:lvl7pPr>
            <a:lvl8pPr marR="0" lvl="7"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8pPr>
            <a:lvl9pPr marR="0" lvl="8"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body" idx="1"/>
          </p:nvPr>
        </p:nvSpPr>
        <p:spPr>
          <a:xfrm>
            <a:off x="5556734" y="2998765"/>
            <a:ext cx="3053866" cy="2663482"/>
          </a:xfrm>
          <a:prstGeom prst="rect">
            <a:avLst/>
          </a:prstGeom>
          <a:noFill/>
          <a:ln>
            <a:noFill/>
          </a:ln>
        </p:spPr>
        <p:txBody>
          <a:bodyPr spcFirstLastPara="1" wrap="square" lIns="91425" tIns="91425" rIns="91425" bIns="91425" anchor="t" anchorCtr="0"/>
          <a:lstStyle>
            <a:lvl1pPr marL="457200" marR="0" lvl="0" indent="-228600" algn="l" rtl="0">
              <a:spcBef>
                <a:spcPts val="240"/>
              </a:spcBef>
              <a:spcAft>
                <a:spcPts val="0"/>
              </a:spcAft>
              <a:buClr>
                <a:schemeClr val="accent1"/>
              </a:buClr>
              <a:buSzPts val="960"/>
              <a:buFont typeface="Noto Sans Symbols"/>
              <a:buNone/>
              <a:defRPr sz="1200" b="0" i="0" u="none" strike="noStrike" cap="none">
                <a:solidFill>
                  <a:schemeClr val="lt1"/>
                </a:solidFill>
                <a:latin typeface="Calibri"/>
                <a:ea typeface="Calibri"/>
                <a:cs typeface="Calibri"/>
                <a:sym typeface="Calibri"/>
              </a:defRPr>
            </a:lvl1pPr>
            <a:lvl2pPr marL="914400" marR="0" lvl="1" indent="-228600" algn="l" rtl="0">
              <a:spcBef>
                <a:spcPts val="240"/>
              </a:spcBef>
              <a:spcAft>
                <a:spcPts val="0"/>
              </a:spcAft>
              <a:buClr>
                <a:schemeClr val="accent1"/>
              </a:buClr>
              <a:buSzPts val="1080"/>
              <a:buFont typeface="Noto Sans Symbols"/>
              <a:buNone/>
              <a:defRPr sz="1200" b="0" i="0" u="none" strike="noStrike" cap="none">
                <a:solidFill>
                  <a:schemeClr val="lt1"/>
                </a:solidFill>
                <a:latin typeface="Calibri"/>
                <a:ea typeface="Calibri"/>
                <a:cs typeface="Calibri"/>
                <a:sym typeface="Calibri"/>
              </a:defRPr>
            </a:lvl2pPr>
            <a:lvl3pPr marL="1371600" marR="0" lvl="2" indent="-228600" algn="l" rtl="0">
              <a:spcBef>
                <a:spcPts val="200"/>
              </a:spcBef>
              <a:spcAft>
                <a:spcPts val="0"/>
              </a:spcAft>
              <a:buClr>
                <a:schemeClr val="accent2"/>
              </a:buClr>
              <a:buSzPts val="85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spcBef>
                <a:spcPts val="180"/>
              </a:spcBef>
              <a:spcAft>
                <a:spcPts val="0"/>
              </a:spcAft>
              <a:buClr>
                <a:schemeClr val="accent3"/>
              </a:buClr>
              <a:buSzPts val="810"/>
              <a:buFont typeface="Noto Sans Symbols"/>
              <a:buNone/>
              <a:defRPr sz="900" b="0" i="0" u="none" strike="noStrike" cap="none">
                <a:solidFill>
                  <a:schemeClr val="lt1"/>
                </a:solidFill>
                <a:latin typeface="Calibri"/>
                <a:ea typeface="Calibri"/>
                <a:cs typeface="Calibri"/>
                <a:sym typeface="Calibri"/>
              </a:defRPr>
            </a:lvl4pPr>
            <a:lvl5pPr marL="2286000" marR="0" lvl="4" indent="-228600" algn="l" rtl="0">
              <a:spcBef>
                <a:spcPts val="180"/>
              </a:spcBef>
              <a:spcAft>
                <a:spcPts val="0"/>
              </a:spcAft>
              <a:buClr>
                <a:schemeClr val="accent4"/>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422064"/>
            <a:ext cx="2133600" cy="365125"/>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000">
                <a:solidFill>
                  <a:srgbClr val="949494"/>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26" name="Shape 26"/>
          <p:cNvSpPr txBox="1">
            <a:spLocks noGrp="1"/>
          </p:cNvSpPr>
          <p:nvPr>
            <p:ph type="ftr" idx="11"/>
          </p:nvPr>
        </p:nvSpPr>
        <p:spPr>
          <a:xfrm>
            <a:off x="3124200" y="6422064"/>
            <a:ext cx="2895600" cy="365125"/>
          </a:xfrm>
          <a:prstGeom prst="rect">
            <a:avLst/>
          </a:prstGeom>
          <a:noFill/>
          <a:ln>
            <a:noFill/>
          </a:ln>
        </p:spPr>
        <p:txBody>
          <a:bodyPr spcFirstLastPara="1" wrap="square" lIns="91425" tIns="91425" rIns="91425" bIns="91425" anchor="b" anchorCtr="0"/>
          <a:lstStyle>
            <a:lvl1pPr marR="0" lvl="0" algn="ctr" rtl="0">
              <a:spcBef>
                <a:spcPts val="0"/>
              </a:spcBef>
              <a:spcAft>
                <a:spcPts val="0"/>
              </a:spcAft>
              <a:buSzPts val="1400"/>
              <a:buNone/>
              <a:defRPr sz="1000">
                <a:solidFill>
                  <a:srgbClr val="949494"/>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27" name="Shape 27"/>
          <p:cNvSpPr txBox="1">
            <a:spLocks noGrp="1"/>
          </p:cNvSpPr>
          <p:nvPr>
            <p:ph type="sldNum" idx="12"/>
          </p:nvPr>
        </p:nvSpPr>
        <p:spPr>
          <a:xfrm>
            <a:off x="8153400" y="6422064"/>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000">
                <a:solidFill>
                  <a:srgbClr val="949494"/>
                </a:solidFill>
                <a:latin typeface="Calibri"/>
                <a:ea typeface="Calibri"/>
                <a:cs typeface="Calibri"/>
                <a:sym typeface="Calibri"/>
              </a:defRPr>
            </a:lvl1pPr>
            <a:lvl2pPr marL="0" marR="0" lvl="1" indent="0" algn="r" rtl="0">
              <a:spcBef>
                <a:spcPts val="0"/>
              </a:spcBef>
              <a:buNone/>
              <a:defRPr sz="1000">
                <a:solidFill>
                  <a:srgbClr val="949494"/>
                </a:solidFill>
                <a:latin typeface="Calibri"/>
                <a:ea typeface="Calibri"/>
                <a:cs typeface="Calibri"/>
                <a:sym typeface="Calibri"/>
              </a:defRPr>
            </a:lvl2pPr>
            <a:lvl3pPr marL="0" marR="0" lvl="2" indent="0" algn="r" rtl="0">
              <a:spcBef>
                <a:spcPts val="0"/>
              </a:spcBef>
              <a:buNone/>
              <a:defRPr sz="1000">
                <a:solidFill>
                  <a:srgbClr val="949494"/>
                </a:solidFill>
                <a:latin typeface="Calibri"/>
                <a:ea typeface="Calibri"/>
                <a:cs typeface="Calibri"/>
                <a:sym typeface="Calibri"/>
              </a:defRPr>
            </a:lvl3pPr>
            <a:lvl4pPr marL="0" marR="0" lvl="3" indent="0" algn="r" rtl="0">
              <a:spcBef>
                <a:spcPts val="0"/>
              </a:spcBef>
              <a:buNone/>
              <a:defRPr sz="1000">
                <a:solidFill>
                  <a:srgbClr val="949494"/>
                </a:solidFill>
                <a:latin typeface="Calibri"/>
                <a:ea typeface="Calibri"/>
                <a:cs typeface="Calibri"/>
                <a:sym typeface="Calibri"/>
              </a:defRPr>
            </a:lvl4pPr>
            <a:lvl5pPr marL="0" marR="0" lvl="4" indent="0" algn="r" rtl="0">
              <a:spcBef>
                <a:spcPts val="0"/>
              </a:spcBef>
              <a:buNone/>
              <a:defRPr sz="1000">
                <a:solidFill>
                  <a:srgbClr val="949494"/>
                </a:solidFill>
                <a:latin typeface="Calibri"/>
                <a:ea typeface="Calibri"/>
                <a:cs typeface="Calibri"/>
                <a:sym typeface="Calibri"/>
              </a:defRPr>
            </a:lvl5pPr>
            <a:lvl6pPr marL="0" marR="0" lvl="5" indent="0" algn="r" rtl="0">
              <a:spcBef>
                <a:spcPts val="0"/>
              </a:spcBef>
              <a:buNone/>
              <a:defRPr sz="1000">
                <a:solidFill>
                  <a:srgbClr val="949494"/>
                </a:solidFill>
                <a:latin typeface="Calibri"/>
                <a:ea typeface="Calibri"/>
                <a:cs typeface="Calibri"/>
                <a:sym typeface="Calibri"/>
              </a:defRPr>
            </a:lvl6pPr>
            <a:lvl7pPr marL="0" marR="0" lvl="6" indent="0" algn="r" rtl="0">
              <a:spcBef>
                <a:spcPts val="0"/>
              </a:spcBef>
              <a:buNone/>
              <a:defRPr sz="1000">
                <a:solidFill>
                  <a:srgbClr val="949494"/>
                </a:solidFill>
                <a:latin typeface="Calibri"/>
                <a:ea typeface="Calibri"/>
                <a:cs typeface="Calibri"/>
                <a:sym typeface="Calibri"/>
              </a:defRPr>
            </a:lvl7pPr>
            <a:lvl8pPr marL="0" marR="0" lvl="7" indent="0" algn="r" rtl="0">
              <a:spcBef>
                <a:spcPts val="0"/>
              </a:spcBef>
              <a:buNone/>
              <a:defRPr sz="1000">
                <a:solidFill>
                  <a:srgbClr val="949494"/>
                </a:solidFill>
                <a:latin typeface="Calibri"/>
                <a:ea typeface="Calibri"/>
                <a:cs typeface="Calibri"/>
                <a:sym typeface="Calibri"/>
              </a:defRPr>
            </a:lvl8pPr>
            <a:lvl9pPr marL="0" marR="0" lvl="8" indent="0" algn="r" rtl="0">
              <a:spcBef>
                <a:spcPts val="0"/>
              </a:spcBef>
              <a:buNone/>
              <a:defRPr sz="1000">
                <a:solidFill>
                  <a:srgbClr val="949494"/>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57200" y="274638"/>
            <a:ext cx="7467600" cy="1143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4600"/>
              <a:buFont typeface="Calibri"/>
              <a:buNone/>
              <a:defRPr sz="4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 name="Shape 30"/>
          <p:cNvSpPr txBox="1">
            <a:spLocks noGrp="1"/>
          </p:cNvSpPr>
          <p:nvPr>
            <p:ph type="body" idx="1"/>
          </p:nvPr>
        </p:nvSpPr>
        <p:spPr>
          <a:xfrm>
            <a:off x="457200" y="1600200"/>
            <a:ext cx="7467600" cy="4525963"/>
          </a:xfrm>
          <a:prstGeom prst="rect">
            <a:avLst/>
          </a:prstGeom>
          <a:noFill/>
          <a:ln>
            <a:noFill/>
          </a:ln>
        </p:spPr>
        <p:txBody>
          <a:bodyPr spcFirstLastPara="1" wrap="square" lIns="91425" tIns="91425" rIns="91425" bIns="91425" anchor="t" anchorCtr="0"/>
          <a:lstStyle>
            <a:lvl1pPr marL="457200" marR="0" lvl="0" indent="-381000" algn="l" rtl="0">
              <a:spcBef>
                <a:spcPts val="600"/>
              </a:spcBef>
              <a:spcAft>
                <a:spcPts val="0"/>
              </a:spcAft>
              <a:buClr>
                <a:schemeClr val="accent1"/>
              </a:buClr>
              <a:buSzPts val="2400"/>
              <a:buFont typeface="Noto Sans Symbols"/>
              <a:buChar char="⦿"/>
              <a:defRPr sz="3000" b="0" i="0" u="none" strike="noStrike" cap="none">
                <a:solidFill>
                  <a:schemeClr val="lt1"/>
                </a:solidFill>
                <a:latin typeface="Calibri"/>
                <a:ea typeface="Calibri"/>
                <a:cs typeface="Calibri"/>
                <a:sym typeface="Calibri"/>
              </a:defRPr>
            </a:lvl1pPr>
            <a:lvl2pPr marL="914400" marR="0" lvl="1" indent="-377190" algn="l" rtl="0">
              <a:spcBef>
                <a:spcPts val="520"/>
              </a:spcBef>
              <a:spcAft>
                <a:spcPts val="0"/>
              </a:spcAft>
              <a:buClr>
                <a:schemeClr val="accent1"/>
              </a:buClr>
              <a:buSzPts val="2340"/>
              <a:buFont typeface="Noto Sans Symbols"/>
              <a:buChar char="●"/>
              <a:defRPr sz="2600" b="0" i="0" u="none" strike="noStrike" cap="none">
                <a:solidFill>
                  <a:schemeClr val="lt1"/>
                </a:solidFill>
                <a:latin typeface="Calibri"/>
                <a:ea typeface="Calibri"/>
                <a:cs typeface="Calibri"/>
                <a:sym typeface="Calibri"/>
              </a:defRPr>
            </a:lvl2pPr>
            <a:lvl3pPr marL="1371600" marR="0" lvl="2" indent="-358139" algn="l" rtl="0">
              <a:spcBef>
                <a:spcPts val="480"/>
              </a:spcBef>
              <a:spcAft>
                <a:spcPts val="0"/>
              </a:spcAft>
              <a:buClr>
                <a:schemeClr val="accent2"/>
              </a:buClr>
              <a:buSzPts val="2040"/>
              <a:buFont typeface="Arial"/>
              <a:buChar char="○"/>
              <a:defRPr sz="2400" b="0" i="0" u="none" strike="noStrike" cap="none">
                <a:solidFill>
                  <a:schemeClr val="lt1"/>
                </a:solidFill>
                <a:latin typeface="Calibri"/>
                <a:ea typeface="Calibri"/>
                <a:cs typeface="Calibri"/>
                <a:sym typeface="Calibri"/>
              </a:defRPr>
            </a:lvl3pPr>
            <a:lvl4pPr marL="1828800" marR="0" lvl="3" indent="-342900" algn="l" rtl="0">
              <a:spcBef>
                <a:spcPts val="400"/>
              </a:spcBef>
              <a:spcAft>
                <a:spcPts val="0"/>
              </a:spcAft>
              <a:buClr>
                <a:schemeClr val="accent3"/>
              </a:buClr>
              <a:buSzPts val="1800"/>
              <a:buFont typeface="Noto Sans Symbols"/>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accent4"/>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457200" y="6422064"/>
            <a:ext cx="2133600" cy="365125"/>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000">
                <a:solidFill>
                  <a:srgbClr val="949494"/>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32" name="Shape 32"/>
          <p:cNvSpPr txBox="1">
            <a:spLocks noGrp="1"/>
          </p:cNvSpPr>
          <p:nvPr>
            <p:ph type="ftr" idx="11"/>
          </p:nvPr>
        </p:nvSpPr>
        <p:spPr>
          <a:xfrm>
            <a:off x="3124200" y="6422064"/>
            <a:ext cx="2895600" cy="365125"/>
          </a:xfrm>
          <a:prstGeom prst="rect">
            <a:avLst/>
          </a:prstGeom>
          <a:noFill/>
          <a:ln>
            <a:noFill/>
          </a:ln>
        </p:spPr>
        <p:txBody>
          <a:bodyPr spcFirstLastPara="1" wrap="square" lIns="91425" tIns="91425" rIns="91425" bIns="91425" anchor="b" anchorCtr="0"/>
          <a:lstStyle>
            <a:lvl1pPr marR="0" lvl="0" algn="ctr" rtl="0">
              <a:spcBef>
                <a:spcPts val="0"/>
              </a:spcBef>
              <a:spcAft>
                <a:spcPts val="0"/>
              </a:spcAft>
              <a:buSzPts val="1400"/>
              <a:buNone/>
              <a:defRPr sz="1000">
                <a:solidFill>
                  <a:srgbClr val="949494"/>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33" name="Shape 33"/>
          <p:cNvSpPr txBox="1">
            <a:spLocks noGrp="1"/>
          </p:cNvSpPr>
          <p:nvPr>
            <p:ph type="sldNum" idx="12"/>
          </p:nvPr>
        </p:nvSpPr>
        <p:spPr>
          <a:xfrm>
            <a:off x="8153400" y="6422064"/>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000">
                <a:solidFill>
                  <a:srgbClr val="949494"/>
                </a:solidFill>
                <a:latin typeface="Calibri"/>
                <a:ea typeface="Calibri"/>
                <a:cs typeface="Calibri"/>
                <a:sym typeface="Calibri"/>
              </a:defRPr>
            </a:lvl1pPr>
            <a:lvl2pPr marL="0" marR="0" lvl="1" indent="0" algn="r" rtl="0">
              <a:spcBef>
                <a:spcPts val="0"/>
              </a:spcBef>
              <a:buNone/>
              <a:defRPr sz="1000">
                <a:solidFill>
                  <a:srgbClr val="949494"/>
                </a:solidFill>
                <a:latin typeface="Calibri"/>
                <a:ea typeface="Calibri"/>
                <a:cs typeface="Calibri"/>
                <a:sym typeface="Calibri"/>
              </a:defRPr>
            </a:lvl2pPr>
            <a:lvl3pPr marL="0" marR="0" lvl="2" indent="0" algn="r" rtl="0">
              <a:spcBef>
                <a:spcPts val="0"/>
              </a:spcBef>
              <a:buNone/>
              <a:defRPr sz="1000">
                <a:solidFill>
                  <a:srgbClr val="949494"/>
                </a:solidFill>
                <a:latin typeface="Calibri"/>
                <a:ea typeface="Calibri"/>
                <a:cs typeface="Calibri"/>
                <a:sym typeface="Calibri"/>
              </a:defRPr>
            </a:lvl3pPr>
            <a:lvl4pPr marL="0" marR="0" lvl="3" indent="0" algn="r" rtl="0">
              <a:spcBef>
                <a:spcPts val="0"/>
              </a:spcBef>
              <a:buNone/>
              <a:defRPr sz="1000">
                <a:solidFill>
                  <a:srgbClr val="949494"/>
                </a:solidFill>
                <a:latin typeface="Calibri"/>
                <a:ea typeface="Calibri"/>
                <a:cs typeface="Calibri"/>
                <a:sym typeface="Calibri"/>
              </a:defRPr>
            </a:lvl4pPr>
            <a:lvl5pPr marL="0" marR="0" lvl="4" indent="0" algn="r" rtl="0">
              <a:spcBef>
                <a:spcPts val="0"/>
              </a:spcBef>
              <a:buNone/>
              <a:defRPr sz="1000">
                <a:solidFill>
                  <a:srgbClr val="949494"/>
                </a:solidFill>
                <a:latin typeface="Calibri"/>
                <a:ea typeface="Calibri"/>
                <a:cs typeface="Calibri"/>
                <a:sym typeface="Calibri"/>
              </a:defRPr>
            </a:lvl5pPr>
            <a:lvl6pPr marL="0" marR="0" lvl="5" indent="0" algn="r" rtl="0">
              <a:spcBef>
                <a:spcPts val="0"/>
              </a:spcBef>
              <a:buNone/>
              <a:defRPr sz="1000">
                <a:solidFill>
                  <a:srgbClr val="949494"/>
                </a:solidFill>
                <a:latin typeface="Calibri"/>
                <a:ea typeface="Calibri"/>
                <a:cs typeface="Calibri"/>
                <a:sym typeface="Calibri"/>
              </a:defRPr>
            </a:lvl6pPr>
            <a:lvl7pPr marL="0" marR="0" lvl="6" indent="0" algn="r" rtl="0">
              <a:spcBef>
                <a:spcPts val="0"/>
              </a:spcBef>
              <a:buNone/>
              <a:defRPr sz="1000">
                <a:solidFill>
                  <a:srgbClr val="949494"/>
                </a:solidFill>
                <a:latin typeface="Calibri"/>
                <a:ea typeface="Calibri"/>
                <a:cs typeface="Calibri"/>
                <a:sym typeface="Calibri"/>
              </a:defRPr>
            </a:lvl7pPr>
            <a:lvl8pPr marL="0" marR="0" lvl="7" indent="0" algn="r" rtl="0">
              <a:spcBef>
                <a:spcPts val="0"/>
              </a:spcBef>
              <a:buNone/>
              <a:defRPr sz="1000">
                <a:solidFill>
                  <a:srgbClr val="949494"/>
                </a:solidFill>
                <a:latin typeface="Calibri"/>
                <a:ea typeface="Calibri"/>
                <a:cs typeface="Calibri"/>
                <a:sym typeface="Calibri"/>
              </a:defRPr>
            </a:lvl8pPr>
            <a:lvl9pPr marL="0" marR="0" lvl="8" indent="0" algn="r" rtl="0">
              <a:spcBef>
                <a:spcPts val="0"/>
              </a:spcBef>
              <a:buNone/>
              <a:defRPr sz="1000">
                <a:solidFill>
                  <a:srgbClr val="949494"/>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gradFill>
          <a:gsLst>
            <a:gs pos="0">
              <a:srgbClr val="212121"/>
            </a:gs>
            <a:gs pos="30000">
              <a:srgbClr val="282828"/>
            </a:gs>
            <a:gs pos="100000">
              <a:srgbClr val="797979"/>
            </a:gs>
          </a:gsLst>
          <a:lin ang="13000000" scaled="0"/>
        </a:gradFill>
        <a:effectLst/>
      </p:bgPr>
    </p:bg>
    <p:spTree>
      <p:nvGrpSpPr>
        <p:cNvPr id="1" name="Shape 34"/>
        <p:cNvGrpSpPr/>
        <p:nvPr/>
      </p:nvGrpSpPr>
      <p:grpSpPr>
        <a:xfrm>
          <a:off x="0" y="0"/>
          <a:ext cx="0" cy="0"/>
          <a:chOff x="0" y="0"/>
          <a:chExt cx="0" cy="0"/>
        </a:xfrm>
      </p:grpSpPr>
      <p:sp>
        <p:nvSpPr>
          <p:cNvPr id="35" name="Shape 35"/>
          <p:cNvSpPr/>
          <p:nvPr/>
        </p:nvSpPr>
        <p:spPr>
          <a:xfrm>
            <a:off x="0" y="4752126"/>
            <a:ext cx="9144000" cy="2112962"/>
          </a:xfrm>
          <a:custGeom>
            <a:avLst/>
            <a:gdLst/>
            <a:ahLst/>
            <a:cxnLst/>
            <a:rect l="0" t="0" r="0" b="0"/>
            <a:pathLst>
              <a:path w="120000" h="120000" extrusionOk="0">
                <a:moveTo>
                  <a:pt x="0" y="96108"/>
                </a:moveTo>
                <a:lnTo>
                  <a:pt x="0" y="119999"/>
                </a:lnTo>
                <a:lnTo>
                  <a:pt x="120000" y="119999"/>
                </a:lnTo>
                <a:lnTo>
                  <a:pt x="120000" y="0"/>
                </a:lnTo>
                <a:cubicBezTo>
                  <a:pt x="67083" y="108730"/>
                  <a:pt x="46875" y="103320"/>
                  <a:pt x="0" y="96108"/>
                </a:cubicBezTo>
                <a:close/>
              </a:path>
            </a:pathLst>
          </a:custGeom>
          <a:solidFill>
            <a:srgbClr val="7B7B7B">
              <a:alpha val="44705"/>
            </a:srgbClr>
          </a:solidFill>
          <a:ln>
            <a:noFill/>
          </a:ln>
          <a:effectLst>
            <a:outerShdw blurRad="50800" dist="44450" dir="16200000" algn="ctr"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6" name="Shape 36"/>
          <p:cNvSpPr/>
          <p:nvPr/>
        </p:nvSpPr>
        <p:spPr>
          <a:xfrm>
            <a:off x="6105525" y="0"/>
            <a:ext cx="3038475" cy="6858000"/>
          </a:xfrm>
          <a:custGeom>
            <a:avLst/>
            <a:gdLst/>
            <a:ahLst/>
            <a:cxnLst/>
            <a:rect l="0" t="0" r="0" b="0"/>
            <a:pathLst>
              <a:path w="120000" h="120000" extrusionOk="0">
                <a:moveTo>
                  <a:pt x="120000" y="249"/>
                </a:moveTo>
                <a:lnTo>
                  <a:pt x="120000" y="120000"/>
                </a:lnTo>
                <a:lnTo>
                  <a:pt x="12789" y="119944"/>
                </a:lnTo>
                <a:cubicBezTo>
                  <a:pt x="80752" y="99071"/>
                  <a:pt x="100815" y="44074"/>
                  <a:pt x="0" y="0"/>
                </a:cubicBezTo>
                <a:lnTo>
                  <a:pt x="120000" y="249"/>
                </a:lnTo>
                <a:close/>
              </a:path>
            </a:pathLst>
          </a:custGeom>
          <a:solidFill>
            <a:srgbClr val="5A5A5A">
              <a:alpha val="40000"/>
            </a:srgbClr>
          </a:solidFill>
          <a:ln>
            <a:noFill/>
          </a:ln>
          <a:effectLst>
            <a:outerShdw blurRad="50800" dist="50800" dir="10800000" algn="ctr" rotWithShape="0">
              <a:srgbClr val="000000">
                <a:alpha val="4470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7" name="Shape 37"/>
          <p:cNvSpPr txBox="1">
            <a:spLocks noGrp="1"/>
          </p:cNvSpPr>
          <p:nvPr>
            <p:ph type="title"/>
          </p:nvPr>
        </p:nvSpPr>
        <p:spPr>
          <a:xfrm>
            <a:off x="685800" y="3583837"/>
            <a:ext cx="6629400" cy="1826363"/>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E18686"/>
              </a:buClr>
              <a:buSzPts val="4200"/>
              <a:buFont typeface="Calibri"/>
              <a:buNone/>
              <a:defRPr sz="4200" b="1" i="0" u="none" strike="noStrike" cap="none">
                <a:solidFill>
                  <a:srgbClr val="E1868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Shape 38"/>
          <p:cNvSpPr txBox="1">
            <a:spLocks noGrp="1"/>
          </p:cNvSpPr>
          <p:nvPr>
            <p:ph type="body" idx="1"/>
          </p:nvPr>
        </p:nvSpPr>
        <p:spPr>
          <a:xfrm>
            <a:off x="685800" y="2485800"/>
            <a:ext cx="6629400" cy="1066688"/>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chemeClr val="accent1"/>
              </a:buClr>
              <a:buSzPts val="1600"/>
              <a:buFont typeface="Noto Sans Symbols"/>
              <a:buNone/>
              <a:defRPr sz="2000" b="0" i="0" u="none" strike="noStrike" cap="none">
                <a:solidFill>
                  <a:schemeClr val="lt1"/>
                </a:solidFill>
                <a:latin typeface="Calibri"/>
                <a:ea typeface="Calibri"/>
                <a:cs typeface="Calibri"/>
                <a:sym typeface="Calibri"/>
              </a:defRPr>
            </a:lvl1pPr>
            <a:lvl2pPr marL="914400" marR="0" lvl="1" indent="-228600" algn="l" rtl="0">
              <a:spcBef>
                <a:spcPts val="360"/>
              </a:spcBef>
              <a:spcAft>
                <a:spcPts val="0"/>
              </a:spcAft>
              <a:buClr>
                <a:schemeClr val="accent1"/>
              </a:buClr>
              <a:buSzPts val="1620"/>
              <a:buFont typeface="Noto Sans Symbols"/>
              <a:buNone/>
              <a:defRPr sz="1800" b="0" i="0" u="none" strike="noStrike" cap="none">
                <a:solidFill>
                  <a:schemeClr val="lt1"/>
                </a:solidFill>
                <a:latin typeface="Calibri"/>
                <a:ea typeface="Calibri"/>
                <a:cs typeface="Calibri"/>
                <a:sym typeface="Calibri"/>
              </a:defRPr>
            </a:lvl2pPr>
            <a:lvl3pPr marL="1371600" marR="0" lvl="2" indent="-228600" algn="l" rtl="0">
              <a:spcBef>
                <a:spcPts val="320"/>
              </a:spcBef>
              <a:spcAft>
                <a:spcPts val="0"/>
              </a:spcAft>
              <a:buClr>
                <a:schemeClr val="accent2"/>
              </a:buClr>
              <a:buSzPts val="1360"/>
              <a:buFont typeface="Arial"/>
              <a:buNone/>
              <a:defRPr sz="1600" b="0" i="0" u="none" strike="noStrike" cap="none">
                <a:solidFill>
                  <a:schemeClr val="lt1"/>
                </a:solidFill>
                <a:latin typeface="Calibri"/>
                <a:ea typeface="Calibri"/>
                <a:cs typeface="Calibri"/>
                <a:sym typeface="Calibri"/>
              </a:defRPr>
            </a:lvl3pPr>
            <a:lvl4pPr marL="1828800" marR="0" lvl="3" indent="-228600" algn="l" rtl="0">
              <a:spcBef>
                <a:spcPts val="280"/>
              </a:spcBef>
              <a:spcAft>
                <a:spcPts val="0"/>
              </a:spcAft>
              <a:buClr>
                <a:schemeClr val="accent3"/>
              </a:buClr>
              <a:buSzPts val="1260"/>
              <a:buFont typeface="Noto Sans Symbols"/>
              <a:buNone/>
              <a:defRPr sz="1400" b="0" i="0" u="none" strike="noStrike" cap="none">
                <a:solidFill>
                  <a:schemeClr val="lt1"/>
                </a:solidFill>
                <a:latin typeface="Calibri"/>
                <a:ea typeface="Calibri"/>
                <a:cs typeface="Calibri"/>
                <a:sym typeface="Calibri"/>
              </a:defRPr>
            </a:lvl4pPr>
            <a:lvl5pPr marL="2286000" marR="0" lvl="4" indent="-228600" algn="l" rtl="0">
              <a:spcBef>
                <a:spcPts val="280"/>
              </a:spcBef>
              <a:spcAft>
                <a:spcPts val="0"/>
              </a:spcAft>
              <a:buClr>
                <a:schemeClr val="accent4"/>
              </a:buClr>
              <a:buSzPts val="1400"/>
              <a:buFont typeface="Arial"/>
              <a:buNone/>
              <a:defRPr sz="14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39" name="Shape 39"/>
          <p:cNvSpPr txBox="1">
            <a:spLocks noGrp="1"/>
          </p:cNvSpPr>
          <p:nvPr>
            <p:ph type="dt" idx="10"/>
          </p:nvPr>
        </p:nvSpPr>
        <p:spPr>
          <a:xfrm>
            <a:off x="457200" y="6422064"/>
            <a:ext cx="2133600" cy="365125"/>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000">
                <a:solidFill>
                  <a:srgbClr val="949494"/>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40" name="Shape 40"/>
          <p:cNvSpPr txBox="1">
            <a:spLocks noGrp="1"/>
          </p:cNvSpPr>
          <p:nvPr>
            <p:ph type="ftr" idx="11"/>
          </p:nvPr>
        </p:nvSpPr>
        <p:spPr>
          <a:xfrm>
            <a:off x="3124200" y="6422064"/>
            <a:ext cx="2895600" cy="365125"/>
          </a:xfrm>
          <a:prstGeom prst="rect">
            <a:avLst/>
          </a:prstGeom>
          <a:noFill/>
          <a:ln>
            <a:noFill/>
          </a:ln>
        </p:spPr>
        <p:txBody>
          <a:bodyPr spcFirstLastPara="1" wrap="square" lIns="91425" tIns="91425" rIns="91425" bIns="91425" anchor="b" anchorCtr="0"/>
          <a:lstStyle>
            <a:lvl1pPr marR="0" lvl="0" algn="ctr" rtl="0">
              <a:spcBef>
                <a:spcPts val="0"/>
              </a:spcBef>
              <a:spcAft>
                <a:spcPts val="0"/>
              </a:spcAft>
              <a:buSzPts val="1400"/>
              <a:buNone/>
              <a:defRPr sz="1000">
                <a:solidFill>
                  <a:srgbClr val="949494"/>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41" name="Shape 41"/>
          <p:cNvSpPr txBox="1">
            <a:spLocks noGrp="1"/>
          </p:cNvSpPr>
          <p:nvPr>
            <p:ph type="sldNum" idx="12"/>
          </p:nvPr>
        </p:nvSpPr>
        <p:spPr>
          <a:xfrm>
            <a:off x="8153400" y="6422064"/>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000">
                <a:solidFill>
                  <a:srgbClr val="949494"/>
                </a:solidFill>
                <a:latin typeface="Calibri"/>
                <a:ea typeface="Calibri"/>
                <a:cs typeface="Calibri"/>
                <a:sym typeface="Calibri"/>
              </a:defRPr>
            </a:lvl1pPr>
            <a:lvl2pPr marL="0" marR="0" lvl="1" indent="0" algn="r" rtl="0">
              <a:spcBef>
                <a:spcPts val="0"/>
              </a:spcBef>
              <a:buNone/>
              <a:defRPr sz="1000">
                <a:solidFill>
                  <a:srgbClr val="949494"/>
                </a:solidFill>
                <a:latin typeface="Calibri"/>
                <a:ea typeface="Calibri"/>
                <a:cs typeface="Calibri"/>
                <a:sym typeface="Calibri"/>
              </a:defRPr>
            </a:lvl2pPr>
            <a:lvl3pPr marL="0" marR="0" lvl="2" indent="0" algn="r" rtl="0">
              <a:spcBef>
                <a:spcPts val="0"/>
              </a:spcBef>
              <a:buNone/>
              <a:defRPr sz="1000">
                <a:solidFill>
                  <a:srgbClr val="949494"/>
                </a:solidFill>
                <a:latin typeface="Calibri"/>
                <a:ea typeface="Calibri"/>
                <a:cs typeface="Calibri"/>
                <a:sym typeface="Calibri"/>
              </a:defRPr>
            </a:lvl3pPr>
            <a:lvl4pPr marL="0" marR="0" lvl="3" indent="0" algn="r" rtl="0">
              <a:spcBef>
                <a:spcPts val="0"/>
              </a:spcBef>
              <a:buNone/>
              <a:defRPr sz="1000">
                <a:solidFill>
                  <a:srgbClr val="949494"/>
                </a:solidFill>
                <a:latin typeface="Calibri"/>
                <a:ea typeface="Calibri"/>
                <a:cs typeface="Calibri"/>
                <a:sym typeface="Calibri"/>
              </a:defRPr>
            </a:lvl4pPr>
            <a:lvl5pPr marL="0" marR="0" lvl="4" indent="0" algn="r" rtl="0">
              <a:spcBef>
                <a:spcPts val="0"/>
              </a:spcBef>
              <a:buNone/>
              <a:defRPr sz="1000">
                <a:solidFill>
                  <a:srgbClr val="949494"/>
                </a:solidFill>
                <a:latin typeface="Calibri"/>
                <a:ea typeface="Calibri"/>
                <a:cs typeface="Calibri"/>
                <a:sym typeface="Calibri"/>
              </a:defRPr>
            </a:lvl5pPr>
            <a:lvl6pPr marL="0" marR="0" lvl="5" indent="0" algn="r" rtl="0">
              <a:spcBef>
                <a:spcPts val="0"/>
              </a:spcBef>
              <a:buNone/>
              <a:defRPr sz="1000">
                <a:solidFill>
                  <a:srgbClr val="949494"/>
                </a:solidFill>
                <a:latin typeface="Calibri"/>
                <a:ea typeface="Calibri"/>
                <a:cs typeface="Calibri"/>
                <a:sym typeface="Calibri"/>
              </a:defRPr>
            </a:lvl6pPr>
            <a:lvl7pPr marL="0" marR="0" lvl="6" indent="0" algn="r" rtl="0">
              <a:spcBef>
                <a:spcPts val="0"/>
              </a:spcBef>
              <a:buNone/>
              <a:defRPr sz="1000">
                <a:solidFill>
                  <a:srgbClr val="949494"/>
                </a:solidFill>
                <a:latin typeface="Calibri"/>
                <a:ea typeface="Calibri"/>
                <a:cs typeface="Calibri"/>
                <a:sym typeface="Calibri"/>
              </a:defRPr>
            </a:lvl7pPr>
            <a:lvl8pPr marL="0" marR="0" lvl="7" indent="0" algn="r" rtl="0">
              <a:spcBef>
                <a:spcPts val="0"/>
              </a:spcBef>
              <a:buNone/>
              <a:defRPr sz="1000">
                <a:solidFill>
                  <a:srgbClr val="949494"/>
                </a:solidFill>
                <a:latin typeface="Calibri"/>
                <a:ea typeface="Calibri"/>
                <a:cs typeface="Calibri"/>
                <a:sym typeface="Calibri"/>
              </a:defRPr>
            </a:lvl8pPr>
            <a:lvl9pPr marL="0" marR="0" lvl="8" indent="0" algn="r" rtl="0">
              <a:spcBef>
                <a:spcPts val="0"/>
              </a:spcBef>
              <a:buNone/>
              <a:defRPr sz="1000">
                <a:solidFill>
                  <a:srgbClr val="949494"/>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57200" y="274638"/>
            <a:ext cx="7467600" cy="1143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4600"/>
              <a:buFont typeface="Calibri"/>
              <a:buNone/>
              <a:defRPr sz="4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Shape 44"/>
          <p:cNvSpPr txBox="1">
            <a:spLocks noGrp="1"/>
          </p:cNvSpPr>
          <p:nvPr>
            <p:ph type="body" idx="1"/>
          </p:nvPr>
        </p:nvSpPr>
        <p:spPr>
          <a:xfrm>
            <a:off x="457200" y="1600200"/>
            <a:ext cx="3657600" cy="4525963"/>
          </a:xfrm>
          <a:prstGeom prst="rect">
            <a:avLst/>
          </a:prstGeom>
          <a:noFill/>
          <a:ln>
            <a:noFill/>
          </a:ln>
        </p:spPr>
        <p:txBody>
          <a:bodyPr spcFirstLastPara="1" wrap="square" lIns="91425" tIns="91425" rIns="91425" bIns="91425" anchor="t" anchorCtr="0"/>
          <a:lstStyle>
            <a:lvl1pPr marL="457200" marR="0" lvl="0" indent="-360680" algn="l" rtl="0">
              <a:spcBef>
                <a:spcPts val="520"/>
              </a:spcBef>
              <a:spcAft>
                <a:spcPts val="0"/>
              </a:spcAft>
              <a:buClr>
                <a:schemeClr val="accent1"/>
              </a:buClr>
              <a:buSzPts val="2080"/>
              <a:buFont typeface="Noto Sans Symbols"/>
              <a:buChar char="⦿"/>
              <a:defRPr sz="2600" b="0" i="0" u="none" strike="noStrike" cap="none">
                <a:solidFill>
                  <a:schemeClr val="lt1"/>
                </a:solidFill>
                <a:latin typeface="Calibri"/>
                <a:ea typeface="Calibri"/>
                <a:cs typeface="Calibri"/>
                <a:sym typeface="Calibri"/>
              </a:defRPr>
            </a:lvl1pPr>
            <a:lvl2pPr marL="914400" marR="0" lvl="1" indent="-354330" algn="l" rtl="0">
              <a:spcBef>
                <a:spcPts val="440"/>
              </a:spcBef>
              <a:spcAft>
                <a:spcPts val="0"/>
              </a:spcAft>
              <a:buClr>
                <a:schemeClr val="accent1"/>
              </a:buClr>
              <a:buSzPts val="1980"/>
              <a:buFont typeface="Noto Sans Symbols"/>
              <a:buChar char="●"/>
              <a:defRPr sz="2200" b="0" i="0" u="none" strike="noStrike" cap="none">
                <a:solidFill>
                  <a:schemeClr val="lt1"/>
                </a:solidFill>
                <a:latin typeface="Calibri"/>
                <a:ea typeface="Calibri"/>
                <a:cs typeface="Calibri"/>
                <a:sym typeface="Calibri"/>
              </a:defRPr>
            </a:lvl2pPr>
            <a:lvl3pPr marL="1371600" marR="0" lvl="2" indent="-336550" algn="l" rtl="0">
              <a:spcBef>
                <a:spcPts val="400"/>
              </a:spcBef>
              <a:spcAft>
                <a:spcPts val="0"/>
              </a:spcAft>
              <a:buClr>
                <a:schemeClr val="accent2"/>
              </a:buClr>
              <a:buSzPts val="1700"/>
              <a:buFont typeface="Arial"/>
              <a:buChar char="○"/>
              <a:defRPr sz="2000" b="0" i="0" u="none" strike="noStrike" cap="none">
                <a:solidFill>
                  <a:schemeClr val="lt1"/>
                </a:solidFill>
                <a:latin typeface="Calibri"/>
                <a:ea typeface="Calibri"/>
                <a:cs typeface="Calibri"/>
                <a:sym typeface="Calibri"/>
              </a:defRPr>
            </a:lvl3pPr>
            <a:lvl4pPr marL="1828800" marR="0" lvl="3" indent="-331469" algn="l" rtl="0">
              <a:spcBef>
                <a:spcPts val="360"/>
              </a:spcBef>
              <a:spcAft>
                <a:spcPts val="0"/>
              </a:spcAft>
              <a:buClr>
                <a:schemeClr val="accent3"/>
              </a:buClr>
              <a:buSzPts val="1620"/>
              <a:buFont typeface="Noto Sans Symbols"/>
              <a:buChar char="●"/>
              <a:defRPr sz="1800" b="0" i="0" u="none" strike="noStrike" cap="none">
                <a:solidFill>
                  <a:schemeClr val="lt1"/>
                </a:solidFill>
                <a:latin typeface="Calibri"/>
                <a:ea typeface="Calibri"/>
                <a:cs typeface="Calibri"/>
                <a:sym typeface="Calibri"/>
              </a:defRPr>
            </a:lvl4pPr>
            <a:lvl5pPr marL="2286000" marR="0" lvl="4" indent="-342900" algn="l" rtl="0">
              <a:spcBef>
                <a:spcPts val="360"/>
              </a:spcBef>
              <a:spcAft>
                <a:spcPts val="0"/>
              </a:spcAft>
              <a:buClr>
                <a:schemeClr val="accent4"/>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5" name="Shape 45"/>
          <p:cNvSpPr txBox="1">
            <a:spLocks noGrp="1"/>
          </p:cNvSpPr>
          <p:nvPr>
            <p:ph type="body" idx="2"/>
          </p:nvPr>
        </p:nvSpPr>
        <p:spPr>
          <a:xfrm>
            <a:off x="4267200" y="1600200"/>
            <a:ext cx="3657600" cy="4525963"/>
          </a:xfrm>
          <a:prstGeom prst="rect">
            <a:avLst/>
          </a:prstGeom>
          <a:noFill/>
          <a:ln>
            <a:noFill/>
          </a:ln>
        </p:spPr>
        <p:txBody>
          <a:bodyPr spcFirstLastPara="1" wrap="square" lIns="91425" tIns="91425" rIns="91425" bIns="91425" anchor="t" anchorCtr="0"/>
          <a:lstStyle>
            <a:lvl1pPr marL="457200" marR="0" lvl="0" indent="-360680" algn="l" rtl="0">
              <a:spcBef>
                <a:spcPts val="520"/>
              </a:spcBef>
              <a:spcAft>
                <a:spcPts val="0"/>
              </a:spcAft>
              <a:buClr>
                <a:schemeClr val="accent1"/>
              </a:buClr>
              <a:buSzPts val="2080"/>
              <a:buFont typeface="Noto Sans Symbols"/>
              <a:buChar char="⦿"/>
              <a:defRPr sz="2600" b="0" i="0" u="none" strike="noStrike" cap="none">
                <a:solidFill>
                  <a:schemeClr val="lt1"/>
                </a:solidFill>
                <a:latin typeface="Calibri"/>
                <a:ea typeface="Calibri"/>
                <a:cs typeface="Calibri"/>
                <a:sym typeface="Calibri"/>
              </a:defRPr>
            </a:lvl1pPr>
            <a:lvl2pPr marL="914400" marR="0" lvl="1" indent="-354330" algn="l" rtl="0">
              <a:spcBef>
                <a:spcPts val="440"/>
              </a:spcBef>
              <a:spcAft>
                <a:spcPts val="0"/>
              </a:spcAft>
              <a:buClr>
                <a:schemeClr val="accent1"/>
              </a:buClr>
              <a:buSzPts val="1980"/>
              <a:buFont typeface="Noto Sans Symbols"/>
              <a:buChar char="●"/>
              <a:defRPr sz="2200" b="0" i="0" u="none" strike="noStrike" cap="none">
                <a:solidFill>
                  <a:schemeClr val="lt1"/>
                </a:solidFill>
                <a:latin typeface="Calibri"/>
                <a:ea typeface="Calibri"/>
                <a:cs typeface="Calibri"/>
                <a:sym typeface="Calibri"/>
              </a:defRPr>
            </a:lvl2pPr>
            <a:lvl3pPr marL="1371600" marR="0" lvl="2" indent="-336550" algn="l" rtl="0">
              <a:spcBef>
                <a:spcPts val="400"/>
              </a:spcBef>
              <a:spcAft>
                <a:spcPts val="0"/>
              </a:spcAft>
              <a:buClr>
                <a:schemeClr val="accent2"/>
              </a:buClr>
              <a:buSzPts val="1700"/>
              <a:buFont typeface="Arial"/>
              <a:buChar char="○"/>
              <a:defRPr sz="2000" b="0" i="0" u="none" strike="noStrike" cap="none">
                <a:solidFill>
                  <a:schemeClr val="lt1"/>
                </a:solidFill>
                <a:latin typeface="Calibri"/>
                <a:ea typeface="Calibri"/>
                <a:cs typeface="Calibri"/>
                <a:sym typeface="Calibri"/>
              </a:defRPr>
            </a:lvl3pPr>
            <a:lvl4pPr marL="1828800" marR="0" lvl="3" indent="-331469" algn="l" rtl="0">
              <a:spcBef>
                <a:spcPts val="360"/>
              </a:spcBef>
              <a:spcAft>
                <a:spcPts val="0"/>
              </a:spcAft>
              <a:buClr>
                <a:schemeClr val="accent3"/>
              </a:buClr>
              <a:buSzPts val="1620"/>
              <a:buFont typeface="Noto Sans Symbols"/>
              <a:buChar char="●"/>
              <a:defRPr sz="1800" b="0" i="0" u="none" strike="noStrike" cap="none">
                <a:solidFill>
                  <a:schemeClr val="lt1"/>
                </a:solidFill>
                <a:latin typeface="Calibri"/>
                <a:ea typeface="Calibri"/>
                <a:cs typeface="Calibri"/>
                <a:sym typeface="Calibri"/>
              </a:defRPr>
            </a:lvl4pPr>
            <a:lvl5pPr marL="2286000" marR="0" lvl="4" indent="-342900" algn="l" rtl="0">
              <a:spcBef>
                <a:spcPts val="360"/>
              </a:spcBef>
              <a:spcAft>
                <a:spcPts val="0"/>
              </a:spcAft>
              <a:buClr>
                <a:schemeClr val="accent4"/>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6422064"/>
            <a:ext cx="2133600" cy="365125"/>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000">
                <a:solidFill>
                  <a:srgbClr val="949494"/>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422064"/>
            <a:ext cx="2895600" cy="365125"/>
          </a:xfrm>
          <a:prstGeom prst="rect">
            <a:avLst/>
          </a:prstGeom>
          <a:noFill/>
          <a:ln>
            <a:noFill/>
          </a:ln>
        </p:spPr>
        <p:txBody>
          <a:bodyPr spcFirstLastPara="1" wrap="square" lIns="91425" tIns="91425" rIns="91425" bIns="91425" anchor="b" anchorCtr="0"/>
          <a:lstStyle>
            <a:lvl1pPr marR="0" lvl="0" algn="ctr" rtl="0">
              <a:spcBef>
                <a:spcPts val="0"/>
              </a:spcBef>
              <a:spcAft>
                <a:spcPts val="0"/>
              </a:spcAft>
              <a:buSzPts val="1400"/>
              <a:buNone/>
              <a:defRPr sz="1000">
                <a:solidFill>
                  <a:srgbClr val="949494"/>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8153400" y="6422064"/>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000">
                <a:solidFill>
                  <a:srgbClr val="949494"/>
                </a:solidFill>
                <a:latin typeface="Calibri"/>
                <a:ea typeface="Calibri"/>
                <a:cs typeface="Calibri"/>
                <a:sym typeface="Calibri"/>
              </a:defRPr>
            </a:lvl1pPr>
            <a:lvl2pPr marL="0" marR="0" lvl="1" indent="0" algn="r" rtl="0">
              <a:spcBef>
                <a:spcPts val="0"/>
              </a:spcBef>
              <a:buNone/>
              <a:defRPr sz="1000">
                <a:solidFill>
                  <a:srgbClr val="949494"/>
                </a:solidFill>
                <a:latin typeface="Calibri"/>
                <a:ea typeface="Calibri"/>
                <a:cs typeface="Calibri"/>
                <a:sym typeface="Calibri"/>
              </a:defRPr>
            </a:lvl2pPr>
            <a:lvl3pPr marL="0" marR="0" lvl="2" indent="0" algn="r" rtl="0">
              <a:spcBef>
                <a:spcPts val="0"/>
              </a:spcBef>
              <a:buNone/>
              <a:defRPr sz="1000">
                <a:solidFill>
                  <a:srgbClr val="949494"/>
                </a:solidFill>
                <a:latin typeface="Calibri"/>
                <a:ea typeface="Calibri"/>
                <a:cs typeface="Calibri"/>
                <a:sym typeface="Calibri"/>
              </a:defRPr>
            </a:lvl3pPr>
            <a:lvl4pPr marL="0" marR="0" lvl="3" indent="0" algn="r" rtl="0">
              <a:spcBef>
                <a:spcPts val="0"/>
              </a:spcBef>
              <a:buNone/>
              <a:defRPr sz="1000">
                <a:solidFill>
                  <a:srgbClr val="949494"/>
                </a:solidFill>
                <a:latin typeface="Calibri"/>
                <a:ea typeface="Calibri"/>
                <a:cs typeface="Calibri"/>
                <a:sym typeface="Calibri"/>
              </a:defRPr>
            </a:lvl4pPr>
            <a:lvl5pPr marL="0" marR="0" lvl="4" indent="0" algn="r" rtl="0">
              <a:spcBef>
                <a:spcPts val="0"/>
              </a:spcBef>
              <a:buNone/>
              <a:defRPr sz="1000">
                <a:solidFill>
                  <a:srgbClr val="949494"/>
                </a:solidFill>
                <a:latin typeface="Calibri"/>
                <a:ea typeface="Calibri"/>
                <a:cs typeface="Calibri"/>
                <a:sym typeface="Calibri"/>
              </a:defRPr>
            </a:lvl5pPr>
            <a:lvl6pPr marL="0" marR="0" lvl="5" indent="0" algn="r" rtl="0">
              <a:spcBef>
                <a:spcPts val="0"/>
              </a:spcBef>
              <a:buNone/>
              <a:defRPr sz="1000">
                <a:solidFill>
                  <a:srgbClr val="949494"/>
                </a:solidFill>
                <a:latin typeface="Calibri"/>
                <a:ea typeface="Calibri"/>
                <a:cs typeface="Calibri"/>
                <a:sym typeface="Calibri"/>
              </a:defRPr>
            </a:lvl6pPr>
            <a:lvl7pPr marL="0" marR="0" lvl="6" indent="0" algn="r" rtl="0">
              <a:spcBef>
                <a:spcPts val="0"/>
              </a:spcBef>
              <a:buNone/>
              <a:defRPr sz="1000">
                <a:solidFill>
                  <a:srgbClr val="949494"/>
                </a:solidFill>
                <a:latin typeface="Calibri"/>
                <a:ea typeface="Calibri"/>
                <a:cs typeface="Calibri"/>
                <a:sym typeface="Calibri"/>
              </a:defRPr>
            </a:lvl7pPr>
            <a:lvl8pPr marL="0" marR="0" lvl="7" indent="0" algn="r" rtl="0">
              <a:spcBef>
                <a:spcPts val="0"/>
              </a:spcBef>
              <a:buNone/>
              <a:defRPr sz="1000">
                <a:solidFill>
                  <a:srgbClr val="949494"/>
                </a:solidFill>
                <a:latin typeface="Calibri"/>
                <a:ea typeface="Calibri"/>
                <a:cs typeface="Calibri"/>
                <a:sym typeface="Calibri"/>
              </a:defRPr>
            </a:lvl8pPr>
            <a:lvl9pPr marL="0" marR="0" lvl="8" indent="0" algn="r" rtl="0">
              <a:spcBef>
                <a:spcPts val="0"/>
              </a:spcBef>
              <a:buNone/>
              <a:defRPr sz="1000">
                <a:solidFill>
                  <a:srgbClr val="949494"/>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3050"/>
            <a:ext cx="8229600" cy="1143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4600"/>
              <a:buFont typeface="Calibri"/>
              <a:buNone/>
              <a:defRPr sz="4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Shape 51"/>
          <p:cNvSpPr txBox="1">
            <a:spLocks noGrp="1"/>
          </p:cNvSpPr>
          <p:nvPr>
            <p:ph type="body" idx="1"/>
          </p:nvPr>
        </p:nvSpPr>
        <p:spPr>
          <a:xfrm>
            <a:off x="457200" y="5486400"/>
            <a:ext cx="4040188" cy="838200"/>
          </a:xfrm>
          <a:prstGeom prst="rect">
            <a:avLst/>
          </a:prstGeom>
          <a:noFill/>
          <a:ln>
            <a:noFill/>
          </a:ln>
        </p:spPr>
        <p:txBody>
          <a:bodyPr spcFirstLastPara="1" wrap="square" lIns="91425" tIns="91425" rIns="91425" bIns="91425" anchor="t" anchorCtr="0"/>
          <a:lstStyle>
            <a:lvl1pPr marL="457200" marR="0" lvl="0" indent="-228600" algn="l" rtl="0">
              <a:spcBef>
                <a:spcPts val="480"/>
              </a:spcBef>
              <a:spcAft>
                <a:spcPts val="0"/>
              </a:spcAft>
              <a:buClr>
                <a:schemeClr val="accent1"/>
              </a:buClr>
              <a:buSzPts val="1920"/>
              <a:buFont typeface="Noto Sans Symbols"/>
              <a:buNone/>
              <a:defRPr sz="2400" b="1" i="0" u="none" strike="noStrike" cap="none">
                <a:solidFill>
                  <a:schemeClr val="accent1"/>
                </a:solidFill>
                <a:latin typeface="Calibri"/>
                <a:ea typeface="Calibri"/>
                <a:cs typeface="Calibri"/>
                <a:sym typeface="Calibri"/>
              </a:defRPr>
            </a:lvl1pPr>
            <a:lvl2pPr marL="914400" marR="0" lvl="1" indent="-228600" algn="l" rtl="0">
              <a:spcBef>
                <a:spcPts val="400"/>
              </a:spcBef>
              <a:spcAft>
                <a:spcPts val="0"/>
              </a:spcAft>
              <a:buClr>
                <a:schemeClr val="accent1"/>
              </a:buClr>
              <a:buSzPts val="1800"/>
              <a:buFont typeface="Noto Sans Symbols"/>
              <a:buNone/>
              <a:defRPr sz="2000" b="1" i="0" u="none" strike="noStrike" cap="none">
                <a:solidFill>
                  <a:schemeClr val="lt1"/>
                </a:solidFill>
                <a:latin typeface="Calibri"/>
                <a:ea typeface="Calibri"/>
                <a:cs typeface="Calibri"/>
                <a:sym typeface="Calibri"/>
              </a:defRPr>
            </a:lvl2pPr>
            <a:lvl3pPr marL="1371600" marR="0" lvl="2" indent="-228600" algn="l" rtl="0">
              <a:spcBef>
                <a:spcPts val="360"/>
              </a:spcBef>
              <a:spcAft>
                <a:spcPts val="0"/>
              </a:spcAft>
              <a:buClr>
                <a:schemeClr val="accent2"/>
              </a:buClr>
              <a:buSzPts val="153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spcBef>
                <a:spcPts val="320"/>
              </a:spcBef>
              <a:spcAft>
                <a:spcPts val="0"/>
              </a:spcAft>
              <a:buClr>
                <a:schemeClr val="accent3"/>
              </a:buClr>
              <a:buSzPts val="1440"/>
              <a:buFont typeface="Noto Sans Symbols"/>
              <a:buNone/>
              <a:defRPr sz="1600" b="1" i="0" u="none" strike="noStrike" cap="none">
                <a:solidFill>
                  <a:schemeClr val="lt1"/>
                </a:solidFill>
                <a:latin typeface="Calibri"/>
                <a:ea typeface="Calibri"/>
                <a:cs typeface="Calibri"/>
                <a:sym typeface="Calibri"/>
              </a:defRPr>
            </a:lvl4pPr>
            <a:lvl5pPr marL="2286000" marR="0" lvl="4" indent="-228600" algn="l" rtl="0">
              <a:spcBef>
                <a:spcPts val="320"/>
              </a:spcBef>
              <a:spcAft>
                <a:spcPts val="0"/>
              </a:spcAft>
              <a:buClr>
                <a:schemeClr val="accent4"/>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52" name="Shape 52"/>
          <p:cNvSpPr txBox="1">
            <a:spLocks noGrp="1"/>
          </p:cNvSpPr>
          <p:nvPr>
            <p:ph type="body" idx="2"/>
          </p:nvPr>
        </p:nvSpPr>
        <p:spPr>
          <a:xfrm>
            <a:off x="4645025" y="5486400"/>
            <a:ext cx="4041775" cy="838200"/>
          </a:xfrm>
          <a:prstGeom prst="rect">
            <a:avLst/>
          </a:prstGeom>
          <a:noFill/>
          <a:ln>
            <a:noFill/>
          </a:ln>
        </p:spPr>
        <p:txBody>
          <a:bodyPr spcFirstLastPara="1" wrap="square" lIns="91425" tIns="91425" rIns="91425" bIns="91425" anchor="t" anchorCtr="0"/>
          <a:lstStyle>
            <a:lvl1pPr marL="457200" marR="0" lvl="0" indent="-228600" algn="l" rtl="0">
              <a:spcBef>
                <a:spcPts val="480"/>
              </a:spcBef>
              <a:spcAft>
                <a:spcPts val="0"/>
              </a:spcAft>
              <a:buClr>
                <a:schemeClr val="accent1"/>
              </a:buClr>
              <a:buSzPts val="1920"/>
              <a:buFont typeface="Noto Sans Symbols"/>
              <a:buNone/>
              <a:defRPr sz="2400" b="1" i="0" u="none" strike="noStrike" cap="none">
                <a:solidFill>
                  <a:schemeClr val="accent1"/>
                </a:solidFill>
                <a:latin typeface="Calibri"/>
                <a:ea typeface="Calibri"/>
                <a:cs typeface="Calibri"/>
                <a:sym typeface="Calibri"/>
              </a:defRPr>
            </a:lvl1pPr>
            <a:lvl2pPr marL="914400" marR="0" lvl="1" indent="-228600" algn="l" rtl="0">
              <a:spcBef>
                <a:spcPts val="400"/>
              </a:spcBef>
              <a:spcAft>
                <a:spcPts val="0"/>
              </a:spcAft>
              <a:buClr>
                <a:schemeClr val="accent1"/>
              </a:buClr>
              <a:buSzPts val="1800"/>
              <a:buFont typeface="Noto Sans Symbols"/>
              <a:buNone/>
              <a:defRPr sz="2000" b="1" i="0" u="none" strike="noStrike" cap="none">
                <a:solidFill>
                  <a:schemeClr val="lt1"/>
                </a:solidFill>
                <a:latin typeface="Calibri"/>
                <a:ea typeface="Calibri"/>
                <a:cs typeface="Calibri"/>
                <a:sym typeface="Calibri"/>
              </a:defRPr>
            </a:lvl2pPr>
            <a:lvl3pPr marL="1371600" marR="0" lvl="2" indent="-228600" algn="l" rtl="0">
              <a:spcBef>
                <a:spcPts val="360"/>
              </a:spcBef>
              <a:spcAft>
                <a:spcPts val="0"/>
              </a:spcAft>
              <a:buClr>
                <a:schemeClr val="accent2"/>
              </a:buClr>
              <a:buSzPts val="153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spcBef>
                <a:spcPts val="320"/>
              </a:spcBef>
              <a:spcAft>
                <a:spcPts val="0"/>
              </a:spcAft>
              <a:buClr>
                <a:schemeClr val="accent3"/>
              </a:buClr>
              <a:buSzPts val="1440"/>
              <a:buFont typeface="Noto Sans Symbols"/>
              <a:buNone/>
              <a:defRPr sz="1600" b="1" i="0" u="none" strike="noStrike" cap="none">
                <a:solidFill>
                  <a:schemeClr val="lt1"/>
                </a:solidFill>
                <a:latin typeface="Calibri"/>
                <a:ea typeface="Calibri"/>
                <a:cs typeface="Calibri"/>
                <a:sym typeface="Calibri"/>
              </a:defRPr>
            </a:lvl4pPr>
            <a:lvl5pPr marL="2286000" marR="0" lvl="4" indent="-228600" algn="l" rtl="0">
              <a:spcBef>
                <a:spcPts val="320"/>
              </a:spcBef>
              <a:spcAft>
                <a:spcPts val="0"/>
              </a:spcAft>
              <a:buClr>
                <a:schemeClr val="accent4"/>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53" name="Shape 53"/>
          <p:cNvSpPr txBox="1">
            <a:spLocks noGrp="1"/>
          </p:cNvSpPr>
          <p:nvPr>
            <p:ph type="body" idx="3"/>
          </p:nvPr>
        </p:nvSpPr>
        <p:spPr>
          <a:xfrm>
            <a:off x="457200" y="1516912"/>
            <a:ext cx="4040188" cy="3941763"/>
          </a:xfrm>
          <a:prstGeom prst="rect">
            <a:avLst/>
          </a:prstGeom>
          <a:noFill/>
          <a:ln>
            <a:noFill/>
          </a:ln>
        </p:spPr>
        <p:txBody>
          <a:bodyPr spcFirstLastPara="1" wrap="square" lIns="91425" tIns="91425" rIns="91425" bIns="91425" anchor="t" anchorCtr="0"/>
          <a:lstStyle>
            <a:lvl1pPr marL="457200" marR="0" lvl="0" indent="-350520" algn="l" rtl="0">
              <a:spcBef>
                <a:spcPts val="480"/>
              </a:spcBef>
              <a:spcAft>
                <a:spcPts val="0"/>
              </a:spcAft>
              <a:buClr>
                <a:schemeClr val="accent1"/>
              </a:buClr>
              <a:buSzPts val="1920"/>
              <a:buFont typeface="Noto Sans Symbols"/>
              <a:buChar char="⦿"/>
              <a:defRPr sz="2400" b="0" i="0" u="none" strike="noStrike" cap="none">
                <a:solidFill>
                  <a:schemeClr val="lt1"/>
                </a:solidFill>
                <a:latin typeface="Calibri"/>
                <a:ea typeface="Calibri"/>
                <a:cs typeface="Calibri"/>
                <a:sym typeface="Calibri"/>
              </a:defRPr>
            </a:lvl1pPr>
            <a:lvl2pPr marL="914400" marR="0" lvl="1" indent="-342900" algn="l" rtl="0">
              <a:spcBef>
                <a:spcPts val="400"/>
              </a:spcBef>
              <a:spcAft>
                <a:spcPts val="0"/>
              </a:spcAft>
              <a:buClr>
                <a:schemeClr val="accent1"/>
              </a:buClr>
              <a:buSzPts val="1800"/>
              <a:buFont typeface="Noto Sans Symbols"/>
              <a:buChar char="●"/>
              <a:defRPr sz="2000" b="0" i="0" u="none" strike="noStrike" cap="none">
                <a:solidFill>
                  <a:schemeClr val="lt1"/>
                </a:solidFill>
                <a:latin typeface="Calibri"/>
                <a:ea typeface="Calibri"/>
                <a:cs typeface="Calibri"/>
                <a:sym typeface="Calibri"/>
              </a:defRPr>
            </a:lvl2pPr>
            <a:lvl3pPr marL="1371600" marR="0" lvl="2" indent="-325755" algn="l" rtl="0">
              <a:spcBef>
                <a:spcPts val="360"/>
              </a:spcBef>
              <a:spcAft>
                <a:spcPts val="0"/>
              </a:spcAft>
              <a:buClr>
                <a:schemeClr val="accent2"/>
              </a:buClr>
              <a:buSzPts val="1530"/>
              <a:buFont typeface="Arial"/>
              <a:buChar char="○"/>
              <a:defRPr sz="1800" b="0" i="0" u="none" strike="noStrike" cap="none">
                <a:solidFill>
                  <a:schemeClr val="lt1"/>
                </a:solidFill>
                <a:latin typeface="Calibri"/>
                <a:ea typeface="Calibri"/>
                <a:cs typeface="Calibri"/>
                <a:sym typeface="Calibri"/>
              </a:defRPr>
            </a:lvl3pPr>
            <a:lvl4pPr marL="1828800" marR="0" lvl="3" indent="-320039" algn="l" rtl="0">
              <a:spcBef>
                <a:spcPts val="320"/>
              </a:spcBef>
              <a:spcAft>
                <a:spcPts val="0"/>
              </a:spcAft>
              <a:buClr>
                <a:schemeClr val="accent3"/>
              </a:buClr>
              <a:buSzPts val="1440"/>
              <a:buFont typeface="Noto Sans Symbols"/>
              <a:buChar char="●"/>
              <a:defRPr sz="1600" b="0" i="0" u="none" strike="noStrike" cap="none">
                <a:solidFill>
                  <a:schemeClr val="lt1"/>
                </a:solidFill>
                <a:latin typeface="Calibri"/>
                <a:ea typeface="Calibri"/>
                <a:cs typeface="Calibri"/>
                <a:sym typeface="Calibri"/>
              </a:defRPr>
            </a:lvl4pPr>
            <a:lvl5pPr marL="2286000" marR="0" lvl="4" indent="-330200" algn="l" rtl="0">
              <a:spcBef>
                <a:spcPts val="320"/>
              </a:spcBef>
              <a:spcAft>
                <a:spcPts val="0"/>
              </a:spcAft>
              <a:buClr>
                <a:schemeClr val="accent4"/>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54" name="Shape 54"/>
          <p:cNvSpPr txBox="1">
            <a:spLocks noGrp="1"/>
          </p:cNvSpPr>
          <p:nvPr>
            <p:ph type="body" idx="4"/>
          </p:nvPr>
        </p:nvSpPr>
        <p:spPr>
          <a:xfrm>
            <a:off x="4645025" y="1516912"/>
            <a:ext cx="4041775" cy="3941763"/>
          </a:xfrm>
          <a:prstGeom prst="rect">
            <a:avLst/>
          </a:prstGeom>
          <a:noFill/>
          <a:ln>
            <a:noFill/>
          </a:ln>
        </p:spPr>
        <p:txBody>
          <a:bodyPr spcFirstLastPara="1" wrap="square" lIns="91425" tIns="91425" rIns="91425" bIns="91425" anchor="t" anchorCtr="0"/>
          <a:lstStyle>
            <a:lvl1pPr marL="457200" marR="0" lvl="0" indent="-350520" algn="l" rtl="0">
              <a:spcBef>
                <a:spcPts val="480"/>
              </a:spcBef>
              <a:spcAft>
                <a:spcPts val="0"/>
              </a:spcAft>
              <a:buClr>
                <a:schemeClr val="accent1"/>
              </a:buClr>
              <a:buSzPts val="1920"/>
              <a:buFont typeface="Noto Sans Symbols"/>
              <a:buChar char="⦿"/>
              <a:defRPr sz="2400" b="0" i="0" u="none" strike="noStrike" cap="none">
                <a:solidFill>
                  <a:schemeClr val="lt1"/>
                </a:solidFill>
                <a:latin typeface="Calibri"/>
                <a:ea typeface="Calibri"/>
                <a:cs typeface="Calibri"/>
                <a:sym typeface="Calibri"/>
              </a:defRPr>
            </a:lvl1pPr>
            <a:lvl2pPr marL="914400" marR="0" lvl="1" indent="-342900" algn="l" rtl="0">
              <a:spcBef>
                <a:spcPts val="400"/>
              </a:spcBef>
              <a:spcAft>
                <a:spcPts val="0"/>
              </a:spcAft>
              <a:buClr>
                <a:schemeClr val="accent1"/>
              </a:buClr>
              <a:buSzPts val="1800"/>
              <a:buFont typeface="Noto Sans Symbols"/>
              <a:buChar char="●"/>
              <a:defRPr sz="2000" b="0" i="0" u="none" strike="noStrike" cap="none">
                <a:solidFill>
                  <a:schemeClr val="lt1"/>
                </a:solidFill>
                <a:latin typeface="Calibri"/>
                <a:ea typeface="Calibri"/>
                <a:cs typeface="Calibri"/>
                <a:sym typeface="Calibri"/>
              </a:defRPr>
            </a:lvl2pPr>
            <a:lvl3pPr marL="1371600" marR="0" lvl="2" indent="-325755" algn="l" rtl="0">
              <a:spcBef>
                <a:spcPts val="360"/>
              </a:spcBef>
              <a:spcAft>
                <a:spcPts val="0"/>
              </a:spcAft>
              <a:buClr>
                <a:schemeClr val="accent2"/>
              </a:buClr>
              <a:buSzPts val="1530"/>
              <a:buFont typeface="Arial"/>
              <a:buChar char="○"/>
              <a:defRPr sz="1800" b="0" i="0" u="none" strike="noStrike" cap="none">
                <a:solidFill>
                  <a:schemeClr val="lt1"/>
                </a:solidFill>
                <a:latin typeface="Calibri"/>
                <a:ea typeface="Calibri"/>
                <a:cs typeface="Calibri"/>
                <a:sym typeface="Calibri"/>
              </a:defRPr>
            </a:lvl3pPr>
            <a:lvl4pPr marL="1828800" marR="0" lvl="3" indent="-320039" algn="l" rtl="0">
              <a:spcBef>
                <a:spcPts val="320"/>
              </a:spcBef>
              <a:spcAft>
                <a:spcPts val="0"/>
              </a:spcAft>
              <a:buClr>
                <a:schemeClr val="accent3"/>
              </a:buClr>
              <a:buSzPts val="1440"/>
              <a:buFont typeface="Noto Sans Symbols"/>
              <a:buChar char="●"/>
              <a:defRPr sz="1600" b="0" i="0" u="none" strike="noStrike" cap="none">
                <a:solidFill>
                  <a:schemeClr val="lt1"/>
                </a:solidFill>
                <a:latin typeface="Calibri"/>
                <a:ea typeface="Calibri"/>
                <a:cs typeface="Calibri"/>
                <a:sym typeface="Calibri"/>
              </a:defRPr>
            </a:lvl4pPr>
            <a:lvl5pPr marL="2286000" marR="0" lvl="4" indent="-330200" algn="l" rtl="0">
              <a:spcBef>
                <a:spcPts val="320"/>
              </a:spcBef>
              <a:spcAft>
                <a:spcPts val="0"/>
              </a:spcAft>
              <a:buClr>
                <a:schemeClr val="accent4"/>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55" name="Shape 55"/>
          <p:cNvSpPr txBox="1">
            <a:spLocks noGrp="1"/>
          </p:cNvSpPr>
          <p:nvPr>
            <p:ph type="dt" idx="10"/>
          </p:nvPr>
        </p:nvSpPr>
        <p:spPr>
          <a:xfrm>
            <a:off x="457200" y="6422064"/>
            <a:ext cx="2133600" cy="365125"/>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000">
                <a:solidFill>
                  <a:srgbClr val="949494"/>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422064"/>
            <a:ext cx="2895600" cy="365125"/>
          </a:xfrm>
          <a:prstGeom prst="rect">
            <a:avLst/>
          </a:prstGeom>
          <a:noFill/>
          <a:ln>
            <a:noFill/>
          </a:ln>
        </p:spPr>
        <p:txBody>
          <a:bodyPr spcFirstLastPara="1" wrap="square" lIns="91425" tIns="91425" rIns="91425" bIns="91425" anchor="b" anchorCtr="0"/>
          <a:lstStyle>
            <a:lvl1pPr marR="0" lvl="0" algn="ctr" rtl="0">
              <a:spcBef>
                <a:spcPts val="0"/>
              </a:spcBef>
              <a:spcAft>
                <a:spcPts val="0"/>
              </a:spcAft>
              <a:buSzPts val="1400"/>
              <a:buNone/>
              <a:defRPr sz="1000">
                <a:solidFill>
                  <a:srgbClr val="949494"/>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8153400" y="6422064"/>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000">
                <a:solidFill>
                  <a:srgbClr val="949494"/>
                </a:solidFill>
                <a:latin typeface="Calibri"/>
                <a:ea typeface="Calibri"/>
                <a:cs typeface="Calibri"/>
                <a:sym typeface="Calibri"/>
              </a:defRPr>
            </a:lvl1pPr>
            <a:lvl2pPr marL="0" marR="0" lvl="1" indent="0" algn="r" rtl="0">
              <a:spcBef>
                <a:spcPts val="0"/>
              </a:spcBef>
              <a:buNone/>
              <a:defRPr sz="1000">
                <a:solidFill>
                  <a:srgbClr val="949494"/>
                </a:solidFill>
                <a:latin typeface="Calibri"/>
                <a:ea typeface="Calibri"/>
                <a:cs typeface="Calibri"/>
                <a:sym typeface="Calibri"/>
              </a:defRPr>
            </a:lvl2pPr>
            <a:lvl3pPr marL="0" marR="0" lvl="2" indent="0" algn="r" rtl="0">
              <a:spcBef>
                <a:spcPts val="0"/>
              </a:spcBef>
              <a:buNone/>
              <a:defRPr sz="1000">
                <a:solidFill>
                  <a:srgbClr val="949494"/>
                </a:solidFill>
                <a:latin typeface="Calibri"/>
                <a:ea typeface="Calibri"/>
                <a:cs typeface="Calibri"/>
                <a:sym typeface="Calibri"/>
              </a:defRPr>
            </a:lvl3pPr>
            <a:lvl4pPr marL="0" marR="0" lvl="3" indent="0" algn="r" rtl="0">
              <a:spcBef>
                <a:spcPts val="0"/>
              </a:spcBef>
              <a:buNone/>
              <a:defRPr sz="1000">
                <a:solidFill>
                  <a:srgbClr val="949494"/>
                </a:solidFill>
                <a:latin typeface="Calibri"/>
                <a:ea typeface="Calibri"/>
                <a:cs typeface="Calibri"/>
                <a:sym typeface="Calibri"/>
              </a:defRPr>
            </a:lvl4pPr>
            <a:lvl5pPr marL="0" marR="0" lvl="4" indent="0" algn="r" rtl="0">
              <a:spcBef>
                <a:spcPts val="0"/>
              </a:spcBef>
              <a:buNone/>
              <a:defRPr sz="1000">
                <a:solidFill>
                  <a:srgbClr val="949494"/>
                </a:solidFill>
                <a:latin typeface="Calibri"/>
                <a:ea typeface="Calibri"/>
                <a:cs typeface="Calibri"/>
                <a:sym typeface="Calibri"/>
              </a:defRPr>
            </a:lvl5pPr>
            <a:lvl6pPr marL="0" marR="0" lvl="5" indent="0" algn="r" rtl="0">
              <a:spcBef>
                <a:spcPts val="0"/>
              </a:spcBef>
              <a:buNone/>
              <a:defRPr sz="1000">
                <a:solidFill>
                  <a:srgbClr val="949494"/>
                </a:solidFill>
                <a:latin typeface="Calibri"/>
                <a:ea typeface="Calibri"/>
                <a:cs typeface="Calibri"/>
                <a:sym typeface="Calibri"/>
              </a:defRPr>
            </a:lvl6pPr>
            <a:lvl7pPr marL="0" marR="0" lvl="6" indent="0" algn="r" rtl="0">
              <a:spcBef>
                <a:spcPts val="0"/>
              </a:spcBef>
              <a:buNone/>
              <a:defRPr sz="1000">
                <a:solidFill>
                  <a:srgbClr val="949494"/>
                </a:solidFill>
                <a:latin typeface="Calibri"/>
                <a:ea typeface="Calibri"/>
                <a:cs typeface="Calibri"/>
                <a:sym typeface="Calibri"/>
              </a:defRPr>
            </a:lvl7pPr>
            <a:lvl8pPr marL="0" marR="0" lvl="7" indent="0" algn="r" rtl="0">
              <a:spcBef>
                <a:spcPts val="0"/>
              </a:spcBef>
              <a:buNone/>
              <a:defRPr sz="1000">
                <a:solidFill>
                  <a:srgbClr val="949494"/>
                </a:solidFill>
                <a:latin typeface="Calibri"/>
                <a:ea typeface="Calibri"/>
                <a:cs typeface="Calibri"/>
                <a:sym typeface="Calibri"/>
              </a:defRPr>
            </a:lvl8pPr>
            <a:lvl9pPr marL="0" marR="0" lvl="8" indent="0" algn="r" rtl="0">
              <a:spcBef>
                <a:spcPts val="0"/>
              </a:spcBef>
              <a:buNone/>
              <a:defRPr sz="1000">
                <a:solidFill>
                  <a:srgbClr val="949494"/>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4320"/>
            <a:ext cx="7470648" cy="1143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4600"/>
              <a:buFont typeface="Calibri"/>
              <a:buNone/>
              <a:defRPr sz="4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Shape 60"/>
          <p:cNvSpPr txBox="1">
            <a:spLocks noGrp="1"/>
          </p:cNvSpPr>
          <p:nvPr>
            <p:ph type="dt" idx="10"/>
          </p:nvPr>
        </p:nvSpPr>
        <p:spPr>
          <a:xfrm>
            <a:off x="457200" y="6422064"/>
            <a:ext cx="2133600" cy="365125"/>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000">
                <a:solidFill>
                  <a:srgbClr val="949494"/>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8153400" y="6422064"/>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000">
                <a:solidFill>
                  <a:srgbClr val="949494"/>
                </a:solidFill>
                <a:latin typeface="Calibri"/>
                <a:ea typeface="Calibri"/>
                <a:cs typeface="Calibri"/>
                <a:sym typeface="Calibri"/>
              </a:defRPr>
            </a:lvl1pPr>
            <a:lvl2pPr marL="0" marR="0" lvl="1" indent="0" algn="r" rtl="0">
              <a:spcBef>
                <a:spcPts val="0"/>
              </a:spcBef>
              <a:buNone/>
              <a:defRPr sz="1000">
                <a:solidFill>
                  <a:srgbClr val="949494"/>
                </a:solidFill>
                <a:latin typeface="Calibri"/>
                <a:ea typeface="Calibri"/>
                <a:cs typeface="Calibri"/>
                <a:sym typeface="Calibri"/>
              </a:defRPr>
            </a:lvl2pPr>
            <a:lvl3pPr marL="0" marR="0" lvl="2" indent="0" algn="r" rtl="0">
              <a:spcBef>
                <a:spcPts val="0"/>
              </a:spcBef>
              <a:buNone/>
              <a:defRPr sz="1000">
                <a:solidFill>
                  <a:srgbClr val="949494"/>
                </a:solidFill>
                <a:latin typeface="Calibri"/>
                <a:ea typeface="Calibri"/>
                <a:cs typeface="Calibri"/>
                <a:sym typeface="Calibri"/>
              </a:defRPr>
            </a:lvl3pPr>
            <a:lvl4pPr marL="0" marR="0" lvl="3" indent="0" algn="r" rtl="0">
              <a:spcBef>
                <a:spcPts val="0"/>
              </a:spcBef>
              <a:buNone/>
              <a:defRPr sz="1000">
                <a:solidFill>
                  <a:srgbClr val="949494"/>
                </a:solidFill>
                <a:latin typeface="Calibri"/>
                <a:ea typeface="Calibri"/>
                <a:cs typeface="Calibri"/>
                <a:sym typeface="Calibri"/>
              </a:defRPr>
            </a:lvl4pPr>
            <a:lvl5pPr marL="0" marR="0" lvl="4" indent="0" algn="r" rtl="0">
              <a:spcBef>
                <a:spcPts val="0"/>
              </a:spcBef>
              <a:buNone/>
              <a:defRPr sz="1000">
                <a:solidFill>
                  <a:srgbClr val="949494"/>
                </a:solidFill>
                <a:latin typeface="Calibri"/>
                <a:ea typeface="Calibri"/>
                <a:cs typeface="Calibri"/>
                <a:sym typeface="Calibri"/>
              </a:defRPr>
            </a:lvl5pPr>
            <a:lvl6pPr marL="0" marR="0" lvl="5" indent="0" algn="r" rtl="0">
              <a:spcBef>
                <a:spcPts val="0"/>
              </a:spcBef>
              <a:buNone/>
              <a:defRPr sz="1000">
                <a:solidFill>
                  <a:srgbClr val="949494"/>
                </a:solidFill>
                <a:latin typeface="Calibri"/>
                <a:ea typeface="Calibri"/>
                <a:cs typeface="Calibri"/>
                <a:sym typeface="Calibri"/>
              </a:defRPr>
            </a:lvl6pPr>
            <a:lvl7pPr marL="0" marR="0" lvl="6" indent="0" algn="r" rtl="0">
              <a:spcBef>
                <a:spcPts val="0"/>
              </a:spcBef>
              <a:buNone/>
              <a:defRPr sz="1000">
                <a:solidFill>
                  <a:srgbClr val="949494"/>
                </a:solidFill>
                <a:latin typeface="Calibri"/>
                <a:ea typeface="Calibri"/>
                <a:cs typeface="Calibri"/>
                <a:sym typeface="Calibri"/>
              </a:defRPr>
            </a:lvl7pPr>
            <a:lvl8pPr marL="0" marR="0" lvl="7" indent="0" algn="r" rtl="0">
              <a:spcBef>
                <a:spcPts val="0"/>
              </a:spcBef>
              <a:buNone/>
              <a:defRPr sz="1000">
                <a:solidFill>
                  <a:srgbClr val="949494"/>
                </a:solidFill>
                <a:latin typeface="Calibri"/>
                <a:ea typeface="Calibri"/>
                <a:cs typeface="Calibri"/>
                <a:sym typeface="Calibri"/>
              </a:defRPr>
            </a:lvl8pPr>
            <a:lvl9pPr marL="0" marR="0" lvl="8" indent="0" algn="r" rtl="0">
              <a:spcBef>
                <a:spcPts val="0"/>
              </a:spcBef>
              <a:buNone/>
              <a:defRPr sz="1000">
                <a:solidFill>
                  <a:srgbClr val="949494"/>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
        <p:nvSpPr>
          <p:cNvPr id="62" name="Shape 62"/>
          <p:cNvSpPr txBox="1">
            <a:spLocks noGrp="1"/>
          </p:cNvSpPr>
          <p:nvPr>
            <p:ph type="ftr" idx="11"/>
          </p:nvPr>
        </p:nvSpPr>
        <p:spPr>
          <a:xfrm>
            <a:off x="3124200" y="6422064"/>
            <a:ext cx="2895600" cy="365125"/>
          </a:xfrm>
          <a:prstGeom prst="rect">
            <a:avLst/>
          </a:prstGeom>
          <a:noFill/>
          <a:ln>
            <a:noFill/>
          </a:ln>
        </p:spPr>
        <p:txBody>
          <a:bodyPr spcFirstLastPara="1" wrap="square" lIns="91425" tIns="91425" rIns="91425" bIns="91425" anchor="b" anchorCtr="0"/>
          <a:lstStyle>
            <a:lvl1pPr marR="0" lvl="0" algn="ctr" rtl="0">
              <a:spcBef>
                <a:spcPts val="0"/>
              </a:spcBef>
              <a:spcAft>
                <a:spcPts val="0"/>
              </a:spcAft>
              <a:buSzPts val="1400"/>
              <a:buNone/>
              <a:defRPr sz="1000">
                <a:solidFill>
                  <a:srgbClr val="949494"/>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457200" y="1185528"/>
            <a:ext cx="3200400" cy="73025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accent1"/>
              </a:buClr>
              <a:buSzPts val="1800"/>
              <a:buFont typeface="Calibri"/>
              <a:buNone/>
              <a:defRPr sz="18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5" name="Shape 65"/>
          <p:cNvSpPr txBox="1">
            <a:spLocks noGrp="1"/>
          </p:cNvSpPr>
          <p:nvPr>
            <p:ph type="body" idx="1"/>
          </p:nvPr>
        </p:nvSpPr>
        <p:spPr>
          <a:xfrm>
            <a:off x="457200" y="214424"/>
            <a:ext cx="2743200" cy="914400"/>
          </a:xfrm>
          <a:prstGeom prst="rect">
            <a:avLst/>
          </a:prstGeom>
          <a:noFill/>
          <a:ln>
            <a:noFill/>
          </a:ln>
        </p:spPr>
        <p:txBody>
          <a:bodyPr spcFirstLastPara="1" wrap="square" lIns="91425" tIns="91425" rIns="91425" bIns="91425" anchor="b" anchorCtr="0"/>
          <a:lstStyle>
            <a:lvl1pPr marL="457200" marR="0" lvl="0" indent="-228600" algn="l" rtl="0">
              <a:spcBef>
                <a:spcPts val="280"/>
              </a:spcBef>
              <a:spcAft>
                <a:spcPts val="0"/>
              </a:spcAft>
              <a:buClr>
                <a:schemeClr val="accent1"/>
              </a:buClr>
              <a:buSzPts val="1120"/>
              <a:buFont typeface="Noto Sans Symbols"/>
              <a:buNone/>
              <a:defRPr sz="1400" b="0" i="0" u="none" strike="noStrike" cap="none">
                <a:solidFill>
                  <a:schemeClr val="lt1"/>
                </a:solidFill>
                <a:latin typeface="Calibri"/>
                <a:ea typeface="Calibri"/>
                <a:cs typeface="Calibri"/>
                <a:sym typeface="Calibri"/>
              </a:defRPr>
            </a:lvl1pPr>
            <a:lvl2pPr marL="914400" marR="0" lvl="1" indent="-228600" algn="l" rtl="0">
              <a:spcBef>
                <a:spcPts val="240"/>
              </a:spcBef>
              <a:spcAft>
                <a:spcPts val="0"/>
              </a:spcAft>
              <a:buClr>
                <a:schemeClr val="accent1"/>
              </a:buClr>
              <a:buSzPts val="1080"/>
              <a:buFont typeface="Noto Sans Symbols"/>
              <a:buNone/>
              <a:defRPr sz="1200" b="0" i="0" u="none" strike="noStrike" cap="none">
                <a:solidFill>
                  <a:schemeClr val="lt1"/>
                </a:solidFill>
                <a:latin typeface="Calibri"/>
                <a:ea typeface="Calibri"/>
                <a:cs typeface="Calibri"/>
                <a:sym typeface="Calibri"/>
              </a:defRPr>
            </a:lvl2pPr>
            <a:lvl3pPr marL="1371600" marR="0" lvl="2" indent="-228600" algn="l" rtl="0">
              <a:spcBef>
                <a:spcPts val="200"/>
              </a:spcBef>
              <a:spcAft>
                <a:spcPts val="0"/>
              </a:spcAft>
              <a:buClr>
                <a:schemeClr val="accent2"/>
              </a:buClr>
              <a:buSzPts val="85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spcBef>
                <a:spcPts val="180"/>
              </a:spcBef>
              <a:spcAft>
                <a:spcPts val="0"/>
              </a:spcAft>
              <a:buClr>
                <a:schemeClr val="accent3"/>
              </a:buClr>
              <a:buSzPts val="810"/>
              <a:buFont typeface="Noto Sans Symbols"/>
              <a:buNone/>
              <a:defRPr sz="900" b="0" i="0" u="none" strike="noStrike" cap="none">
                <a:solidFill>
                  <a:schemeClr val="lt1"/>
                </a:solidFill>
                <a:latin typeface="Calibri"/>
                <a:ea typeface="Calibri"/>
                <a:cs typeface="Calibri"/>
                <a:sym typeface="Calibri"/>
              </a:defRPr>
            </a:lvl4pPr>
            <a:lvl5pPr marL="2286000" marR="0" lvl="4" indent="-228600" algn="l" rtl="0">
              <a:spcBef>
                <a:spcPts val="180"/>
              </a:spcBef>
              <a:spcAft>
                <a:spcPts val="0"/>
              </a:spcAft>
              <a:buClr>
                <a:schemeClr val="accent4"/>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66" name="Shape 66"/>
          <p:cNvSpPr txBox="1">
            <a:spLocks noGrp="1"/>
          </p:cNvSpPr>
          <p:nvPr>
            <p:ph type="body" idx="2"/>
          </p:nvPr>
        </p:nvSpPr>
        <p:spPr>
          <a:xfrm>
            <a:off x="457200" y="1981200"/>
            <a:ext cx="7086600" cy="3810000"/>
          </a:xfrm>
          <a:prstGeom prst="rect">
            <a:avLst/>
          </a:prstGeom>
          <a:noFill/>
          <a:ln>
            <a:noFill/>
          </a:ln>
        </p:spPr>
        <p:txBody>
          <a:bodyPr spcFirstLastPara="1" wrap="square" lIns="91425" tIns="91425" rIns="91425" bIns="91425" anchor="t" anchorCtr="0"/>
          <a:lstStyle>
            <a:lvl1pPr marL="457200" marR="0" lvl="0" indent="-370840" algn="l" rtl="0">
              <a:spcBef>
                <a:spcPts val="560"/>
              </a:spcBef>
              <a:spcAft>
                <a:spcPts val="0"/>
              </a:spcAft>
              <a:buClr>
                <a:schemeClr val="accent1"/>
              </a:buClr>
              <a:buSzPts val="2240"/>
              <a:buFont typeface="Noto Sans Symbols"/>
              <a:buChar char="⦿"/>
              <a:defRPr sz="2800" b="0" i="0" u="none" strike="noStrike" cap="none">
                <a:solidFill>
                  <a:schemeClr val="lt1"/>
                </a:solidFill>
                <a:latin typeface="Calibri"/>
                <a:ea typeface="Calibri"/>
                <a:cs typeface="Calibri"/>
                <a:sym typeface="Calibri"/>
              </a:defRPr>
            </a:lvl1pPr>
            <a:lvl2pPr marL="914400" marR="0" lvl="1" indent="-365760" algn="l" rtl="0">
              <a:spcBef>
                <a:spcPts val="480"/>
              </a:spcBef>
              <a:spcAft>
                <a:spcPts val="0"/>
              </a:spcAft>
              <a:buClr>
                <a:schemeClr val="accent1"/>
              </a:buClr>
              <a:buSzPts val="2160"/>
              <a:buFont typeface="Noto Sans Symbols"/>
              <a:buChar char="●"/>
              <a:defRPr sz="2400" b="0" i="0" u="none" strike="noStrike" cap="none">
                <a:solidFill>
                  <a:schemeClr val="lt1"/>
                </a:solidFill>
                <a:latin typeface="Calibri"/>
                <a:ea typeface="Calibri"/>
                <a:cs typeface="Calibri"/>
                <a:sym typeface="Calibri"/>
              </a:defRPr>
            </a:lvl2pPr>
            <a:lvl3pPr marL="1371600" marR="0" lvl="2" indent="-347344" algn="l" rtl="0">
              <a:spcBef>
                <a:spcPts val="440"/>
              </a:spcBef>
              <a:spcAft>
                <a:spcPts val="0"/>
              </a:spcAft>
              <a:buClr>
                <a:schemeClr val="accent2"/>
              </a:buClr>
              <a:buSzPts val="1870"/>
              <a:buFont typeface="Arial"/>
              <a:buChar char="○"/>
              <a:defRPr sz="2200" b="0" i="0" u="none" strike="noStrike" cap="none">
                <a:solidFill>
                  <a:schemeClr val="lt1"/>
                </a:solidFill>
                <a:latin typeface="Calibri"/>
                <a:ea typeface="Calibri"/>
                <a:cs typeface="Calibri"/>
                <a:sym typeface="Calibri"/>
              </a:defRPr>
            </a:lvl3pPr>
            <a:lvl4pPr marL="1828800" marR="0" lvl="3" indent="-342900" algn="l" rtl="0">
              <a:spcBef>
                <a:spcPts val="400"/>
              </a:spcBef>
              <a:spcAft>
                <a:spcPts val="0"/>
              </a:spcAft>
              <a:buClr>
                <a:schemeClr val="accent3"/>
              </a:buClr>
              <a:buSzPts val="1800"/>
              <a:buFont typeface="Noto Sans Symbols"/>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accent4"/>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67" name="Shape 67"/>
          <p:cNvSpPr txBox="1">
            <a:spLocks noGrp="1"/>
          </p:cNvSpPr>
          <p:nvPr>
            <p:ph type="dt" idx="10"/>
          </p:nvPr>
        </p:nvSpPr>
        <p:spPr>
          <a:xfrm>
            <a:off x="457200" y="6422064"/>
            <a:ext cx="2133600" cy="365125"/>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000">
                <a:solidFill>
                  <a:srgbClr val="949494"/>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68" name="Shape 68"/>
          <p:cNvSpPr txBox="1">
            <a:spLocks noGrp="1"/>
          </p:cNvSpPr>
          <p:nvPr>
            <p:ph type="ftr" idx="11"/>
          </p:nvPr>
        </p:nvSpPr>
        <p:spPr>
          <a:xfrm>
            <a:off x="3124200" y="6422064"/>
            <a:ext cx="2895600" cy="365125"/>
          </a:xfrm>
          <a:prstGeom prst="rect">
            <a:avLst/>
          </a:prstGeom>
          <a:noFill/>
          <a:ln>
            <a:noFill/>
          </a:ln>
        </p:spPr>
        <p:txBody>
          <a:bodyPr spcFirstLastPara="1" wrap="square" lIns="91425" tIns="91425" rIns="91425" bIns="91425" anchor="b" anchorCtr="0"/>
          <a:lstStyle>
            <a:lvl1pPr marR="0" lvl="0" algn="ctr" rtl="0">
              <a:spcBef>
                <a:spcPts val="0"/>
              </a:spcBef>
              <a:spcAft>
                <a:spcPts val="0"/>
              </a:spcAft>
              <a:buSzPts val="1400"/>
              <a:buNone/>
              <a:defRPr sz="1000">
                <a:solidFill>
                  <a:srgbClr val="949494"/>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69" name="Shape 69"/>
          <p:cNvSpPr txBox="1">
            <a:spLocks noGrp="1"/>
          </p:cNvSpPr>
          <p:nvPr>
            <p:ph type="sldNum" idx="12"/>
          </p:nvPr>
        </p:nvSpPr>
        <p:spPr>
          <a:xfrm>
            <a:off x="8156448" y="6422064"/>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000">
                <a:solidFill>
                  <a:srgbClr val="949494"/>
                </a:solidFill>
                <a:latin typeface="Calibri"/>
                <a:ea typeface="Calibri"/>
                <a:cs typeface="Calibri"/>
                <a:sym typeface="Calibri"/>
              </a:defRPr>
            </a:lvl1pPr>
            <a:lvl2pPr marL="0" marR="0" lvl="1" indent="0" algn="r" rtl="0">
              <a:spcBef>
                <a:spcPts val="0"/>
              </a:spcBef>
              <a:buNone/>
              <a:defRPr sz="1000">
                <a:solidFill>
                  <a:srgbClr val="949494"/>
                </a:solidFill>
                <a:latin typeface="Calibri"/>
                <a:ea typeface="Calibri"/>
                <a:cs typeface="Calibri"/>
                <a:sym typeface="Calibri"/>
              </a:defRPr>
            </a:lvl2pPr>
            <a:lvl3pPr marL="0" marR="0" lvl="2" indent="0" algn="r" rtl="0">
              <a:spcBef>
                <a:spcPts val="0"/>
              </a:spcBef>
              <a:buNone/>
              <a:defRPr sz="1000">
                <a:solidFill>
                  <a:srgbClr val="949494"/>
                </a:solidFill>
                <a:latin typeface="Calibri"/>
                <a:ea typeface="Calibri"/>
                <a:cs typeface="Calibri"/>
                <a:sym typeface="Calibri"/>
              </a:defRPr>
            </a:lvl3pPr>
            <a:lvl4pPr marL="0" marR="0" lvl="3" indent="0" algn="r" rtl="0">
              <a:spcBef>
                <a:spcPts val="0"/>
              </a:spcBef>
              <a:buNone/>
              <a:defRPr sz="1000">
                <a:solidFill>
                  <a:srgbClr val="949494"/>
                </a:solidFill>
                <a:latin typeface="Calibri"/>
                <a:ea typeface="Calibri"/>
                <a:cs typeface="Calibri"/>
                <a:sym typeface="Calibri"/>
              </a:defRPr>
            </a:lvl4pPr>
            <a:lvl5pPr marL="0" marR="0" lvl="4" indent="0" algn="r" rtl="0">
              <a:spcBef>
                <a:spcPts val="0"/>
              </a:spcBef>
              <a:buNone/>
              <a:defRPr sz="1000">
                <a:solidFill>
                  <a:srgbClr val="949494"/>
                </a:solidFill>
                <a:latin typeface="Calibri"/>
                <a:ea typeface="Calibri"/>
                <a:cs typeface="Calibri"/>
                <a:sym typeface="Calibri"/>
              </a:defRPr>
            </a:lvl5pPr>
            <a:lvl6pPr marL="0" marR="0" lvl="5" indent="0" algn="r" rtl="0">
              <a:spcBef>
                <a:spcPts val="0"/>
              </a:spcBef>
              <a:buNone/>
              <a:defRPr sz="1000">
                <a:solidFill>
                  <a:srgbClr val="949494"/>
                </a:solidFill>
                <a:latin typeface="Calibri"/>
                <a:ea typeface="Calibri"/>
                <a:cs typeface="Calibri"/>
                <a:sym typeface="Calibri"/>
              </a:defRPr>
            </a:lvl6pPr>
            <a:lvl7pPr marL="0" marR="0" lvl="6" indent="0" algn="r" rtl="0">
              <a:spcBef>
                <a:spcPts val="0"/>
              </a:spcBef>
              <a:buNone/>
              <a:defRPr sz="1000">
                <a:solidFill>
                  <a:srgbClr val="949494"/>
                </a:solidFill>
                <a:latin typeface="Calibri"/>
                <a:ea typeface="Calibri"/>
                <a:cs typeface="Calibri"/>
                <a:sym typeface="Calibri"/>
              </a:defRPr>
            </a:lvl7pPr>
            <a:lvl8pPr marL="0" marR="0" lvl="7" indent="0" algn="r" rtl="0">
              <a:spcBef>
                <a:spcPts val="0"/>
              </a:spcBef>
              <a:buNone/>
              <a:defRPr sz="1000">
                <a:solidFill>
                  <a:srgbClr val="949494"/>
                </a:solidFill>
                <a:latin typeface="Calibri"/>
                <a:ea typeface="Calibri"/>
                <a:cs typeface="Calibri"/>
                <a:sym typeface="Calibri"/>
              </a:defRPr>
            </a:lvl8pPr>
            <a:lvl9pPr marL="0" marR="0" lvl="8" indent="0" algn="r" rtl="0">
              <a:spcBef>
                <a:spcPts val="0"/>
              </a:spcBef>
              <a:buNone/>
              <a:defRPr sz="1000">
                <a:solidFill>
                  <a:srgbClr val="949494"/>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457200" y="274638"/>
            <a:ext cx="7467600" cy="1143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4600"/>
              <a:buFont typeface="Calibri"/>
              <a:buNone/>
              <a:defRPr sz="4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2" name="Shape 72"/>
          <p:cNvSpPr txBox="1">
            <a:spLocks noGrp="1"/>
          </p:cNvSpPr>
          <p:nvPr>
            <p:ph type="body" idx="1"/>
          </p:nvPr>
        </p:nvSpPr>
        <p:spPr>
          <a:xfrm rot="5400000">
            <a:off x="1928018" y="129381"/>
            <a:ext cx="4525963" cy="7467600"/>
          </a:xfrm>
          <a:prstGeom prst="rect">
            <a:avLst/>
          </a:prstGeom>
          <a:noFill/>
          <a:ln>
            <a:noFill/>
          </a:ln>
        </p:spPr>
        <p:txBody>
          <a:bodyPr spcFirstLastPara="1" wrap="square" lIns="91425" tIns="91425" rIns="91425" bIns="91425" anchor="t" anchorCtr="0"/>
          <a:lstStyle>
            <a:lvl1pPr marL="457200" marR="0" lvl="0" indent="-381000" algn="l" rtl="0">
              <a:spcBef>
                <a:spcPts val="600"/>
              </a:spcBef>
              <a:spcAft>
                <a:spcPts val="0"/>
              </a:spcAft>
              <a:buClr>
                <a:schemeClr val="accent1"/>
              </a:buClr>
              <a:buSzPts val="2400"/>
              <a:buFont typeface="Noto Sans Symbols"/>
              <a:buChar char="⦿"/>
              <a:defRPr sz="3000" b="0" i="0" u="none" strike="noStrike" cap="none">
                <a:solidFill>
                  <a:schemeClr val="lt1"/>
                </a:solidFill>
                <a:latin typeface="Calibri"/>
                <a:ea typeface="Calibri"/>
                <a:cs typeface="Calibri"/>
                <a:sym typeface="Calibri"/>
              </a:defRPr>
            </a:lvl1pPr>
            <a:lvl2pPr marL="914400" marR="0" lvl="1" indent="-377190" algn="l" rtl="0">
              <a:spcBef>
                <a:spcPts val="520"/>
              </a:spcBef>
              <a:spcAft>
                <a:spcPts val="0"/>
              </a:spcAft>
              <a:buClr>
                <a:schemeClr val="accent1"/>
              </a:buClr>
              <a:buSzPts val="2340"/>
              <a:buFont typeface="Noto Sans Symbols"/>
              <a:buChar char="●"/>
              <a:defRPr sz="2600" b="0" i="0" u="none" strike="noStrike" cap="none">
                <a:solidFill>
                  <a:schemeClr val="lt1"/>
                </a:solidFill>
                <a:latin typeface="Calibri"/>
                <a:ea typeface="Calibri"/>
                <a:cs typeface="Calibri"/>
                <a:sym typeface="Calibri"/>
              </a:defRPr>
            </a:lvl2pPr>
            <a:lvl3pPr marL="1371600" marR="0" lvl="2" indent="-358139" algn="l" rtl="0">
              <a:spcBef>
                <a:spcPts val="480"/>
              </a:spcBef>
              <a:spcAft>
                <a:spcPts val="0"/>
              </a:spcAft>
              <a:buClr>
                <a:schemeClr val="accent2"/>
              </a:buClr>
              <a:buSzPts val="2040"/>
              <a:buFont typeface="Arial"/>
              <a:buChar char="○"/>
              <a:defRPr sz="2400" b="0" i="0" u="none" strike="noStrike" cap="none">
                <a:solidFill>
                  <a:schemeClr val="lt1"/>
                </a:solidFill>
                <a:latin typeface="Calibri"/>
                <a:ea typeface="Calibri"/>
                <a:cs typeface="Calibri"/>
                <a:sym typeface="Calibri"/>
              </a:defRPr>
            </a:lvl3pPr>
            <a:lvl4pPr marL="1828800" marR="0" lvl="3" indent="-342900" algn="l" rtl="0">
              <a:spcBef>
                <a:spcPts val="400"/>
              </a:spcBef>
              <a:spcAft>
                <a:spcPts val="0"/>
              </a:spcAft>
              <a:buClr>
                <a:schemeClr val="accent3"/>
              </a:buClr>
              <a:buSzPts val="1800"/>
              <a:buFont typeface="Noto Sans Symbols"/>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accent4"/>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73" name="Shape 73"/>
          <p:cNvSpPr txBox="1">
            <a:spLocks noGrp="1"/>
          </p:cNvSpPr>
          <p:nvPr>
            <p:ph type="dt" idx="10"/>
          </p:nvPr>
        </p:nvSpPr>
        <p:spPr>
          <a:xfrm>
            <a:off x="457200" y="6422064"/>
            <a:ext cx="2133600" cy="365125"/>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000">
                <a:solidFill>
                  <a:srgbClr val="949494"/>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74" name="Shape 74"/>
          <p:cNvSpPr txBox="1">
            <a:spLocks noGrp="1"/>
          </p:cNvSpPr>
          <p:nvPr>
            <p:ph type="ftr" idx="11"/>
          </p:nvPr>
        </p:nvSpPr>
        <p:spPr>
          <a:xfrm>
            <a:off x="3124200" y="6422064"/>
            <a:ext cx="2895600" cy="365125"/>
          </a:xfrm>
          <a:prstGeom prst="rect">
            <a:avLst/>
          </a:prstGeom>
          <a:noFill/>
          <a:ln>
            <a:noFill/>
          </a:ln>
        </p:spPr>
        <p:txBody>
          <a:bodyPr spcFirstLastPara="1" wrap="square" lIns="91425" tIns="91425" rIns="91425" bIns="91425" anchor="b" anchorCtr="0"/>
          <a:lstStyle>
            <a:lvl1pPr marR="0" lvl="0" algn="ctr" rtl="0">
              <a:spcBef>
                <a:spcPts val="0"/>
              </a:spcBef>
              <a:spcAft>
                <a:spcPts val="0"/>
              </a:spcAft>
              <a:buSzPts val="1400"/>
              <a:buNone/>
              <a:defRPr sz="1000">
                <a:solidFill>
                  <a:srgbClr val="949494"/>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sldNum" idx="12"/>
          </p:nvPr>
        </p:nvSpPr>
        <p:spPr>
          <a:xfrm>
            <a:off x="8153400" y="6422064"/>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000">
                <a:solidFill>
                  <a:srgbClr val="949494"/>
                </a:solidFill>
                <a:latin typeface="Calibri"/>
                <a:ea typeface="Calibri"/>
                <a:cs typeface="Calibri"/>
                <a:sym typeface="Calibri"/>
              </a:defRPr>
            </a:lvl1pPr>
            <a:lvl2pPr marL="0" marR="0" lvl="1" indent="0" algn="r" rtl="0">
              <a:spcBef>
                <a:spcPts val="0"/>
              </a:spcBef>
              <a:buNone/>
              <a:defRPr sz="1000">
                <a:solidFill>
                  <a:srgbClr val="949494"/>
                </a:solidFill>
                <a:latin typeface="Calibri"/>
                <a:ea typeface="Calibri"/>
                <a:cs typeface="Calibri"/>
                <a:sym typeface="Calibri"/>
              </a:defRPr>
            </a:lvl2pPr>
            <a:lvl3pPr marL="0" marR="0" lvl="2" indent="0" algn="r" rtl="0">
              <a:spcBef>
                <a:spcPts val="0"/>
              </a:spcBef>
              <a:buNone/>
              <a:defRPr sz="1000">
                <a:solidFill>
                  <a:srgbClr val="949494"/>
                </a:solidFill>
                <a:latin typeface="Calibri"/>
                <a:ea typeface="Calibri"/>
                <a:cs typeface="Calibri"/>
                <a:sym typeface="Calibri"/>
              </a:defRPr>
            </a:lvl3pPr>
            <a:lvl4pPr marL="0" marR="0" lvl="3" indent="0" algn="r" rtl="0">
              <a:spcBef>
                <a:spcPts val="0"/>
              </a:spcBef>
              <a:buNone/>
              <a:defRPr sz="1000">
                <a:solidFill>
                  <a:srgbClr val="949494"/>
                </a:solidFill>
                <a:latin typeface="Calibri"/>
                <a:ea typeface="Calibri"/>
                <a:cs typeface="Calibri"/>
                <a:sym typeface="Calibri"/>
              </a:defRPr>
            </a:lvl4pPr>
            <a:lvl5pPr marL="0" marR="0" lvl="4" indent="0" algn="r" rtl="0">
              <a:spcBef>
                <a:spcPts val="0"/>
              </a:spcBef>
              <a:buNone/>
              <a:defRPr sz="1000">
                <a:solidFill>
                  <a:srgbClr val="949494"/>
                </a:solidFill>
                <a:latin typeface="Calibri"/>
                <a:ea typeface="Calibri"/>
                <a:cs typeface="Calibri"/>
                <a:sym typeface="Calibri"/>
              </a:defRPr>
            </a:lvl5pPr>
            <a:lvl6pPr marL="0" marR="0" lvl="5" indent="0" algn="r" rtl="0">
              <a:spcBef>
                <a:spcPts val="0"/>
              </a:spcBef>
              <a:buNone/>
              <a:defRPr sz="1000">
                <a:solidFill>
                  <a:srgbClr val="949494"/>
                </a:solidFill>
                <a:latin typeface="Calibri"/>
                <a:ea typeface="Calibri"/>
                <a:cs typeface="Calibri"/>
                <a:sym typeface="Calibri"/>
              </a:defRPr>
            </a:lvl6pPr>
            <a:lvl7pPr marL="0" marR="0" lvl="6" indent="0" algn="r" rtl="0">
              <a:spcBef>
                <a:spcPts val="0"/>
              </a:spcBef>
              <a:buNone/>
              <a:defRPr sz="1000">
                <a:solidFill>
                  <a:srgbClr val="949494"/>
                </a:solidFill>
                <a:latin typeface="Calibri"/>
                <a:ea typeface="Calibri"/>
                <a:cs typeface="Calibri"/>
                <a:sym typeface="Calibri"/>
              </a:defRPr>
            </a:lvl7pPr>
            <a:lvl8pPr marL="0" marR="0" lvl="7" indent="0" algn="r" rtl="0">
              <a:spcBef>
                <a:spcPts val="0"/>
              </a:spcBef>
              <a:buNone/>
              <a:defRPr sz="1000">
                <a:solidFill>
                  <a:srgbClr val="949494"/>
                </a:solidFill>
                <a:latin typeface="Calibri"/>
                <a:ea typeface="Calibri"/>
                <a:cs typeface="Calibri"/>
                <a:sym typeface="Calibri"/>
              </a:defRPr>
            </a:lvl8pPr>
            <a:lvl9pPr marL="0" marR="0" lvl="8" indent="0" algn="r" rtl="0">
              <a:spcBef>
                <a:spcPts val="0"/>
              </a:spcBef>
              <a:buNone/>
              <a:defRPr sz="1000">
                <a:solidFill>
                  <a:srgbClr val="949494"/>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10" name="Shape 10"/>
          <p:cNvSpPr/>
          <p:nvPr/>
        </p:nvSpPr>
        <p:spPr>
          <a:xfrm>
            <a:off x="0" y="4752126"/>
            <a:ext cx="9144000" cy="2112962"/>
          </a:xfrm>
          <a:custGeom>
            <a:avLst/>
            <a:gdLst/>
            <a:ahLst/>
            <a:cxnLst/>
            <a:rect l="0" t="0" r="0" b="0"/>
            <a:pathLst>
              <a:path w="120000" h="120000" extrusionOk="0">
                <a:moveTo>
                  <a:pt x="0" y="96108"/>
                </a:moveTo>
                <a:lnTo>
                  <a:pt x="0" y="119999"/>
                </a:lnTo>
                <a:lnTo>
                  <a:pt x="120000" y="119999"/>
                </a:lnTo>
                <a:lnTo>
                  <a:pt x="120000" y="0"/>
                </a:lnTo>
                <a:cubicBezTo>
                  <a:pt x="67083" y="108730"/>
                  <a:pt x="46875" y="103320"/>
                  <a:pt x="0" y="96108"/>
                </a:cubicBezTo>
                <a:close/>
              </a:path>
            </a:pathLst>
          </a:custGeom>
          <a:solidFill>
            <a:srgbClr val="7B7B7B">
              <a:alpha val="44705"/>
            </a:srgbClr>
          </a:solidFill>
          <a:ln>
            <a:noFill/>
          </a:ln>
          <a:effectLst>
            <a:outerShdw blurRad="50800" dist="44450" dir="16200000" algn="ctr"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1" name="Shape 11"/>
          <p:cNvSpPr/>
          <p:nvPr/>
        </p:nvSpPr>
        <p:spPr>
          <a:xfrm>
            <a:off x="7315200" y="0"/>
            <a:ext cx="1828800" cy="6858000"/>
          </a:xfrm>
          <a:custGeom>
            <a:avLst/>
            <a:gdLst/>
            <a:ahLst/>
            <a:cxnLst/>
            <a:rect l="0" t="0" r="0" b="0"/>
            <a:pathLst>
              <a:path w="120000" h="120000" extrusionOk="0">
                <a:moveTo>
                  <a:pt x="120000" y="249"/>
                </a:moveTo>
                <a:lnTo>
                  <a:pt x="120000" y="120000"/>
                </a:lnTo>
                <a:lnTo>
                  <a:pt x="12789" y="119944"/>
                </a:lnTo>
                <a:cubicBezTo>
                  <a:pt x="80752" y="99071"/>
                  <a:pt x="130532" y="48066"/>
                  <a:pt x="0" y="0"/>
                </a:cubicBezTo>
                <a:lnTo>
                  <a:pt x="120000" y="249"/>
                </a:lnTo>
                <a:close/>
              </a:path>
            </a:pathLst>
          </a:custGeom>
          <a:solidFill>
            <a:srgbClr val="5A5A5A">
              <a:alpha val="40000"/>
            </a:srgbClr>
          </a:solidFill>
          <a:ln>
            <a:noFill/>
          </a:ln>
          <a:effectLst>
            <a:outerShdw blurRad="50800" dist="50800" dir="10800000" algn="ctr" rotWithShape="0">
              <a:srgbClr val="000000">
                <a:alpha val="4470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 name="Shape 12"/>
          <p:cNvSpPr txBox="1">
            <a:spLocks noGrp="1"/>
          </p:cNvSpPr>
          <p:nvPr>
            <p:ph type="title"/>
          </p:nvPr>
        </p:nvSpPr>
        <p:spPr>
          <a:xfrm>
            <a:off x="457200" y="274638"/>
            <a:ext cx="7467600" cy="1143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4600"/>
              <a:buFont typeface="Calibri"/>
              <a:buNone/>
              <a:defRPr sz="4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Shape 13"/>
          <p:cNvSpPr txBox="1">
            <a:spLocks noGrp="1"/>
          </p:cNvSpPr>
          <p:nvPr>
            <p:ph type="body" idx="1"/>
          </p:nvPr>
        </p:nvSpPr>
        <p:spPr>
          <a:xfrm>
            <a:off x="457200" y="1600200"/>
            <a:ext cx="7467600" cy="4525963"/>
          </a:xfrm>
          <a:prstGeom prst="rect">
            <a:avLst/>
          </a:prstGeom>
          <a:noFill/>
          <a:ln>
            <a:noFill/>
          </a:ln>
        </p:spPr>
        <p:txBody>
          <a:bodyPr spcFirstLastPara="1" wrap="square" lIns="91425" tIns="91425" rIns="91425" bIns="91425" anchor="t" anchorCtr="0"/>
          <a:lstStyle>
            <a:lvl1pPr marL="457200" marR="0" lvl="0" indent="-381000" algn="l" rtl="0">
              <a:spcBef>
                <a:spcPts val="600"/>
              </a:spcBef>
              <a:spcAft>
                <a:spcPts val="0"/>
              </a:spcAft>
              <a:buClr>
                <a:schemeClr val="accent1"/>
              </a:buClr>
              <a:buSzPts val="2400"/>
              <a:buFont typeface="Noto Sans Symbols"/>
              <a:buChar char="⦿"/>
              <a:defRPr sz="3000" b="0" i="0" u="none" strike="noStrike" cap="none">
                <a:solidFill>
                  <a:schemeClr val="lt1"/>
                </a:solidFill>
                <a:latin typeface="Calibri"/>
                <a:ea typeface="Calibri"/>
                <a:cs typeface="Calibri"/>
                <a:sym typeface="Calibri"/>
              </a:defRPr>
            </a:lvl1pPr>
            <a:lvl2pPr marL="914400" marR="0" lvl="1" indent="-377190" algn="l" rtl="0">
              <a:spcBef>
                <a:spcPts val="520"/>
              </a:spcBef>
              <a:spcAft>
                <a:spcPts val="0"/>
              </a:spcAft>
              <a:buClr>
                <a:schemeClr val="accent1"/>
              </a:buClr>
              <a:buSzPts val="2340"/>
              <a:buFont typeface="Noto Sans Symbols"/>
              <a:buChar char="●"/>
              <a:defRPr sz="2600" b="0" i="0" u="none" strike="noStrike" cap="none">
                <a:solidFill>
                  <a:schemeClr val="lt1"/>
                </a:solidFill>
                <a:latin typeface="Calibri"/>
                <a:ea typeface="Calibri"/>
                <a:cs typeface="Calibri"/>
                <a:sym typeface="Calibri"/>
              </a:defRPr>
            </a:lvl2pPr>
            <a:lvl3pPr marL="1371600" marR="0" lvl="2" indent="-358139" algn="l" rtl="0">
              <a:spcBef>
                <a:spcPts val="480"/>
              </a:spcBef>
              <a:spcAft>
                <a:spcPts val="0"/>
              </a:spcAft>
              <a:buClr>
                <a:schemeClr val="accent2"/>
              </a:buClr>
              <a:buSzPts val="2040"/>
              <a:buFont typeface="Arial"/>
              <a:buChar char="○"/>
              <a:defRPr sz="2400" b="0" i="0" u="none" strike="noStrike" cap="none">
                <a:solidFill>
                  <a:schemeClr val="lt1"/>
                </a:solidFill>
                <a:latin typeface="Calibri"/>
                <a:ea typeface="Calibri"/>
                <a:cs typeface="Calibri"/>
                <a:sym typeface="Calibri"/>
              </a:defRPr>
            </a:lvl3pPr>
            <a:lvl4pPr marL="1828800" marR="0" lvl="3" indent="-342900" algn="l" rtl="0">
              <a:spcBef>
                <a:spcPts val="400"/>
              </a:spcBef>
              <a:spcAft>
                <a:spcPts val="0"/>
              </a:spcAft>
              <a:buClr>
                <a:schemeClr val="accent3"/>
              </a:buClr>
              <a:buSzPts val="1800"/>
              <a:buFont typeface="Noto Sans Symbols"/>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accent4"/>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accent5"/>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42900" algn="l" rtl="0">
              <a:spcBef>
                <a:spcPts val="360"/>
              </a:spcBef>
              <a:spcAft>
                <a:spcPts val="0"/>
              </a:spcAft>
              <a:buClr>
                <a:schemeClr val="accent6"/>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30200"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8pPr>
            <a:lvl9pPr marL="4114800" marR="0" lvl="8" indent="-330200" algn="l" rtl="0">
              <a:spcBef>
                <a:spcPts val="320"/>
              </a:spcBef>
              <a:spcAft>
                <a:spcPts val="0"/>
              </a:spcAft>
              <a:buClr>
                <a:schemeClr val="accent6"/>
              </a:buClr>
              <a:buSzPts val="16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457200" y="6422064"/>
            <a:ext cx="2133600" cy="365125"/>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000">
                <a:solidFill>
                  <a:srgbClr val="949494"/>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3124200" y="6422064"/>
            <a:ext cx="2895600" cy="365125"/>
          </a:xfrm>
          <a:prstGeom prst="rect">
            <a:avLst/>
          </a:prstGeom>
          <a:noFill/>
          <a:ln>
            <a:noFill/>
          </a:ln>
        </p:spPr>
        <p:txBody>
          <a:bodyPr spcFirstLastPara="1" wrap="square" lIns="91425" tIns="91425" rIns="91425" bIns="91425" anchor="b" anchorCtr="0"/>
          <a:lstStyle>
            <a:lvl1pPr marR="0" lvl="0" algn="ctr" rtl="0">
              <a:spcBef>
                <a:spcPts val="0"/>
              </a:spcBef>
              <a:spcAft>
                <a:spcPts val="0"/>
              </a:spcAft>
              <a:buSzPts val="1400"/>
              <a:buNone/>
              <a:defRPr sz="1000">
                <a:solidFill>
                  <a:srgbClr val="949494"/>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8153400" y="6422064"/>
            <a:ext cx="762000" cy="365125"/>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000" b="0" u="none">
                <a:solidFill>
                  <a:srgbClr val="949494"/>
                </a:solidFill>
                <a:latin typeface="Calibri"/>
                <a:ea typeface="Calibri"/>
                <a:cs typeface="Calibri"/>
                <a:sym typeface="Calibri"/>
              </a:defRPr>
            </a:lvl1pPr>
            <a:lvl2pPr marL="0" marR="0" lvl="1" indent="0" algn="r" rtl="0">
              <a:spcBef>
                <a:spcPts val="0"/>
              </a:spcBef>
              <a:buNone/>
              <a:defRPr sz="1000" b="0" u="none">
                <a:solidFill>
                  <a:srgbClr val="949494"/>
                </a:solidFill>
                <a:latin typeface="Calibri"/>
                <a:ea typeface="Calibri"/>
                <a:cs typeface="Calibri"/>
                <a:sym typeface="Calibri"/>
              </a:defRPr>
            </a:lvl2pPr>
            <a:lvl3pPr marL="0" marR="0" lvl="2" indent="0" algn="r" rtl="0">
              <a:spcBef>
                <a:spcPts val="0"/>
              </a:spcBef>
              <a:buNone/>
              <a:defRPr sz="1000" b="0" u="none">
                <a:solidFill>
                  <a:srgbClr val="949494"/>
                </a:solidFill>
                <a:latin typeface="Calibri"/>
                <a:ea typeface="Calibri"/>
                <a:cs typeface="Calibri"/>
                <a:sym typeface="Calibri"/>
              </a:defRPr>
            </a:lvl3pPr>
            <a:lvl4pPr marL="0" marR="0" lvl="3" indent="0" algn="r" rtl="0">
              <a:spcBef>
                <a:spcPts val="0"/>
              </a:spcBef>
              <a:buNone/>
              <a:defRPr sz="1000" b="0" u="none">
                <a:solidFill>
                  <a:srgbClr val="949494"/>
                </a:solidFill>
                <a:latin typeface="Calibri"/>
                <a:ea typeface="Calibri"/>
                <a:cs typeface="Calibri"/>
                <a:sym typeface="Calibri"/>
              </a:defRPr>
            </a:lvl4pPr>
            <a:lvl5pPr marL="0" marR="0" lvl="4" indent="0" algn="r" rtl="0">
              <a:spcBef>
                <a:spcPts val="0"/>
              </a:spcBef>
              <a:buNone/>
              <a:defRPr sz="1000" b="0" u="none">
                <a:solidFill>
                  <a:srgbClr val="949494"/>
                </a:solidFill>
                <a:latin typeface="Calibri"/>
                <a:ea typeface="Calibri"/>
                <a:cs typeface="Calibri"/>
                <a:sym typeface="Calibri"/>
              </a:defRPr>
            </a:lvl5pPr>
            <a:lvl6pPr marL="0" marR="0" lvl="5" indent="0" algn="r" rtl="0">
              <a:spcBef>
                <a:spcPts val="0"/>
              </a:spcBef>
              <a:buNone/>
              <a:defRPr sz="1000" b="0" u="none">
                <a:solidFill>
                  <a:srgbClr val="949494"/>
                </a:solidFill>
                <a:latin typeface="Calibri"/>
                <a:ea typeface="Calibri"/>
                <a:cs typeface="Calibri"/>
                <a:sym typeface="Calibri"/>
              </a:defRPr>
            </a:lvl6pPr>
            <a:lvl7pPr marL="0" marR="0" lvl="6" indent="0" algn="r" rtl="0">
              <a:spcBef>
                <a:spcPts val="0"/>
              </a:spcBef>
              <a:buNone/>
              <a:defRPr sz="1000" b="0" u="none">
                <a:solidFill>
                  <a:srgbClr val="949494"/>
                </a:solidFill>
                <a:latin typeface="Calibri"/>
                <a:ea typeface="Calibri"/>
                <a:cs typeface="Calibri"/>
                <a:sym typeface="Calibri"/>
              </a:defRPr>
            </a:lvl7pPr>
            <a:lvl8pPr marL="0" marR="0" lvl="7" indent="0" algn="r" rtl="0">
              <a:spcBef>
                <a:spcPts val="0"/>
              </a:spcBef>
              <a:buNone/>
              <a:defRPr sz="1000" b="0" u="none">
                <a:solidFill>
                  <a:srgbClr val="949494"/>
                </a:solidFill>
                <a:latin typeface="Calibri"/>
                <a:ea typeface="Calibri"/>
                <a:cs typeface="Calibri"/>
                <a:sym typeface="Calibri"/>
              </a:defRPr>
            </a:lvl8pPr>
            <a:lvl9pPr marL="0" marR="0" lvl="8" indent="0" algn="r" rtl="0">
              <a:spcBef>
                <a:spcPts val="0"/>
              </a:spcBef>
              <a:buNone/>
              <a:defRPr sz="1000" b="0" u="none">
                <a:solidFill>
                  <a:srgbClr val="949494"/>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7.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gif"/><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ctrTitle"/>
          </p:nvPr>
        </p:nvSpPr>
        <p:spPr>
          <a:xfrm>
            <a:off x="1331989" y="3318735"/>
            <a:ext cx="6480000" cy="2301300"/>
          </a:xfrm>
          <a:prstGeom prst="rect">
            <a:avLst/>
          </a:prstGeom>
          <a:noFill/>
          <a:ln>
            <a:noFill/>
          </a:ln>
          <a:effectLst>
            <a:outerShdw blurRad="57150" dist="142875" dir="18540000" algn="bl" rotWithShape="0">
              <a:srgbClr val="000000">
                <a:alpha val="50000"/>
              </a:srgbClr>
            </a:outerShdw>
          </a:effectLst>
        </p:spPr>
        <p:txBody>
          <a:bodyPr spcFirstLastPara="1" wrap="square" lIns="45700" tIns="45700" rIns="45700" bIns="45700" anchor="t" anchorCtr="0">
            <a:noAutofit/>
          </a:bodyPr>
          <a:lstStyle/>
          <a:p>
            <a:pPr marL="0" marR="0" lvl="0" indent="0" algn="ctr" rtl="0">
              <a:spcBef>
                <a:spcPts val="0"/>
              </a:spcBef>
              <a:spcAft>
                <a:spcPts val="0"/>
              </a:spcAft>
              <a:buClr>
                <a:srgbClr val="E18686"/>
              </a:buClr>
              <a:buSzPts val="3240"/>
              <a:buFont typeface="Calibri"/>
              <a:buNone/>
            </a:pPr>
            <a:r>
              <a:rPr lang="en-US" sz="7000" b="0" i="0" u="none" strike="noStrike" cap="none">
                <a:solidFill>
                  <a:schemeClr val="lt1"/>
                </a:solidFill>
                <a:latin typeface="Impact"/>
                <a:ea typeface="Impact"/>
                <a:cs typeface="Impact"/>
                <a:sym typeface="Impact"/>
              </a:rPr>
              <a:t>T</a:t>
            </a:r>
            <a:r>
              <a:rPr lang="en-US" sz="7000" b="0">
                <a:solidFill>
                  <a:schemeClr val="lt1"/>
                </a:solidFill>
                <a:latin typeface="Impact"/>
                <a:ea typeface="Impact"/>
                <a:cs typeface="Impact"/>
                <a:sym typeface="Impact"/>
              </a:rPr>
              <a:t>eam</a:t>
            </a:r>
            <a:endParaRPr sz="7000" b="0">
              <a:solidFill>
                <a:schemeClr val="lt1"/>
              </a:solidFill>
              <a:latin typeface="Impact"/>
              <a:ea typeface="Impact"/>
              <a:cs typeface="Impact"/>
              <a:sym typeface="Impact"/>
            </a:endParaRPr>
          </a:p>
          <a:p>
            <a:pPr marL="0" marR="0" lvl="0" indent="0" algn="ctr" rtl="0">
              <a:spcBef>
                <a:spcPts val="0"/>
              </a:spcBef>
              <a:spcAft>
                <a:spcPts val="0"/>
              </a:spcAft>
              <a:buClr>
                <a:srgbClr val="E18686"/>
              </a:buClr>
              <a:buSzPts val="3240"/>
              <a:buFont typeface="Calibri"/>
              <a:buNone/>
            </a:pPr>
            <a:r>
              <a:rPr lang="en-US" sz="9400" b="0">
                <a:solidFill>
                  <a:schemeClr val="accent1"/>
                </a:solidFill>
                <a:latin typeface="Impact"/>
                <a:ea typeface="Impact"/>
                <a:cs typeface="Impact"/>
                <a:sym typeface="Impact"/>
              </a:rPr>
              <a:t>RED</a:t>
            </a:r>
            <a:endParaRPr sz="3240" b="0" i="0" u="none" strike="noStrike" cap="none">
              <a:solidFill>
                <a:schemeClr val="accent1"/>
              </a:solidFill>
              <a:latin typeface="Calibri"/>
              <a:ea typeface="Calibri"/>
              <a:cs typeface="Calibri"/>
              <a:sym typeface="Calibri"/>
            </a:endParaRPr>
          </a:p>
        </p:txBody>
      </p:sp>
      <p:sp>
        <p:nvSpPr>
          <p:cNvPr id="95" name="Shape 95"/>
          <p:cNvSpPr txBox="1">
            <a:spLocks noGrp="1"/>
          </p:cNvSpPr>
          <p:nvPr>
            <p:ph type="subTitle" idx="1"/>
          </p:nvPr>
        </p:nvSpPr>
        <p:spPr>
          <a:xfrm>
            <a:off x="1177338" y="1566125"/>
            <a:ext cx="6789300" cy="1752600"/>
          </a:xfrm>
          <a:prstGeom prst="rect">
            <a:avLst/>
          </a:prstGeom>
          <a:noFill/>
          <a:ln>
            <a:noFill/>
          </a:ln>
          <a:effectLst>
            <a:outerShdw blurRad="42863" dist="228600" dir="19320000" algn="bl" rotWithShape="0">
              <a:srgbClr val="000000">
                <a:alpha val="50000"/>
              </a:srgbClr>
            </a:outerShdw>
          </a:effectLst>
        </p:spPr>
        <p:txBody>
          <a:bodyPr spcFirstLastPara="1" wrap="square" lIns="91425" tIns="0" rIns="45700" bIns="0" anchor="b" anchorCtr="0">
            <a:noAutofit/>
          </a:bodyPr>
          <a:lstStyle/>
          <a:p>
            <a:pPr marL="0" marR="0" lvl="0" indent="0" algn="r" rtl="0">
              <a:spcBef>
                <a:spcPts val="0"/>
              </a:spcBef>
              <a:spcAft>
                <a:spcPts val="0"/>
              </a:spcAft>
              <a:buClr>
                <a:schemeClr val="accent1"/>
              </a:buClr>
              <a:buSzPts val="3680"/>
              <a:buFont typeface="Noto Sans Symbols"/>
              <a:buNone/>
            </a:pPr>
            <a:r>
              <a:rPr lang="en-US" sz="10000" b="1" i="0" u="none" strike="noStrike" cap="none">
                <a:solidFill>
                  <a:schemeClr val="lt1"/>
                </a:solidFill>
                <a:latin typeface="Impact"/>
                <a:ea typeface="Impact"/>
                <a:cs typeface="Impact"/>
                <a:sym typeface="Impact"/>
              </a:rPr>
              <a:t>ROBOCOPTER</a:t>
            </a:r>
            <a:endParaRPr sz="10000" b="1" i="0" u="none" strike="noStrike" cap="none">
              <a:solidFill>
                <a:schemeClr val="lt1"/>
              </a:solidFill>
              <a:latin typeface="Impact"/>
              <a:ea typeface="Impact"/>
              <a:cs typeface="Impact"/>
              <a:sym typeface="Impact"/>
            </a:endParaRPr>
          </a:p>
        </p:txBody>
      </p:sp>
      <p:pic>
        <p:nvPicPr>
          <p:cNvPr id="96" name="Shape 96"/>
          <p:cNvPicPr preferRelativeResize="0"/>
          <p:nvPr/>
        </p:nvPicPr>
        <p:blipFill rotWithShape="1">
          <a:blip r:embed="rId3">
            <a:alphaModFix/>
          </a:blip>
          <a:srcRect l="52484" t="3538" r="2300" b="60385"/>
          <a:stretch/>
        </p:blipFill>
        <p:spPr>
          <a:xfrm rot="-983385">
            <a:off x="-358337" y="-176138"/>
            <a:ext cx="4134549" cy="2451527"/>
          </a:xfrm>
          <a:prstGeom prst="rect">
            <a:avLst/>
          </a:prstGeom>
          <a:noFill/>
          <a:ln>
            <a:noFill/>
          </a:ln>
        </p:spPr>
      </p:pic>
      <p:sp>
        <p:nvSpPr>
          <p:cNvPr id="97" name="Shape 97"/>
          <p:cNvSpPr txBox="1"/>
          <p:nvPr/>
        </p:nvSpPr>
        <p:spPr>
          <a:xfrm rot="-1362326">
            <a:off x="7279577" y="4657233"/>
            <a:ext cx="1931379" cy="5232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C10000"/>
                </a:solidFill>
                <a:latin typeface="Calibri"/>
                <a:ea typeface="Calibri"/>
                <a:cs typeface="Calibri"/>
                <a:sym typeface="Calibri"/>
              </a:rPr>
              <a:t>GROUP 28</a:t>
            </a:r>
            <a:endParaRPr sz="2800" b="1">
              <a:solidFill>
                <a:srgbClr val="C10000"/>
              </a:solidFill>
              <a:latin typeface="Calibri"/>
              <a:ea typeface="Calibri"/>
              <a:cs typeface="Calibri"/>
              <a:sym typeface="Calibri"/>
            </a:endParaRPr>
          </a:p>
        </p:txBody>
      </p:sp>
      <p:sp>
        <p:nvSpPr>
          <p:cNvPr id="98" name="Shape 98"/>
          <p:cNvSpPr txBox="1"/>
          <p:nvPr/>
        </p:nvSpPr>
        <p:spPr>
          <a:xfrm>
            <a:off x="6553200" y="5657671"/>
            <a:ext cx="2590800" cy="1200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800">
                <a:solidFill>
                  <a:schemeClr val="lt1"/>
                </a:solidFill>
                <a:latin typeface="Calibri"/>
                <a:ea typeface="Calibri"/>
                <a:cs typeface="Calibri"/>
                <a:sym typeface="Calibri"/>
              </a:rPr>
              <a:t>Pamela Echevarria –</a:t>
            </a:r>
            <a:r>
              <a:rPr lang="en-US" sz="1800">
                <a:solidFill>
                  <a:schemeClr val="dk1"/>
                </a:solidFill>
                <a:latin typeface="Calibri"/>
                <a:ea typeface="Calibri"/>
                <a:cs typeface="Calibri"/>
                <a:sym typeface="Calibri"/>
              </a:rPr>
              <a:t> </a:t>
            </a:r>
            <a:r>
              <a:rPr lang="en-US" sz="1800" b="1">
                <a:solidFill>
                  <a:srgbClr val="C00202"/>
                </a:solidFill>
                <a:latin typeface="Calibri"/>
                <a:ea typeface="Calibri"/>
                <a:cs typeface="Calibri"/>
                <a:sym typeface="Calibri"/>
              </a:rPr>
              <a:t>EE</a:t>
            </a:r>
            <a:endParaRPr>
              <a:solidFill>
                <a:srgbClr val="C00202"/>
              </a:solidFill>
            </a:endParaRPr>
          </a:p>
          <a:p>
            <a:pPr marL="0" marR="0" lvl="0" indent="0" algn="r" rtl="0">
              <a:spcBef>
                <a:spcPts val="0"/>
              </a:spcBef>
              <a:spcAft>
                <a:spcPts val="0"/>
              </a:spcAft>
              <a:buNone/>
            </a:pPr>
            <a:r>
              <a:rPr lang="en-US" sz="1800">
                <a:solidFill>
                  <a:schemeClr val="lt1"/>
                </a:solidFill>
                <a:latin typeface="Calibri"/>
                <a:ea typeface="Calibri"/>
                <a:cs typeface="Calibri"/>
                <a:sym typeface="Calibri"/>
              </a:rPr>
              <a:t>Jarryd Salas –</a:t>
            </a:r>
            <a:r>
              <a:rPr lang="en-US" sz="1800">
                <a:solidFill>
                  <a:schemeClr val="dk1"/>
                </a:solidFill>
                <a:latin typeface="Calibri"/>
                <a:ea typeface="Calibri"/>
                <a:cs typeface="Calibri"/>
                <a:sym typeface="Calibri"/>
              </a:rPr>
              <a:t> </a:t>
            </a:r>
            <a:r>
              <a:rPr lang="en-US" sz="1800" b="1">
                <a:solidFill>
                  <a:srgbClr val="C00202"/>
                </a:solidFill>
                <a:latin typeface="Calibri"/>
                <a:ea typeface="Calibri"/>
                <a:cs typeface="Calibri"/>
                <a:sym typeface="Calibri"/>
              </a:rPr>
              <a:t>EE</a:t>
            </a:r>
            <a:endParaRPr>
              <a:solidFill>
                <a:srgbClr val="C00202"/>
              </a:solidFill>
            </a:endParaRPr>
          </a:p>
          <a:p>
            <a:pPr marL="0" marR="0" lvl="0" indent="0" algn="r" rtl="0">
              <a:spcBef>
                <a:spcPts val="0"/>
              </a:spcBef>
              <a:spcAft>
                <a:spcPts val="0"/>
              </a:spcAft>
              <a:buNone/>
            </a:pPr>
            <a:r>
              <a:rPr lang="en-US" sz="1800">
                <a:solidFill>
                  <a:schemeClr val="lt1"/>
                </a:solidFill>
                <a:latin typeface="Calibri"/>
                <a:ea typeface="Calibri"/>
                <a:cs typeface="Calibri"/>
                <a:sym typeface="Calibri"/>
              </a:rPr>
              <a:t>Branden Griffin –</a:t>
            </a:r>
            <a:r>
              <a:rPr lang="en-US" sz="1800">
                <a:solidFill>
                  <a:schemeClr val="dk1"/>
                </a:solidFill>
                <a:latin typeface="Calibri"/>
                <a:ea typeface="Calibri"/>
                <a:cs typeface="Calibri"/>
                <a:sym typeface="Calibri"/>
              </a:rPr>
              <a:t> </a:t>
            </a:r>
            <a:r>
              <a:rPr lang="en-US" sz="1800" b="1">
                <a:solidFill>
                  <a:srgbClr val="C00202"/>
                </a:solidFill>
                <a:latin typeface="Calibri"/>
                <a:ea typeface="Calibri"/>
                <a:cs typeface="Calibri"/>
                <a:sym typeface="Calibri"/>
              </a:rPr>
              <a:t>CE</a:t>
            </a:r>
            <a:endParaRPr>
              <a:solidFill>
                <a:srgbClr val="C00202"/>
              </a:solidFill>
            </a:endParaRPr>
          </a:p>
          <a:p>
            <a:pPr marL="0" marR="0" lvl="0" indent="0" algn="r" rtl="0">
              <a:spcBef>
                <a:spcPts val="0"/>
              </a:spcBef>
              <a:spcAft>
                <a:spcPts val="0"/>
              </a:spcAft>
              <a:buNone/>
            </a:pPr>
            <a:r>
              <a:rPr lang="en-US" sz="1800">
                <a:solidFill>
                  <a:schemeClr val="lt1"/>
                </a:solidFill>
                <a:latin typeface="Calibri"/>
                <a:ea typeface="Calibri"/>
                <a:cs typeface="Calibri"/>
                <a:sym typeface="Calibri"/>
              </a:rPr>
              <a:t>Joey Velez-Ginorio -</a:t>
            </a:r>
            <a:r>
              <a:rPr lang="en-US" sz="1800">
                <a:solidFill>
                  <a:schemeClr val="dk1"/>
                </a:solidFill>
                <a:latin typeface="Calibri"/>
                <a:ea typeface="Calibri"/>
                <a:cs typeface="Calibri"/>
                <a:sym typeface="Calibri"/>
              </a:rPr>
              <a:t> </a:t>
            </a:r>
            <a:r>
              <a:rPr lang="en-US" sz="1800" b="1">
                <a:solidFill>
                  <a:srgbClr val="C10000"/>
                </a:solidFill>
                <a:latin typeface="Calibri"/>
                <a:ea typeface="Calibri"/>
                <a:cs typeface="Calibri"/>
                <a:sym typeface="Calibri"/>
              </a:rPr>
              <a:t>CE</a:t>
            </a:r>
            <a:endParaRPr sz="1800" b="1">
              <a:solidFill>
                <a:srgbClr val="C1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838200" y="274638"/>
            <a:ext cx="7467600" cy="1143000"/>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lt1"/>
              </a:buClr>
              <a:buSzPts val="4600"/>
              <a:buFont typeface="Calibri"/>
              <a:buNone/>
            </a:pPr>
            <a:r>
              <a:rPr lang="en-US"/>
              <a:t>Protective Cage</a:t>
            </a:r>
            <a:endParaRPr sz="4600" b="0" i="0" u="none" strike="noStrike" cap="none">
              <a:solidFill>
                <a:schemeClr val="lt1"/>
              </a:solidFill>
              <a:latin typeface="Calibri"/>
              <a:ea typeface="Calibri"/>
              <a:cs typeface="Calibri"/>
              <a:sym typeface="Calibri"/>
            </a:endParaRPr>
          </a:p>
        </p:txBody>
      </p:sp>
      <p:sp>
        <p:nvSpPr>
          <p:cNvPr id="176" name="Shape 176"/>
          <p:cNvSpPr txBox="1">
            <a:spLocks noGrp="1"/>
          </p:cNvSpPr>
          <p:nvPr>
            <p:ph type="body" idx="1"/>
          </p:nvPr>
        </p:nvSpPr>
        <p:spPr>
          <a:xfrm>
            <a:off x="838200" y="1657700"/>
            <a:ext cx="7467600" cy="4526100"/>
          </a:xfrm>
          <a:prstGeom prst="rect">
            <a:avLst/>
          </a:prstGeom>
          <a:noFill/>
          <a:ln>
            <a:noFill/>
          </a:ln>
        </p:spPr>
        <p:txBody>
          <a:bodyPr spcFirstLastPara="1" wrap="square" lIns="91425" tIns="45700" rIns="91425" bIns="45700" anchor="t" anchorCtr="0">
            <a:noAutofit/>
          </a:bodyPr>
          <a:lstStyle/>
          <a:p>
            <a:pPr marL="420624" marR="0" lvl="0" indent="-231647" algn="l" rtl="0">
              <a:spcBef>
                <a:spcPts val="0"/>
              </a:spcBef>
              <a:spcAft>
                <a:spcPts val="0"/>
              </a:spcAft>
              <a:buClr>
                <a:schemeClr val="accent1"/>
              </a:buClr>
              <a:buSzPts val="2400"/>
              <a:buFont typeface="Noto Sans Symbols"/>
              <a:buNone/>
            </a:pPr>
            <a:endParaRPr sz="3000" b="0" i="0" u="none" strike="noStrike" cap="none">
              <a:solidFill>
                <a:schemeClr val="lt1"/>
              </a:solidFill>
              <a:latin typeface="Calibri"/>
              <a:ea typeface="Calibri"/>
              <a:cs typeface="Calibri"/>
              <a:sym typeface="Calibri"/>
            </a:endParaRPr>
          </a:p>
        </p:txBody>
      </p:sp>
      <p:pic>
        <p:nvPicPr>
          <p:cNvPr id="177" name="Shape 177"/>
          <p:cNvPicPr preferRelativeResize="0"/>
          <p:nvPr/>
        </p:nvPicPr>
        <p:blipFill>
          <a:blip r:embed="rId3">
            <a:alphaModFix/>
          </a:blip>
          <a:stretch>
            <a:fillRect/>
          </a:stretch>
        </p:blipFill>
        <p:spPr>
          <a:xfrm>
            <a:off x="838200" y="1600190"/>
            <a:ext cx="7467601" cy="464098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457200" y="273050"/>
            <a:ext cx="8229600" cy="11430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a:t>Batteries</a:t>
            </a:r>
            <a:endParaRPr/>
          </a:p>
        </p:txBody>
      </p:sp>
      <p:sp>
        <p:nvSpPr>
          <p:cNvPr id="184" name="Shape 184"/>
          <p:cNvSpPr txBox="1">
            <a:spLocks noGrp="1"/>
          </p:cNvSpPr>
          <p:nvPr>
            <p:ph type="body" idx="1"/>
          </p:nvPr>
        </p:nvSpPr>
        <p:spPr>
          <a:xfrm>
            <a:off x="457200" y="5791200"/>
            <a:ext cx="4040100" cy="838200"/>
          </a:xfrm>
          <a:prstGeom prst="rect">
            <a:avLst/>
          </a:prstGeom>
        </p:spPr>
        <p:txBody>
          <a:bodyPr spcFirstLastPara="1" wrap="square" lIns="91425" tIns="91425" rIns="91425" bIns="91425" anchor="t" anchorCtr="0">
            <a:noAutofit/>
          </a:bodyPr>
          <a:lstStyle/>
          <a:p>
            <a:pPr marL="0" lvl="0" indent="0" algn="ctr" rtl="0">
              <a:spcBef>
                <a:spcPts val="480"/>
              </a:spcBef>
              <a:spcAft>
                <a:spcPts val="0"/>
              </a:spcAft>
              <a:buNone/>
            </a:pPr>
            <a:r>
              <a:rPr lang="en-US"/>
              <a:t>Motors &amp; Flight Controller</a:t>
            </a:r>
            <a:endParaRPr/>
          </a:p>
          <a:p>
            <a:pPr marL="0" lvl="0" indent="0" algn="ctr" rtl="0">
              <a:lnSpc>
                <a:spcPct val="115000"/>
              </a:lnSpc>
              <a:spcBef>
                <a:spcPts val="0"/>
              </a:spcBef>
              <a:spcAft>
                <a:spcPts val="0"/>
              </a:spcAft>
              <a:buClr>
                <a:schemeClr val="dk1"/>
              </a:buClr>
              <a:buSzPts val="1100"/>
              <a:buFont typeface="Arial"/>
              <a:buNone/>
            </a:pPr>
            <a:r>
              <a:rPr lang="en-US" sz="2000" b="0">
                <a:solidFill>
                  <a:schemeClr val="lt1"/>
                </a:solidFill>
              </a:rPr>
              <a:t>Multistar Lipo Pack</a:t>
            </a:r>
            <a:endParaRPr sz="2000" b="0">
              <a:solidFill>
                <a:schemeClr val="lt1"/>
              </a:solidFill>
            </a:endParaRPr>
          </a:p>
          <a:p>
            <a:pPr marL="0" lvl="0" indent="0" algn="ctr" rtl="0">
              <a:spcBef>
                <a:spcPts val="600"/>
              </a:spcBef>
              <a:spcAft>
                <a:spcPts val="0"/>
              </a:spcAft>
              <a:buNone/>
            </a:pPr>
            <a:endParaRPr/>
          </a:p>
          <a:p>
            <a:pPr marL="0" lvl="0" indent="0" algn="ctr">
              <a:spcBef>
                <a:spcPts val="480"/>
              </a:spcBef>
              <a:spcAft>
                <a:spcPts val="0"/>
              </a:spcAft>
              <a:buNone/>
            </a:pPr>
            <a:endParaRPr/>
          </a:p>
        </p:txBody>
      </p:sp>
      <p:sp>
        <p:nvSpPr>
          <p:cNvPr id="185" name="Shape 185"/>
          <p:cNvSpPr txBox="1">
            <a:spLocks noGrp="1"/>
          </p:cNvSpPr>
          <p:nvPr>
            <p:ph type="body" idx="2"/>
          </p:nvPr>
        </p:nvSpPr>
        <p:spPr>
          <a:xfrm>
            <a:off x="4645025" y="5791200"/>
            <a:ext cx="4041900" cy="838200"/>
          </a:xfrm>
          <a:prstGeom prst="rect">
            <a:avLst/>
          </a:prstGeom>
        </p:spPr>
        <p:txBody>
          <a:bodyPr spcFirstLastPara="1" wrap="square" lIns="91425" tIns="91425" rIns="91425" bIns="91425" anchor="t" anchorCtr="0">
            <a:noAutofit/>
          </a:bodyPr>
          <a:lstStyle/>
          <a:p>
            <a:pPr marL="0" lvl="0" indent="0" algn="ctr" rtl="0">
              <a:spcBef>
                <a:spcPts val="480"/>
              </a:spcBef>
              <a:spcAft>
                <a:spcPts val="0"/>
              </a:spcAft>
              <a:buNone/>
            </a:pPr>
            <a:r>
              <a:rPr lang="en-US"/>
              <a:t>Electronics</a:t>
            </a:r>
            <a:endParaRPr/>
          </a:p>
          <a:p>
            <a:pPr marL="0" lvl="0" indent="0" algn="ctr" rtl="0">
              <a:lnSpc>
                <a:spcPct val="115000"/>
              </a:lnSpc>
              <a:spcBef>
                <a:spcPts val="0"/>
              </a:spcBef>
              <a:spcAft>
                <a:spcPts val="0"/>
              </a:spcAft>
              <a:buClr>
                <a:schemeClr val="dk1"/>
              </a:buClr>
              <a:buSzPts val="1100"/>
              <a:buFont typeface="Arial"/>
              <a:buNone/>
            </a:pPr>
            <a:r>
              <a:rPr lang="en-US" sz="2000" b="0">
                <a:solidFill>
                  <a:schemeClr val="lt1"/>
                </a:solidFill>
              </a:rPr>
              <a:t>eeco Ultra Slim Power Bank</a:t>
            </a:r>
            <a:endParaRPr sz="2000" b="0">
              <a:solidFill>
                <a:schemeClr val="lt1"/>
              </a:solidFill>
            </a:endParaRPr>
          </a:p>
          <a:p>
            <a:pPr marL="0" lvl="0" indent="0" algn="ctr">
              <a:spcBef>
                <a:spcPts val="600"/>
              </a:spcBef>
              <a:spcAft>
                <a:spcPts val="0"/>
              </a:spcAft>
              <a:buNone/>
            </a:pPr>
            <a:endParaRPr/>
          </a:p>
        </p:txBody>
      </p:sp>
      <p:sp>
        <p:nvSpPr>
          <p:cNvPr id="186" name="Shape 186"/>
          <p:cNvSpPr txBox="1">
            <a:spLocks noGrp="1"/>
          </p:cNvSpPr>
          <p:nvPr>
            <p:ph type="body" idx="3"/>
          </p:nvPr>
        </p:nvSpPr>
        <p:spPr>
          <a:xfrm>
            <a:off x="457200" y="1270000"/>
            <a:ext cx="4040100" cy="4188600"/>
          </a:xfrm>
          <a:prstGeom prst="rect">
            <a:avLst/>
          </a:prstGeom>
        </p:spPr>
        <p:txBody>
          <a:bodyPr spcFirstLastPara="1" wrap="square" lIns="91425" tIns="91425" rIns="91425" bIns="91425" anchor="t" anchorCtr="0">
            <a:noAutofit/>
          </a:bodyPr>
          <a:lstStyle/>
          <a:p>
            <a:pPr marL="457200" lvl="0" indent="-355600" rtl="0">
              <a:spcBef>
                <a:spcPts val="480"/>
              </a:spcBef>
              <a:spcAft>
                <a:spcPts val="0"/>
              </a:spcAft>
              <a:buSzPts val="2000"/>
              <a:buChar char="●"/>
            </a:pPr>
            <a:r>
              <a:rPr lang="en-US" sz="2000"/>
              <a:t>Capacity: 10000mAh</a:t>
            </a:r>
            <a:endParaRPr sz="2000"/>
          </a:p>
          <a:p>
            <a:pPr marL="914400" lvl="1" indent="-342900" rtl="0">
              <a:spcBef>
                <a:spcPts val="0"/>
              </a:spcBef>
              <a:spcAft>
                <a:spcPts val="0"/>
              </a:spcAft>
              <a:buSzPts val="1800"/>
              <a:buChar char="○"/>
            </a:pPr>
            <a:r>
              <a:rPr lang="en-US" sz="1800"/>
              <a:t>Total Current Draw: for 2600g thrust @ 85+% throttle 56,160mA. Need 9,379mAh for 10 minutes.</a:t>
            </a:r>
            <a:endParaRPr sz="1800"/>
          </a:p>
          <a:p>
            <a:pPr marL="457200" lvl="0" indent="-355600" rtl="0">
              <a:spcBef>
                <a:spcPts val="0"/>
              </a:spcBef>
              <a:spcAft>
                <a:spcPts val="0"/>
              </a:spcAft>
              <a:buSzPts val="2000"/>
              <a:buChar char="●"/>
            </a:pPr>
            <a:r>
              <a:rPr lang="en-US" sz="2000"/>
              <a:t>Configuration: 4S1P/ 14.8V</a:t>
            </a:r>
            <a:endParaRPr sz="2000"/>
          </a:p>
          <a:p>
            <a:pPr marL="457200" lvl="0" indent="-355600" rtl="0">
              <a:spcBef>
                <a:spcPts val="0"/>
              </a:spcBef>
              <a:spcAft>
                <a:spcPts val="0"/>
              </a:spcAft>
              <a:buSzPts val="2000"/>
              <a:buChar char="●"/>
            </a:pPr>
            <a:r>
              <a:rPr lang="en-US" sz="2000"/>
              <a:t>Weight: 803g</a:t>
            </a:r>
            <a:endParaRPr sz="2000"/>
          </a:p>
          <a:p>
            <a:pPr marL="457200" lvl="0" indent="-355600" rtl="0">
              <a:spcBef>
                <a:spcPts val="0"/>
              </a:spcBef>
              <a:spcAft>
                <a:spcPts val="0"/>
              </a:spcAft>
              <a:buSzPts val="2000"/>
              <a:buChar char="●"/>
            </a:pPr>
            <a:r>
              <a:rPr lang="en-US" sz="2000"/>
              <a:t>Size: 6.3 x 1.4 x 2.6 inches</a:t>
            </a:r>
            <a:endParaRPr sz="2000"/>
          </a:p>
          <a:p>
            <a:pPr marL="457200" lvl="0" indent="-355600" rtl="0">
              <a:spcBef>
                <a:spcPts val="0"/>
              </a:spcBef>
              <a:spcAft>
                <a:spcPts val="0"/>
              </a:spcAft>
              <a:buSzPts val="2000"/>
              <a:buChar char="●"/>
            </a:pPr>
            <a:r>
              <a:rPr lang="en-US" sz="2000"/>
              <a:t>XT90 to XT60 Adapter used</a:t>
            </a:r>
            <a:endParaRPr sz="2000"/>
          </a:p>
        </p:txBody>
      </p:sp>
      <p:sp>
        <p:nvSpPr>
          <p:cNvPr id="187" name="Shape 187"/>
          <p:cNvSpPr txBox="1">
            <a:spLocks noGrp="1"/>
          </p:cNvSpPr>
          <p:nvPr>
            <p:ph type="body" idx="4"/>
          </p:nvPr>
        </p:nvSpPr>
        <p:spPr>
          <a:xfrm>
            <a:off x="4645025" y="1270000"/>
            <a:ext cx="4041900" cy="4188600"/>
          </a:xfrm>
          <a:prstGeom prst="rect">
            <a:avLst/>
          </a:prstGeom>
        </p:spPr>
        <p:txBody>
          <a:bodyPr spcFirstLastPara="1" wrap="square" lIns="91425" tIns="91425" rIns="91425" bIns="91425" anchor="t" anchorCtr="0">
            <a:noAutofit/>
          </a:bodyPr>
          <a:lstStyle/>
          <a:p>
            <a:pPr marL="457200" lvl="0" indent="-355600" rtl="0">
              <a:spcBef>
                <a:spcPts val="480"/>
              </a:spcBef>
              <a:spcAft>
                <a:spcPts val="0"/>
              </a:spcAft>
              <a:buSzPts val="2000"/>
              <a:buChar char="●"/>
            </a:pPr>
            <a:r>
              <a:rPr lang="en-US" sz="2000"/>
              <a:t>Capacity: 5000mAh</a:t>
            </a:r>
            <a:endParaRPr sz="1800"/>
          </a:p>
          <a:p>
            <a:pPr marL="914400" lvl="1" indent="-342900" rtl="0">
              <a:spcBef>
                <a:spcPts val="0"/>
              </a:spcBef>
              <a:spcAft>
                <a:spcPts val="0"/>
              </a:spcAft>
              <a:buSzPts val="1800"/>
              <a:buChar char="○"/>
            </a:pPr>
            <a:r>
              <a:rPr lang="en-US" sz="1800"/>
              <a:t>Total current draw: 3750mA = 80 minutes</a:t>
            </a:r>
            <a:endParaRPr sz="1800"/>
          </a:p>
          <a:p>
            <a:pPr marL="457200" lvl="0" indent="-355600" rtl="0">
              <a:spcBef>
                <a:spcPts val="0"/>
              </a:spcBef>
              <a:spcAft>
                <a:spcPts val="0"/>
              </a:spcAft>
              <a:buSzPts val="2000"/>
              <a:buChar char="●"/>
            </a:pPr>
            <a:r>
              <a:rPr lang="en-US" sz="2000"/>
              <a:t>Output: 5V/3A</a:t>
            </a:r>
            <a:endParaRPr sz="1800"/>
          </a:p>
          <a:p>
            <a:pPr marL="457200" lvl="0" indent="-355600" rtl="0">
              <a:spcBef>
                <a:spcPts val="0"/>
              </a:spcBef>
              <a:spcAft>
                <a:spcPts val="0"/>
              </a:spcAft>
              <a:buSzPts val="2000"/>
              <a:buChar char="●"/>
            </a:pPr>
            <a:r>
              <a:rPr lang="en-US" sz="2000"/>
              <a:t>Type C Port - Micro USB adapter is used</a:t>
            </a:r>
            <a:endParaRPr sz="2000"/>
          </a:p>
          <a:p>
            <a:pPr marL="457200" lvl="0" indent="-355600" rtl="0">
              <a:spcBef>
                <a:spcPts val="0"/>
              </a:spcBef>
              <a:spcAft>
                <a:spcPts val="0"/>
              </a:spcAft>
              <a:buSzPts val="2000"/>
              <a:buChar char="●"/>
            </a:pPr>
            <a:r>
              <a:rPr lang="en-US" sz="2000"/>
              <a:t>Weight: 128g</a:t>
            </a:r>
            <a:endParaRPr sz="2000"/>
          </a:p>
          <a:p>
            <a:pPr marL="457200" lvl="0" indent="-350520" rtl="0">
              <a:spcBef>
                <a:spcPts val="0"/>
              </a:spcBef>
              <a:spcAft>
                <a:spcPts val="0"/>
              </a:spcAft>
              <a:buSzPts val="1920"/>
              <a:buChar char="●"/>
            </a:pPr>
            <a:r>
              <a:rPr lang="en-US" sz="2000"/>
              <a:t>Size: 125mm* 68mm*11mm</a:t>
            </a:r>
            <a:r>
              <a:rPr lang="en-US" sz="1000">
                <a:solidFill>
                  <a:srgbClr val="111111"/>
                </a:solidFill>
                <a:highlight>
                  <a:srgbClr val="FFFFFF"/>
                </a:highlight>
                <a:latin typeface="Arial"/>
                <a:ea typeface="Arial"/>
                <a:cs typeface="Arial"/>
                <a:sym typeface="Arial"/>
              </a:rPr>
              <a:t> </a:t>
            </a:r>
            <a:endParaRPr/>
          </a:p>
        </p:txBody>
      </p:sp>
      <p:pic>
        <p:nvPicPr>
          <p:cNvPr id="188" name="Shape 188"/>
          <p:cNvPicPr preferRelativeResize="0"/>
          <p:nvPr/>
        </p:nvPicPr>
        <p:blipFill>
          <a:blip r:embed="rId3">
            <a:alphaModFix/>
          </a:blip>
          <a:stretch>
            <a:fillRect/>
          </a:stretch>
        </p:blipFill>
        <p:spPr>
          <a:xfrm>
            <a:off x="5804189" y="4172850"/>
            <a:ext cx="1723575" cy="1723575"/>
          </a:xfrm>
          <a:prstGeom prst="rect">
            <a:avLst/>
          </a:prstGeom>
          <a:noFill/>
          <a:ln>
            <a:noFill/>
          </a:ln>
        </p:spPr>
      </p:pic>
      <p:pic>
        <p:nvPicPr>
          <p:cNvPr id="189" name="Shape 189"/>
          <p:cNvPicPr preferRelativeResize="0"/>
          <p:nvPr/>
        </p:nvPicPr>
        <p:blipFill>
          <a:blip r:embed="rId4">
            <a:alphaModFix/>
          </a:blip>
          <a:stretch>
            <a:fillRect/>
          </a:stretch>
        </p:blipFill>
        <p:spPr>
          <a:xfrm>
            <a:off x="1299950" y="4172850"/>
            <a:ext cx="2354600" cy="1723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4542325" y="2619375"/>
            <a:ext cx="40392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Weight Analysis</a:t>
            </a:r>
            <a:endParaRPr/>
          </a:p>
        </p:txBody>
      </p:sp>
      <p:graphicFrame>
        <p:nvGraphicFramePr>
          <p:cNvPr id="196" name="Shape 196"/>
          <p:cNvGraphicFramePr/>
          <p:nvPr/>
        </p:nvGraphicFramePr>
        <p:xfrm>
          <a:off x="290250" y="114013"/>
          <a:ext cx="3710250" cy="6649787"/>
        </p:xfrm>
        <a:graphic>
          <a:graphicData uri="http://schemas.openxmlformats.org/drawingml/2006/table">
            <a:tbl>
              <a:tblPr>
                <a:noFill/>
                <a:tableStyleId>{F2F888F7-77DE-43C0-9F78-1C7C3F2E894A}</a:tableStyleId>
              </a:tblPr>
              <a:tblGrid>
                <a:gridCol w="1855125"/>
                <a:gridCol w="1855125"/>
              </a:tblGrid>
              <a:tr h="446575">
                <a:tc>
                  <a:txBody>
                    <a:bodyPr/>
                    <a:lstStyle/>
                    <a:p>
                      <a:pPr marL="0" lvl="0" indent="0" rtl="0">
                        <a:lnSpc>
                          <a:spcPct val="115000"/>
                        </a:lnSpc>
                        <a:spcBef>
                          <a:spcPts val="0"/>
                        </a:spcBef>
                        <a:spcAft>
                          <a:spcPts val="0"/>
                        </a:spcAft>
                        <a:buNone/>
                      </a:pPr>
                      <a:r>
                        <a:rPr lang="en-US" sz="2400" b="1">
                          <a:solidFill>
                            <a:srgbClr val="E06666"/>
                          </a:solidFill>
                          <a:latin typeface="Calibri"/>
                          <a:ea typeface="Calibri"/>
                          <a:cs typeface="Calibri"/>
                          <a:sym typeface="Calibri"/>
                        </a:rPr>
                        <a:t>Part</a:t>
                      </a:r>
                      <a:endParaRPr sz="2400" b="1">
                        <a:solidFill>
                          <a:srgbClr val="E06666"/>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US" sz="2400" b="1">
                          <a:solidFill>
                            <a:srgbClr val="DD7E6B"/>
                          </a:solidFill>
                          <a:latin typeface="Calibri"/>
                          <a:ea typeface="Calibri"/>
                          <a:cs typeface="Calibri"/>
                          <a:sym typeface="Calibri"/>
                        </a:rPr>
                        <a:t>Weight (g)</a:t>
                      </a:r>
                      <a:endParaRPr sz="2400" b="1">
                        <a:solidFill>
                          <a:srgbClr val="DD7E6B"/>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3F3F3"/>
                      </a:solidFill>
                      <a:prstDash val="solid"/>
                      <a:round/>
                      <a:headEnd type="none" w="sm" len="sm"/>
                      <a:tailEnd type="none" w="sm" len="sm"/>
                    </a:lnB>
                  </a:tcPr>
                </a:tc>
              </a:tr>
              <a:tr h="344250">
                <a:tc>
                  <a:txBody>
                    <a:bodyPr/>
                    <a:lstStyle/>
                    <a:p>
                      <a:pPr marL="0" lvl="0" indent="0" rtl="0">
                        <a:lnSpc>
                          <a:spcPct val="115000"/>
                        </a:lnSpc>
                        <a:spcBef>
                          <a:spcPts val="0"/>
                        </a:spcBef>
                        <a:spcAft>
                          <a:spcPts val="0"/>
                        </a:spcAft>
                        <a:buNone/>
                      </a:pPr>
                      <a:r>
                        <a:rPr lang="en-US" sz="1800">
                          <a:solidFill>
                            <a:srgbClr val="A6080A"/>
                          </a:solidFill>
                          <a:latin typeface="Calibri"/>
                          <a:ea typeface="Calibri"/>
                          <a:cs typeface="Calibri"/>
                          <a:sym typeface="Calibri"/>
                        </a:rPr>
                        <a:t>Frame</a:t>
                      </a:r>
                      <a:endParaRPr sz="1800">
                        <a:solidFill>
                          <a:srgbClr val="A6080A"/>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FFFFFF"/>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solidFill>
                            <a:srgbClr val="F3F3F3"/>
                          </a:solidFill>
                          <a:latin typeface="Calibri"/>
                          <a:ea typeface="Calibri"/>
                          <a:cs typeface="Calibri"/>
                          <a:sym typeface="Calibri"/>
                        </a:rPr>
                        <a:t>347</a:t>
                      </a:r>
                      <a:endParaRPr sz="1800">
                        <a:solidFill>
                          <a:srgbClr val="F3F3F3"/>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28575" cap="flat" cmpd="sng">
                      <a:solidFill>
                        <a:srgbClr val="F3F3F3"/>
                      </a:solidFill>
                      <a:prstDash val="solid"/>
                      <a:round/>
                      <a:headEnd type="none" w="sm" len="sm"/>
                      <a:tailEnd type="none" w="sm" len="sm"/>
                    </a:lnT>
                    <a:lnB w="9525" cap="flat" cmpd="sng">
                      <a:solidFill>
                        <a:srgbClr val="CCCCCC"/>
                      </a:solidFill>
                      <a:prstDash val="solid"/>
                      <a:round/>
                      <a:headEnd type="none" w="sm" len="sm"/>
                      <a:tailEnd type="none" w="sm" len="sm"/>
                    </a:lnB>
                  </a:tcPr>
                </a:tc>
              </a:tr>
              <a:tr h="344250">
                <a:tc>
                  <a:txBody>
                    <a:bodyPr/>
                    <a:lstStyle/>
                    <a:p>
                      <a:pPr marL="0" lvl="0" indent="0" rtl="0">
                        <a:lnSpc>
                          <a:spcPct val="115000"/>
                        </a:lnSpc>
                        <a:spcBef>
                          <a:spcPts val="0"/>
                        </a:spcBef>
                        <a:spcAft>
                          <a:spcPts val="0"/>
                        </a:spcAft>
                        <a:buNone/>
                      </a:pPr>
                      <a:r>
                        <a:rPr lang="en-US" sz="1800">
                          <a:solidFill>
                            <a:srgbClr val="A6080A"/>
                          </a:solidFill>
                          <a:latin typeface="Calibri"/>
                          <a:ea typeface="Calibri"/>
                          <a:cs typeface="Calibri"/>
                          <a:sym typeface="Calibri"/>
                        </a:rPr>
                        <a:t>Cage</a:t>
                      </a:r>
                      <a:endParaRPr sz="1800">
                        <a:solidFill>
                          <a:srgbClr val="A6080A"/>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solidFill>
                            <a:srgbClr val="F3F3F3"/>
                          </a:solidFill>
                          <a:latin typeface="Calibri"/>
                          <a:ea typeface="Calibri"/>
                          <a:cs typeface="Calibri"/>
                          <a:sym typeface="Calibri"/>
                        </a:rPr>
                        <a:t>454</a:t>
                      </a:r>
                      <a:endParaRPr sz="1800">
                        <a:solidFill>
                          <a:srgbClr val="F3F3F3"/>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344250">
                <a:tc>
                  <a:txBody>
                    <a:bodyPr/>
                    <a:lstStyle/>
                    <a:p>
                      <a:pPr marL="0" lvl="0" indent="0" rtl="0">
                        <a:lnSpc>
                          <a:spcPct val="115000"/>
                        </a:lnSpc>
                        <a:spcBef>
                          <a:spcPts val="0"/>
                        </a:spcBef>
                        <a:spcAft>
                          <a:spcPts val="0"/>
                        </a:spcAft>
                        <a:buNone/>
                      </a:pPr>
                      <a:r>
                        <a:rPr lang="en-US" sz="1800">
                          <a:solidFill>
                            <a:srgbClr val="A6080A"/>
                          </a:solidFill>
                          <a:latin typeface="Calibri"/>
                          <a:ea typeface="Calibri"/>
                          <a:cs typeface="Calibri"/>
                          <a:sym typeface="Calibri"/>
                        </a:rPr>
                        <a:t>Motors</a:t>
                      </a:r>
                      <a:endParaRPr sz="1800">
                        <a:solidFill>
                          <a:srgbClr val="A6080A"/>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solidFill>
                            <a:srgbClr val="F3F3F3"/>
                          </a:solidFill>
                          <a:latin typeface="Calibri"/>
                          <a:ea typeface="Calibri"/>
                          <a:cs typeface="Calibri"/>
                          <a:sym typeface="Calibri"/>
                        </a:rPr>
                        <a:t>80</a:t>
                      </a:r>
                      <a:endParaRPr sz="1800">
                        <a:solidFill>
                          <a:srgbClr val="F3F3F3"/>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344250">
                <a:tc>
                  <a:txBody>
                    <a:bodyPr/>
                    <a:lstStyle/>
                    <a:p>
                      <a:pPr marL="0" lvl="0" indent="0" rtl="0">
                        <a:lnSpc>
                          <a:spcPct val="115000"/>
                        </a:lnSpc>
                        <a:spcBef>
                          <a:spcPts val="0"/>
                        </a:spcBef>
                        <a:spcAft>
                          <a:spcPts val="0"/>
                        </a:spcAft>
                        <a:buNone/>
                      </a:pPr>
                      <a:r>
                        <a:rPr lang="en-US" sz="1800">
                          <a:solidFill>
                            <a:srgbClr val="A6080A"/>
                          </a:solidFill>
                          <a:latin typeface="Calibri"/>
                          <a:ea typeface="Calibri"/>
                          <a:cs typeface="Calibri"/>
                          <a:sym typeface="Calibri"/>
                        </a:rPr>
                        <a:t>Props (4)</a:t>
                      </a:r>
                      <a:endParaRPr sz="1800">
                        <a:solidFill>
                          <a:srgbClr val="A6080A"/>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solidFill>
                            <a:srgbClr val="F3F3F3"/>
                          </a:solidFill>
                          <a:latin typeface="Calibri"/>
                          <a:ea typeface="Calibri"/>
                          <a:cs typeface="Calibri"/>
                          <a:sym typeface="Calibri"/>
                        </a:rPr>
                        <a:t>24</a:t>
                      </a:r>
                      <a:endParaRPr sz="1800">
                        <a:solidFill>
                          <a:srgbClr val="F3F3F3"/>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344250">
                <a:tc>
                  <a:txBody>
                    <a:bodyPr/>
                    <a:lstStyle/>
                    <a:p>
                      <a:pPr marL="0" lvl="0" indent="0" rtl="0">
                        <a:lnSpc>
                          <a:spcPct val="115000"/>
                        </a:lnSpc>
                        <a:spcBef>
                          <a:spcPts val="0"/>
                        </a:spcBef>
                        <a:spcAft>
                          <a:spcPts val="0"/>
                        </a:spcAft>
                        <a:buNone/>
                      </a:pPr>
                      <a:r>
                        <a:rPr lang="en-US" sz="1800">
                          <a:solidFill>
                            <a:srgbClr val="A6080A"/>
                          </a:solidFill>
                          <a:latin typeface="Calibri"/>
                          <a:ea typeface="Calibri"/>
                          <a:cs typeface="Calibri"/>
                          <a:sym typeface="Calibri"/>
                        </a:rPr>
                        <a:t>ESCs</a:t>
                      </a:r>
                      <a:endParaRPr sz="1800">
                        <a:solidFill>
                          <a:srgbClr val="A6080A"/>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solidFill>
                            <a:srgbClr val="F3F3F3"/>
                          </a:solidFill>
                          <a:latin typeface="Calibri"/>
                          <a:ea typeface="Calibri"/>
                          <a:cs typeface="Calibri"/>
                          <a:sym typeface="Calibri"/>
                        </a:rPr>
                        <a:t>5</a:t>
                      </a:r>
                      <a:endParaRPr sz="1800">
                        <a:solidFill>
                          <a:srgbClr val="F3F3F3"/>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344250">
                <a:tc>
                  <a:txBody>
                    <a:bodyPr/>
                    <a:lstStyle/>
                    <a:p>
                      <a:pPr marL="0" lvl="0" indent="0" rtl="0">
                        <a:lnSpc>
                          <a:spcPct val="115000"/>
                        </a:lnSpc>
                        <a:spcBef>
                          <a:spcPts val="0"/>
                        </a:spcBef>
                        <a:spcAft>
                          <a:spcPts val="0"/>
                        </a:spcAft>
                        <a:buNone/>
                      </a:pPr>
                      <a:r>
                        <a:rPr lang="en-US" sz="1800">
                          <a:solidFill>
                            <a:srgbClr val="A6080A"/>
                          </a:solidFill>
                          <a:latin typeface="Calibri"/>
                          <a:ea typeface="Calibri"/>
                          <a:cs typeface="Calibri"/>
                          <a:sym typeface="Calibri"/>
                        </a:rPr>
                        <a:t>Battery 1</a:t>
                      </a:r>
                      <a:endParaRPr sz="1800">
                        <a:solidFill>
                          <a:srgbClr val="A6080A"/>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solidFill>
                            <a:srgbClr val="F3F3F3"/>
                          </a:solidFill>
                          <a:latin typeface="Calibri"/>
                          <a:ea typeface="Calibri"/>
                          <a:cs typeface="Calibri"/>
                          <a:sym typeface="Calibri"/>
                        </a:rPr>
                        <a:t>128</a:t>
                      </a:r>
                      <a:endParaRPr sz="1800">
                        <a:solidFill>
                          <a:srgbClr val="F3F3F3"/>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344250">
                <a:tc>
                  <a:txBody>
                    <a:bodyPr/>
                    <a:lstStyle/>
                    <a:p>
                      <a:pPr marL="0" lvl="0" indent="0" rtl="0">
                        <a:lnSpc>
                          <a:spcPct val="115000"/>
                        </a:lnSpc>
                        <a:spcBef>
                          <a:spcPts val="0"/>
                        </a:spcBef>
                        <a:spcAft>
                          <a:spcPts val="0"/>
                        </a:spcAft>
                        <a:buNone/>
                      </a:pPr>
                      <a:r>
                        <a:rPr lang="en-US" sz="1800">
                          <a:solidFill>
                            <a:srgbClr val="A6080A"/>
                          </a:solidFill>
                          <a:latin typeface="Calibri"/>
                          <a:ea typeface="Calibri"/>
                          <a:cs typeface="Calibri"/>
                          <a:sym typeface="Calibri"/>
                        </a:rPr>
                        <a:t>Battery 2</a:t>
                      </a:r>
                      <a:endParaRPr sz="1800">
                        <a:solidFill>
                          <a:srgbClr val="A6080A"/>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solidFill>
                            <a:srgbClr val="F3F3F3"/>
                          </a:solidFill>
                          <a:latin typeface="Calibri"/>
                          <a:ea typeface="Calibri"/>
                          <a:cs typeface="Calibri"/>
                          <a:sym typeface="Calibri"/>
                        </a:rPr>
                        <a:t>803</a:t>
                      </a:r>
                      <a:endParaRPr sz="1800">
                        <a:solidFill>
                          <a:srgbClr val="F3F3F3"/>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344250">
                <a:tc>
                  <a:txBody>
                    <a:bodyPr/>
                    <a:lstStyle/>
                    <a:p>
                      <a:pPr marL="0" lvl="0" indent="0" rtl="0">
                        <a:lnSpc>
                          <a:spcPct val="115000"/>
                        </a:lnSpc>
                        <a:spcBef>
                          <a:spcPts val="0"/>
                        </a:spcBef>
                        <a:spcAft>
                          <a:spcPts val="0"/>
                        </a:spcAft>
                        <a:buNone/>
                      </a:pPr>
                      <a:r>
                        <a:rPr lang="en-US" sz="1800">
                          <a:solidFill>
                            <a:srgbClr val="A6080A"/>
                          </a:solidFill>
                          <a:latin typeface="Calibri"/>
                          <a:ea typeface="Calibri"/>
                          <a:cs typeface="Calibri"/>
                          <a:sym typeface="Calibri"/>
                        </a:rPr>
                        <a:t>Camera</a:t>
                      </a:r>
                      <a:endParaRPr sz="1800">
                        <a:solidFill>
                          <a:srgbClr val="A6080A"/>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solidFill>
                            <a:srgbClr val="F3F3F3"/>
                          </a:solidFill>
                          <a:latin typeface="Calibri"/>
                          <a:ea typeface="Calibri"/>
                          <a:cs typeface="Calibri"/>
                          <a:sym typeface="Calibri"/>
                        </a:rPr>
                        <a:t>159</a:t>
                      </a:r>
                      <a:endParaRPr sz="1800">
                        <a:solidFill>
                          <a:srgbClr val="F3F3F3"/>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344250">
                <a:tc>
                  <a:txBody>
                    <a:bodyPr/>
                    <a:lstStyle/>
                    <a:p>
                      <a:pPr marL="0" lvl="0" indent="0" rtl="0">
                        <a:lnSpc>
                          <a:spcPct val="115000"/>
                        </a:lnSpc>
                        <a:spcBef>
                          <a:spcPts val="0"/>
                        </a:spcBef>
                        <a:spcAft>
                          <a:spcPts val="0"/>
                        </a:spcAft>
                        <a:buNone/>
                      </a:pPr>
                      <a:r>
                        <a:rPr lang="en-US" sz="1800">
                          <a:solidFill>
                            <a:srgbClr val="A6080A"/>
                          </a:solidFill>
                          <a:latin typeface="Calibri"/>
                          <a:ea typeface="Calibri"/>
                          <a:cs typeface="Calibri"/>
                          <a:sym typeface="Calibri"/>
                        </a:rPr>
                        <a:t>Intel Stick</a:t>
                      </a:r>
                      <a:endParaRPr sz="1800">
                        <a:solidFill>
                          <a:srgbClr val="A6080A"/>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solidFill>
                            <a:srgbClr val="F3F3F3"/>
                          </a:solidFill>
                          <a:latin typeface="Calibri"/>
                          <a:ea typeface="Calibri"/>
                          <a:cs typeface="Calibri"/>
                          <a:sym typeface="Calibri"/>
                        </a:rPr>
                        <a:t>59</a:t>
                      </a:r>
                      <a:endParaRPr sz="1800">
                        <a:solidFill>
                          <a:srgbClr val="F3F3F3"/>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344250">
                <a:tc>
                  <a:txBody>
                    <a:bodyPr/>
                    <a:lstStyle/>
                    <a:p>
                      <a:pPr marL="0" lvl="0" indent="0" rtl="0">
                        <a:lnSpc>
                          <a:spcPct val="115000"/>
                        </a:lnSpc>
                        <a:spcBef>
                          <a:spcPts val="0"/>
                        </a:spcBef>
                        <a:spcAft>
                          <a:spcPts val="0"/>
                        </a:spcAft>
                        <a:buNone/>
                      </a:pPr>
                      <a:r>
                        <a:rPr lang="en-US" sz="1800">
                          <a:solidFill>
                            <a:srgbClr val="A6080A"/>
                          </a:solidFill>
                          <a:latin typeface="Calibri"/>
                          <a:ea typeface="Calibri"/>
                          <a:cs typeface="Calibri"/>
                          <a:sym typeface="Calibri"/>
                        </a:rPr>
                        <a:t>Flight Controller</a:t>
                      </a:r>
                      <a:endParaRPr sz="1800">
                        <a:solidFill>
                          <a:srgbClr val="A6080A"/>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solidFill>
                            <a:srgbClr val="F3F3F3"/>
                          </a:solidFill>
                          <a:latin typeface="Calibri"/>
                          <a:ea typeface="Calibri"/>
                          <a:cs typeface="Calibri"/>
                          <a:sym typeface="Calibri"/>
                        </a:rPr>
                        <a:t>16</a:t>
                      </a:r>
                      <a:endParaRPr sz="1800">
                        <a:solidFill>
                          <a:srgbClr val="F3F3F3"/>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344250">
                <a:tc>
                  <a:txBody>
                    <a:bodyPr/>
                    <a:lstStyle/>
                    <a:p>
                      <a:pPr marL="0" lvl="0" indent="0" rtl="0">
                        <a:lnSpc>
                          <a:spcPct val="115000"/>
                        </a:lnSpc>
                        <a:spcBef>
                          <a:spcPts val="0"/>
                        </a:spcBef>
                        <a:spcAft>
                          <a:spcPts val="0"/>
                        </a:spcAft>
                        <a:buNone/>
                      </a:pPr>
                      <a:r>
                        <a:rPr lang="en-US" sz="1800">
                          <a:solidFill>
                            <a:srgbClr val="A6080A"/>
                          </a:solidFill>
                          <a:latin typeface="Calibri"/>
                          <a:ea typeface="Calibri"/>
                          <a:cs typeface="Calibri"/>
                          <a:sym typeface="Calibri"/>
                        </a:rPr>
                        <a:t>PCB</a:t>
                      </a:r>
                      <a:endParaRPr sz="1800">
                        <a:solidFill>
                          <a:srgbClr val="A6080A"/>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solidFill>
                            <a:srgbClr val="F3F3F3"/>
                          </a:solidFill>
                          <a:latin typeface="Calibri"/>
                          <a:ea typeface="Calibri"/>
                          <a:cs typeface="Calibri"/>
                          <a:sym typeface="Calibri"/>
                        </a:rPr>
                        <a:t>25</a:t>
                      </a:r>
                      <a:endParaRPr sz="1800">
                        <a:solidFill>
                          <a:srgbClr val="F3F3F3"/>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344250">
                <a:tc>
                  <a:txBody>
                    <a:bodyPr/>
                    <a:lstStyle/>
                    <a:p>
                      <a:pPr marL="0" lvl="0" indent="0" rtl="0">
                        <a:lnSpc>
                          <a:spcPct val="115000"/>
                        </a:lnSpc>
                        <a:spcBef>
                          <a:spcPts val="0"/>
                        </a:spcBef>
                        <a:spcAft>
                          <a:spcPts val="0"/>
                        </a:spcAft>
                        <a:buNone/>
                      </a:pPr>
                      <a:r>
                        <a:rPr lang="en-US" sz="1800">
                          <a:solidFill>
                            <a:srgbClr val="A6080A"/>
                          </a:solidFill>
                          <a:latin typeface="Calibri"/>
                          <a:ea typeface="Calibri"/>
                          <a:cs typeface="Calibri"/>
                          <a:sym typeface="Calibri"/>
                        </a:rPr>
                        <a:t>IR Sensor</a:t>
                      </a:r>
                      <a:endParaRPr sz="1800">
                        <a:solidFill>
                          <a:srgbClr val="A6080A"/>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solidFill>
                            <a:srgbClr val="F3F3F3"/>
                          </a:solidFill>
                          <a:latin typeface="Calibri"/>
                          <a:ea typeface="Calibri"/>
                          <a:cs typeface="Calibri"/>
                          <a:sym typeface="Calibri"/>
                        </a:rPr>
                        <a:t>6</a:t>
                      </a:r>
                      <a:endParaRPr sz="1800">
                        <a:solidFill>
                          <a:srgbClr val="F3F3F3"/>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344250">
                <a:tc>
                  <a:txBody>
                    <a:bodyPr/>
                    <a:lstStyle/>
                    <a:p>
                      <a:pPr marL="0" lvl="0" indent="0" rtl="0">
                        <a:lnSpc>
                          <a:spcPct val="115000"/>
                        </a:lnSpc>
                        <a:spcBef>
                          <a:spcPts val="0"/>
                        </a:spcBef>
                        <a:spcAft>
                          <a:spcPts val="0"/>
                        </a:spcAft>
                        <a:buNone/>
                      </a:pPr>
                      <a:r>
                        <a:rPr lang="en-US" sz="1800">
                          <a:solidFill>
                            <a:srgbClr val="A6080A"/>
                          </a:solidFill>
                          <a:latin typeface="Calibri"/>
                          <a:ea typeface="Calibri"/>
                          <a:cs typeface="Calibri"/>
                          <a:sym typeface="Calibri"/>
                        </a:rPr>
                        <a:t>Ultrasonic (4)</a:t>
                      </a:r>
                      <a:endParaRPr sz="1800">
                        <a:solidFill>
                          <a:srgbClr val="A6080A"/>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solidFill>
                            <a:srgbClr val="F3F3F3"/>
                          </a:solidFill>
                          <a:latin typeface="Calibri"/>
                          <a:ea typeface="Calibri"/>
                          <a:cs typeface="Calibri"/>
                          <a:sym typeface="Calibri"/>
                        </a:rPr>
                        <a:t>76</a:t>
                      </a:r>
                      <a:endParaRPr sz="1800">
                        <a:solidFill>
                          <a:srgbClr val="F3F3F3"/>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533975">
                <a:tc>
                  <a:txBody>
                    <a:bodyPr/>
                    <a:lstStyle/>
                    <a:p>
                      <a:pPr marL="0" lvl="0" indent="0" rtl="0">
                        <a:lnSpc>
                          <a:spcPct val="115000"/>
                        </a:lnSpc>
                        <a:spcBef>
                          <a:spcPts val="0"/>
                        </a:spcBef>
                        <a:spcAft>
                          <a:spcPts val="0"/>
                        </a:spcAft>
                        <a:buNone/>
                      </a:pPr>
                      <a:r>
                        <a:rPr lang="en-US" sz="1800">
                          <a:solidFill>
                            <a:srgbClr val="A6080A"/>
                          </a:solidFill>
                          <a:latin typeface="Calibri"/>
                          <a:ea typeface="Calibri"/>
                          <a:cs typeface="Calibri"/>
                          <a:sym typeface="Calibri"/>
                        </a:rPr>
                        <a:t>XT60 Adapter</a:t>
                      </a:r>
                      <a:endParaRPr sz="1800">
                        <a:solidFill>
                          <a:srgbClr val="A6080A"/>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solidFill>
                            <a:srgbClr val="F3F3F3"/>
                          </a:solidFill>
                          <a:latin typeface="Calibri"/>
                          <a:ea typeface="Calibri"/>
                          <a:cs typeface="Calibri"/>
                          <a:sym typeface="Calibri"/>
                        </a:rPr>
                        <a:t>18</a:t>
                      </a:r>
                      <a:endParaRPr sz="1800">
                        <a:solidFill>
                          <a:srgbClr val="F3F3F3"/>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344250">
                <a:tc>
                  <a:txBody>
                    <a:bodyPr/>
                    <a:lstStyle/>
                    <a:p>
                      <a:pPr marL="0" lvl="0" indent="0" rtl="0">
                        <a:lnSpc>
                          <a:spcPct val="115000"/>
                        </a:lnSpc>
                        <a:spcBef>
                          <a:spcPts val="0"/>
                        </a:spcBef>
                        <a:spcAft>
                          <a:spcPts val="0"/>
                        </a:spcAft>
                        <a:buNone/>
                      </a:pPr>
                      <a:r>
                        <a:rPr lang="en-US" sz="1800">
                          <a:solidFill>
                            <a:srgbClr val="A6080A"/>
                          </a:solidFill>
                          <a:latin typeface="Calibri"/>
                          <a:ea typeface="Calibri"/>
                          <a:cs typeface="Calibri"/>
                          <a:sym typeface="Calibri"/>
                        </a:rPr>
                        <a:t>Micro to C Adapter</a:t>
                      </a:r>
                      <a:endParaRPr sz="1800">
                        <a:solidFill>
                          <a:srgbClr val="A6080A"/>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solidFill>
                            <a:srgbClr val="F3F3F3"/>
                          </a:solidFill>
                          <a:latin typeface="Calibri"/>
                          <a:ea typeface="Calibri"/>
                          <a:cs typeface="Calibri"/>
                          <a:sym typeface="Calibri"/>
                        </a:rPr>
                        <a:t>6</a:t>
                      </a:r>
                      <a:endParaRPr sz="1800">
                        <a:solidFill>
                          <a:srgbClr val="F3F3F3"/>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344250">
                <a:tc>
                  <a:txBody>
                    <a:bodyPr/>
                    <a:lstStyle/>
                    <a:p>
                      <a:pPr marL="0" lvl="0" indent="0" rtl="0">
                        <a:lnSpc>
                          <a:spcPct val="115000"/>
                        </a:lnSpc>
                        <a:spcBef>
                          <a:spcPts val="0"/>
                        </a:spcBef>
                        <a:spcAft>
                          <a:spcPts val="0"/>
                        </a:spcAft>
                        <a:buNone/>
                      </a:pPr>
                      <a:r>
                        <a:rPr lang="en-US" sz="1800" b="1">
                          <a:solidFill>
                            <a:srgbClr val="DD7E6B"/>
                          </a:solidFill>
                          <a:latin typeface="Calibri"/>
                          <a:ea typeface="Calibri"/>
                          <a:cs typeface="Calibri"/>
                          <a:sym typeface="Calibri"/>
                        </a:rPr>
                        <a:t>Total:</a:t>
                      </a:r>
                      <a:endParaRPr sz="1800" b="1">
                        <a:solidFill>
                          <a:srgbClr val="DD7E6B"/>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b="1">
                          <a:solidFill>
                            <a:srgbClr val="DD7E6B"/>
                          </a:solidFill>
                          <a:latin typeface="Calibri"/>
                          <a:ea typeface="Calibri"/>
                          <a:cs typeface="Calibri"/>
                          <a:sym typeface="Calibri"/>
                        </a:rPr>
                        <a:t>2467</a:t>
                      </a:r>
                      <a:endParaRPr sz="1800" b="1">
                        <a:solidFill>
                          <a:srgbClr val="DD7E6B"/>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344250">
                <a:tc>
                  <a:txBody>
                    <a:bodyPr/>
                    <a:lstStyle/>
                    <a:p>
                      <a:pPr marL="0" lvl="0" indent="0" rtl="0">
                        <a:lnSpc>
                          <a:spcPct val="115000"/>
                        </a:lnSpc>
                        <a:spcBef>
                          <a:spcPts val="0"/>
                        </a:spcBef>
                        <a:spcAft>
                          <a:spcPts val="0"/>
                        </a:spcAft>
                        <a:buNone/>
                      </a:pPr>
                      <a:r>
                        <a:rPr lang="en-US" sz="1800">
                          <a:solidFill>
                            <a:srgbClr val="A6080A"/>
                          </a:solidFill>
                          <a:latin typeface="Calibri"/>
                          <a:ea typeface="Calibri"/>
                          <a:cs typeface="Calibri"/>
                          <a:sym typeface="Calibri"/>
                        </a:rPr>
                        <a:t>MAX:</a:t>
                      </a:r>
                      <a:endParaRPr sz="1800">
                        <a:solidFill>
                          <a:srgbClr val="A6080A"/>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800">
                          <a:solidFill>
                            <a:srgbClr val="F3F3F3"/>
                          </a:solidFill>
                          <a:latin typeface="Calibri"/>
                          <a:ea typeface="Calibri"/>
                          <a:cs typeface="Calibri"/>
                          <a:sym typeface="Calibri"/>
                        </a:rPr>
                        <a:t>2600</a:t>
                      </a:r>
                      <a:endParaRPr sz="1800">
                        <a:solidFill>
                          <a:srgbClr val="F3F3F3"/>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5556725" y="743850"/>
            <a:ext cx="3054000" cy="9252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Camera</a:t>
            </a:r>
            <a:endParaRPr/>
          </a:p>
          <a:p>
            <a:pPr marL="0" lvl="0" indent="0">
              <a:spcBef>
                <a:spcPts val="0"/>
              </a:spcBef>
              <a:spcAft>
                <a:spcPts val="0"/>
              </a:spcAft>
              <a:buNone/>
            </a:pPr>
            <a:r>
              <a:rPr lang="en-US" sz="1800">
                <a:solidFill>
                  <a:schemeClr val="lt1"/>
                </a:solidFill>
              </a:rPr>
              <a:t>RunCam Split 2</a:t>
            </a:r>
            <a:endParaRPr sz="1800">
              <a:solidFill>
                <a:schemeClr val="lt1"/>
              </a:solidFill>
            </a:endParaRPr>
          </a:p>
        </p:txBody>
      </p:sp>
      <p:sp>
        <p:nvSpPr>
          <p:cNvPr id="203" name="Shape 203"/>
          <p:cNvSpPr>
            <a:spLocks noGrp="1"/>
          </p:cNvSpPr>
          <p:nvPr>
            <p:ph type="pic" idx="2"/>
          </p:nvPr>
        </p:nvSpPr>
        <p:spPr>
          <a:xfrm>
            <a:off x="1065628" y="1019907"/>
            <a:ext cx="4114800" cy="4114800"/>
          </a:xfrm>
          <a:prstGeom prst="ellipse">
            <a:avLst/>
          </a:prstGeom>
        </p:spPr>
        <p:txBody>
          <a:bodyPr spcFirstLastPara="1" wrap="square" lIns="91425" tIns="91425" rIns="91425" bIns="91425" anchor="t" anchorCtr="0">
            <a:noAutofit/>
          </a:bodyPr>
          <a:lstStyle/>
          <a:p>
            <a:pPr marL="0" lvl="0" indent="0">
              <a:spcBef>
                <a:spcPts val="640"/>
              </a:spcBef>
              <a:spcAft>
                <a:spcPts val="0"/>
              </a:spcAft>
              <a:buNone/>
            </a:pPr>
            <a:endParaRPr/>
          </a:p>
        </p:txBody>
      </p:sp>
      <p:sp>
        <p:nvSpPr>
          <p:cNvPr id="204" name="Shape 204"/>
          <p:cNvSpPr txBox="1">
            <a:spLocks noGrp="1"/>
          </p:cNvSpPr>
          <p:nvPr>
            <p:ph type="body" idx="1"/>
          </p:nvPr>
        </p:nvSpPr>
        <p:spPr>
          <a:xfrm>
            <a:off x="5556725" y="1669050"/>
            <a:ext cx="3054000" cy="39930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r>
              <a:rPr lang="en-US" sz="1800">
                <a:solidFill>
                  <a:srgbClr val="A6080A"/>
                </a:solidFill>
              </a:rPr>
              <a:t>Technical Data</a:t>
            </a:r>
            <a:endParaRPr sz="1800">
              <a:solidFill>
                <a:srgbClr val="A6080A"/>
              </a:solidFill>
            </a:endParaRPr>
          </a:p>
          <a:p>
            <a:pPr marL="457200" lvl="0" indent="-342900" rtl="0">
              <a:spcBef>
                <a:spcPts val="600"/>
              </a:spcBef>
              <a:spcAft>
                <a:spcPts val="0"/>
              </a:spcAft>
              <a:buClr>
                <a:srgbClr val="A6080A"/>
              </a:buClr>
              <a:buSzPts val="1800"/>
              <a:buFont typeface="Calibri"/>
              <a:buChar char="●"/>
            </a:pPr>
            <a:r>
              <a:rPr lang="en-US" sz="1800"/>
              <a:t>Weight: 23g</a:t>
            </a:r>
            <a:endParaRPr sz="1800"/>
          </a:p>
          <a:p>
            <a:pPr marL="457200" lvl="0" indent="-342900" rtl="0">
              <a:spcBef>
                <a:spcPts val="0"/>
              </a:spcBef>
              <a:spcAft>
                <a:spcPts val="0"/>
              </a:spcAft>
              <a:buClr>
                <a:srgbClr val="A6080A"/>
              </a:buClr>
              <a:buSzPts val="1800"/>
              <a:buFont typeface="Calibri"/>
              <a:buChar char="●"/>
            </a:pPr>
            <a:r>
              <a:rPr lang="en-US" sz="1800"/>
              <a:t>Size: PCB-38*38mm/Lens Module-22*20mm</a:t>
            </a:r>
            <a:endParaRPr sz="1800"/>
          </a:p>
          <a:p>
            <a:pPr marL="457200" lvl="0" indent="-342900" rtl="0">
              <a:spcBef>
                <a:spcPts val="0"/>
              </a:spcBef>
              <a:spcAft>
                <a:spcPts val="0"/>
              </a:spcAft>
              <a:buClr>
                <a:srgbClr val="A6080A"/>
              </a:buClr>
              <a:buSzPts val="1800"/>
              <a:buFont typeface="Calibri"/>
              <a:buChar char="●"/>
            </a:pPr>
            <a:r>
              <a:rPr lang="en-US" sz="1800"/>
              <a:t>Supports 64GB micro SD card</a:t>
            </a:r>
            <a:endParaRPr sz="1800"/>
          </a:p>
          <a:p>
            <a:pPr marL="457200" lvl="0" indent="-342900" rtl="0">
              <a:spcBef>
                <a:spcPts val="0"/>
              </a:spcBef>
              <a:spcAft>
                <a:spcPts val="0"/>
              </a:spcAft>
              <a:buClr>
                <a:srgbClr val="A6080A"/>
              </a:buClr>
              <a:buSzPts val="1800"/>
              <a:buFont typeface="Calibri"/>
              <a:buChar char="●"/>
            </a:pPr>
            <a:r>
              <a:rPr lang="en-US" sz="1800"/>
              <a:t>Has wifi chip</a:t>
            </a:r>
            <a:endParaRPr sz="1800"/>
          </a:p>
          <a:p>
            <a:pPr marL="457200" lvl="0" indent="-342900" rtl="0">
              <a:spcBef>
                <a:spcPts val="0"/>
              </a:spcBef>
              <a:spcAft>
                <a:spcPts val="0"/>
              </a:spcAft>
              <a:buClr>
                <a:srgbClr val="A6080A"/>
              </a:buClr>
              <a:buSzPts val="1800"/>
              <a:buFont typeface="Calibri"/>
              <a:buChar char="●"/>
            </a:pPr>
            <a:r>
              <a:rPr lang="en-US" sz="1800"/>
              <a:t>Latency: &lt;= 51.3ms</a:t>
            </a:r>
            <a:endParaRPr sz="1800"/>
          </a:p>
          <a:p>
            <a:pPr marL="457200" lvl="0" indent="-342900" rtl="0">
              <a:spcBef>
                <a:spcPts val="0"/>
              </a:spcBef>
              <a:spcAft>
                <a:spcPts val="0"/>
              </a:spcAft>
              <a:buClr>
                <a:srgbClr val="A6080A"/>
              </a:buClr>
              <a:buSzPts val="1800"/>
              <a:buFont typeface="Calibri"/>
              <a:buChar char="●"/>
            </a:pPr>
            <a:r>
              <a:rPr lang="en-US" sz="1800"/>
              <a:t>Input voltage: DC 5-17V/ DC 5V(USB)</a:t>
            </a:r>
            <a:endParaRPr sz="1800"/>
          </a:p>
          <a:p>
            <a:pPr marL="457200" lvl="0" indent="-342900" rtl="0">
              <a:spcBef>
                <a:spcPts val="0"/>
              </a:spcBef>
              <a:spcAft>
                <a:spcPts val="0"/>
              </a:spcAft>
              <a:buClr>
                <a:srgbClr val="A6080A"/>
              </a:buClr>
              <a:buSzPts val="1800"/>
              <a:buFont typeface="Calibri"/>
              <a:buChar char="●"/>
            </a:pPr>
            <a:r>
              <a:rPr lang="en-US" sz="1800"/>
              <a:t>Video Resolution: 720@60fps in FPV and 1080@60fps in Recording</a:t>
            </a:r>
            <a:endParaRPr sz="1800"/>
          </a:p>
          <a:p>
            <a:pPr marL="457200" lvl="0" indent="-342900" rtl="0">
              <a:spcBef>
                <a:spcPts val="0"/>
              </a:spcBef>
              <a:spcAft>
                <a:spcPts val="0"/>
              </a:spcAft>
              <a:buClr>
                <a:srgbClr val="A6080A"/>
              </a:buClr>
              <a:buSzPts val="1800"/>
              <a:buFont typeface="Calibri"/>
              <a:buChar char="●"/>
            </a:pPr>
            <a:r>
              <a:rPr lang="en-US" sz="1800"/>
              <a:t>Working Current: 650mA@5V </a:t>
            </a:r>
            <a:endParaRPr/>
          </a:p>
        </p:txBody>
      </p:sp>
      <p:pic>
        <p:nvPicPr>
          <p:cNvPr id="205" name="Shape 205"/>
          <p:cNvPicPr preferRelativeResize="0"/>
          <p:nvPr/>
        </p:nvPicPr>
        <p:blipFill>
          <a:blip r:embed="rId3">
            <a:alphaModFix/>
          </a:blip>
          <a:stretch>
            <a:fillRect/>
          </a:stretch>
        </p:blipFill>
        <p:spPr>
          <a:xfrm>
            <a:off x="1065625" y="1019901"/>
            <a:ext cx="4114799" cy="533911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5556732" y="1705709"/>
            <a:ext cx="3054000" cy="1253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Prototype</a:t>
            </a:r>
            <a:endParaRPr/>
          </a:p>
          <a:p>
            <a:pPr marL="0" lvl="0" indent="0">
              <a:spcBef>
                <a:spcPts val="0"/>
              </a:spcBef>
              <a:spcAft>
                <a:spcPts val="0"/>
              </a:spcAft>
              <a:buNone/>
            </a:pPr>
            <a:r>
              <a:rPr lang="en-US" sz="1800" b="0">
                <a:solidFill>
                  <a:schemeClr val="lt1"/>
                </a:solidFill>
              </a:rPr>
              <a:t>LHI 220 Quadcopter Kit Full Carbon Frame Kit</a:t>
            </a:r>
            <a:endParaRPr sz="1800">
              <a:solidFill>
                <a:schemeClr val="lt1"/>
              </a:solidFill>
            </a:endParaRPr>
          </a:p>
        </p:txBody>
      </p:sp>
      <p:sp>
        <p:nvSpPr>
          <p:cNvPr id="212" name="Shape 212"/>
          <p:cNvSpPr>
            <a:spLocks noGrp="1"/>
          </p:cNvSpPr>
          <p:nvPr>
            <p:ph type="pic" idx="2"/>
          </p:nvPr>
        </p:nvSpPr>
        <p:spPr>
          <a:xfrm>
            <a:off x="1065628" y="1019907"/>
            <a:ext cx="4114800" cy="4114800"/>
          </a:xfrm>
          <a:prstGeom prst="ellipse">
            <a:avLst/>
          </a:prstGeom>
        </p:spPr>
        <p:txBody>
          <a:bodyPr spcFirstLastPara="1" wrap="square" lIns="91425" tIns="91425" rIns="91425" bIns="91425" anchor="t" anchorCtr="0">
            <a:noAutofit/>
          </a:bodyPr>
          <a:lstStyle/>
          <a:p>
            <a:pPr marL="0" lvl="0" indent="0">
              <a:spcBef>
                <a:spcPts val="640"/>
              </a:spcBef>
              <a:spcAft>
                <a:spcPts val="0"/>
              </a:spcAft>
              <a:buNone/>
            </a:pPr>
            <a:endParaRPr/>
          </a:p>
        </p:txBody>
      </p:sp>
      <p:sp>
        <p:nvSpPr>
          <p:cNvPr id="213" name="Shape 213"/>
          <p:cNvSpPr txBox="1">
            <a:spLocks noGrp="1"/>
          </p:cNvSpPr>
          <p:nvPr>
            <p:ph type="body" idx="1"/>
          </p:nvPr>
        </p:nvSpPr>
        <p:spPr>
          <a:xfrm>
            <a:off x="5556734" y="2998765"/>
            <a:ext cx="3054000" cy="2663400"/>
          </a:xfrm>
          <a:prstGeom prst="rect">
            <a:avLst/>
          </a:prstGeom>
        </p:spPr>
        <p:txBody>
          <a:bodyPr spcFirstLastPara="1" wrap="square" lIns="91425" tIns="91425" rIns="91425" bIns="91425" anchor="t" anchorCtr="0">
            <a:noAutofit/>
          </a:bodyPr>
          <a:lstStyle/>
          <a:p>
            <a:pPr marL="457200" lvl="0" indent="-342900" rtl="0">
              <a:lnSpc>
                <a:spcPct val="115000"/>
              </a:lnSpc>
              <a:spcBef>
                <a:spcPts val="0"/>
              </a:spcBef>
              <a:spcAft>
                <a:spcPts val="0"/>
              </a:spcAft>
              <a:buClr>
                <a:srgbClr val="980000"/>
              </a:buClr>
              <a:buSzPts val="1800"/>
              <a:buChar char="●"/>
            </a:pPr>
            <a:r>
              <a:rPr lang="en-US" sz="1800"/>
              <a:t>2300KV Brushless Motors</a:t>
            </a:r>
            <a:endParaRPr sz="1800"/>
          </a:p>
          <a:p>
            <a:pPr marL="457200" lvl="0" indent="-342900" rtl="0">
              <a:lnSpc>
                <a:spcPct val="115000"/>
              </a:lnSpc>
              <a:spcBef>
                <a:spcPts val="0"/>
              </a:spcBef>
              <a:spcAft>
                <a:spcPts val="0"/>
              </a:spcAft>
              <a:buClr>
                <a:srgbClr val="980000"/>
              </a:buClr>
              <a:buSzPts val="1800"/>
              <a:buFont typeface="Calibri"/>
              <a:buChar char="●"/>
            </a:pPr>
            <a:r>
              <a:rPr lang="en-US" sz="1800"/>
              <a:t>Littlebee 20A Mini ESC</a:t>
            </a:r>
            <a:endParaRPr sz="1800"/>
          </a:p>
          <a:p>
            <a:pPr marL="457200" lvl="0" indent="-342900" rtl="0">
              <a:lnSpc>
                <a:spcPct val="115000"/>
              </a:lnSpc>
              <a:spcBef>
                <a:spcPts val="0"/>
              </a:spcBef>
              <a:spcAft>
                <a:spcPts val="0"/>
              </a:spcAft>
              <a:buClr>
                <a:srgbClr val="980000"/>
              </a:buClr>
              <a:buSzPts val="1800"/>
              <a:buFont typeface="Calibri"/>
              <a:buChar char="●"/>
            </a:pPr>
            <a:r>
              <a:rPr lang="en-US" sz="1800"/>
              <a:t>F3 Flight Controller Board Cleanflight</a:t>
            </a:r>
            <a:endParaRPr sz="1800"/>
          </a:p>
          <a:p>
            <a:pPr marL="457200" lvl="0" indent="-342900" rtl="0">
              <a:lnSpc>
                <a:spcPct val="115000"/>
              </a:lnSpc>
              <a:spcBef>
                <a:spcPts val="0"/>
              </a:spcBef>
              <a:spcAft>
                <a:spcPts val="0"/>
              </a:spcAft>
              <a:buClr>
                <a:srgbClr val="980000"/>
              </a:buClr>
              <a:buSzPts val="1800"/>
              <a:buFont typeface="Calibri"/>
              <a:buChar char="●"/>
            </a:pPr>
            <a:r>
              <a:rPr lang="en-US" sz="1800"/>
              <a:t>700TVL camera</a:t>
            </a:r>
            <a:endParaRPr sz="1800"/>
          </a:p>
          <a:p>
            <a:pPr marL="457200" lvl="0" indent="-342900" rtl="0">
              <a:lnSpc>
                <a:spcPct val="115000"/>
              </a:lnSpc>
              <a:spcBef>
                <a:spcPts val="0"/>
              </a:spcBef>
              <a:spcAft>
                <a:spcPts val="0"/>
              </a:spcAft>
              <a:buClr>
                <a:srgbClr val="980000"/>
              </a:buClr>
              <a:buSzPts val="1800"/>
              <a:buChar char="●"/>
            </a:pPr>
            <a:r>
              <a:rPr lang="en-US" sz="1800"/>
              <a:t>Weight: 589.67g</a:t>
            </a:r>
            <a:endParaRPr sz="1800"/>
          </a:p>
          <a:p>
            <a:pPr marL="0" lvl="0" indent="0">
              <a:spcBef>
                <a:spcPts val="600"/>
              </a:spcBef>
              <a:spcAft>
                <a:spcPts val="0"/>
              </a:spcAft>
              <a:buNone/>
            </a:pPr>
            <a:endParaRPr/>
          </a:p>
        </p:txBody>
      </p:sp>
      <p:pic>
        <p:nvPicPr>
          <p:cNvPr id="214" name="Shape 214"/>
          <p:cNvPicPr preferRelativeResize="0"/>
          <p:nvPr/>
        </p:nvPicPr>
        <p:blipFill>
          <a:blip r:embed="rId3">
            <a:alphaModFix/>
          </a:blip>
          <a:stretch>
            <a:fillRect/>
          </a:stretch>
        </p:blipFill>
        <p:spPr>
          <a:xfrm>
            <a:off x="1065625" y="1019900"/>
            <a:ext cx="4114799" cy="5339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836700" y="2857495"/>
            <a:ext cx="7470600" cy="11430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sz="6000"/>
              <a:t>Design</a:t>
            </a:r>
            <a:endParaRPr sz="6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446250" y="201725"/>
            <a:ext cx="8251500" cy="11430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a:t>Hardware Layout</a:t>
            </a:r>
            <a:endParaRPr/>
          </a:p>
        </p:txBody>
      </p:sp>
      <p:grpSp>
        <p:nvGrpSpPr>
          <p:cNvPr id="227" name="Shape 227"/>
          <p:cNvGrpSpPr/>
          <p:nvPr/>
        </p:nvGrpSpPr>
        <p:grpSpPr>
          <a:xfrm>
            <a:off x="646100" y="1549122"/>
            <a:ext cx="7851775" cy="4672096"/>
            <a:chOff x="833350" y="163972"/>
            <a:chExt cx="7851775" cy="4672096"/>
          </a:xfrm>
        </p:grpSpPr>
        <p:sp>
          <p:nvSpPr>
            <p:cNvPr id="228" name="Shape 228"/>
            <p:cNvSpPr/>
            <p:nvPr/>
          </p:nvSpPr>
          <p:spPr>
            <a:xfrm>
              <a:off x="833350" y="2275775"/>
              <a:ext cx="821700" cy="503400"/>
            </a:xfrm>
            <a:prstGeom prst="rect">
              <a:avLst/>
            </a:prstGeom>
            <a:solidFill>
              <a:srgbClr val="E066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Battery 1</a:t>
              </a:r>
              <a:endParaRPr/>
            </a:p>
          </p:txBody>
        </p:sp>
        <p:sp>
          <p:nvSpPr>
            <p:cNvPr id="229" name="Shape 229"/>
            <p:cNvSpPr/>
            <p:nvPr/>
          </p:nvSpPr>
          <p:spPr>
            <a:xfrm>
              <a:off x="4937625" y="2255825"/>
              <a:ext cx="1117200" cy="510300"/>
            </a:xfrm>
            <a:prstGeom prst="rect">
              <a:avLst/>
            </a:prstGeom>
            <a:solidFill>
              <a:srgbClr val="E066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Flight Controller</a:t>
              </a:r>
              <a:endParaRPr/>
            </a:p>
          </p:txBody>
        </p:sp>
        <p:sp>
          <p:nvSpPr>
            <p:cNvPr id="230" name="Shape 230"/>
            <p:cNvSpPr/>
            <p:nvPr/>
          </p:nvSpPr>
          <p:spPr>
            <a:xfrm>
              <a:off x="2217875" y="2330975"/>
              <a:ext cx="1117200" cy="393000"/>
            </a:xfrm>
            <a:prstGeom prst="rect">
              <a:avLst/>
            </a:prstGeom>
            <a:solidFill>
              <a:srgbClr val="E066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Power Module</a:t>
              </a:r>
              <a:endParaRPr/>
            </a:p>
          </p:txBody>
        </p:sp>
        <p:sp>
          <p:nvSpPr>
            <p:cNvPr id="231" name="Shape 231"/>
            <p:cNvSpPr/>
            <p:nvPr/>
          </p:nvSpPr>
          <p:spPr>
            <a:xfrm rot="1201765">
              <a:off x="4716878" y="937931"/>
              <a:ext cx="317078" cy="676011"/>
            </a:xfrm>
            <a:prstGeom prst="rect">
              <a:avLst/>
            </a:prstGeom>
            <a:solidFill>
              <a:srgbClr val="E066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US"/>
                <a:t>ESC</a:t>
              </a:r>
              <a:endParaRPr/>
            </a:p>
          </p:txBody>
        </p:sp>
        <p:sp>
          <p:nvSpPr>
            <p:cNvPr id="232" name="Shape 232"/>
            <p:cNvSpPr/>
            <p:nvPr/>
          </p:nvSpPr>
          <p:spPr>
            <a:xfrm rot="-1172891">
              <a:off x="3558981" y="942500"/>
              <a:ext cx="317394" cy="676058"/>
            </a:xfrm>
            <a:prstGeom prst="rect">
              <a:avLst/>
            </a:prstGeom>
            <a:solidFill>
              <a:srgbClr val="E066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US"/>
                <a:t>ESC</a:t>
              </a:r>
              <a:endParaRPr/>
            </a:p>
          </p:txBody>
        </p:sp>
        <p:sp>
          <p:nvSpPr>
            <p:cNvPr id="233" name="Shape 233"/>
            <p:cNvSpPr/>
            <p:nvPr/>
          </p:nvSpPr>
          <p:spPr>
            <a:xfrm rot="-9328251">
              <a:off x="3536869" y="3407841"/>
              <a:ext cx="317230" cy="676072"/>
            </a:xfrm>
            <a:prstGeom prst="rect">
              <a:avLst/>
            </a:prstGeom>
            <a:solidFill>
              <a:srgbClr val="E066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US"/>
                <a:t>ESC</a:t>
              </a:r>
              <a:endParaRPr/>
            </a:p>
          </p:txBody>
        </p:sp>
        <p:sp>
          <p:nvSpPr>
            <p:cNvPr id="234" name="Shape 234"/>
            <p:cNvSpPr/>
            <p:nvPr/>
          </p:nvSpPr>
          <p:spPr>
            <a:xfrm rot="9627109">
              <a:off x="4716731" y="3407801"/>
              <a:ext cx="317394" cy="676158"/>
            </a:xfrm>
            <a:prstGeom prst="rect">
              <a:avLst/>
            </a:prstGeom>
            <a:solidFill>
              <a:srgbClr val="E066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US"/>
                <a:t>ESC</a:t>
              </a:r>
              <a:endParaRPr/>
            </a:p>
          </p:txBody>
        </p:sp>
        <p:sp>
          <p:nvSpPr>
            <p:cNvPr id="235" name="Shape 235"/>
            <p:cNvSpPr/>
            <p:nvPr/>
          </p:nvSpPr>
          <p:spPr>
            <a:xfrm rot="1220765">
              <a:off x="4710172" y="309985"/>
              <a:ext cx="910294" cy="392875"/>
            </a:xfrm>
            <a:prstGeom prst="ellipse">
              <a:avLst/>
            </a:prstGeom>
            <a:solidFill>
              <a:srgbClr val="E066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US"/>
                <a:t>Motor</a:t>
              </a:r>
              <a:endParaRPr/>
            </a:p>
          </p:txBody>
        </p:sp>
        <p:sp>
          <p:nvSpPr>
            <p:cNvPr id="236" name="Shape 236"/>
            <p:cNvSpPr/>
            <p:nvPr/>
          </p:nvSpPr>
          <p:spPr>
            <a:xfrm rot="-1038741">
              <a:off x="3006639" y="334904"/>
              <a:ext cx="910341" cy="392828"/>
            </a:xfrm>
            <a:prstGeom prst="ellipse">
              <a:avLst/>
            </a:prstGeom>
            <a:solidFill>
              <a:srgbClr val="E066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US"/>
                <a:t>Motor</a:t>
              </a:r>
              <a:endParaRPr/>
            </a:p>
          </p:txBody>
        </p:sp>
        <p:sp>
          <p:nvSpPr>
            <p:cNvPr id="237" name="Shape 237"/>
            <p:cNvSpPr/>
            <p:nvPr/>
          </p:nvSpPr>
          <p:spPr>
            <a:xfrm rot="9790665">
              <a:off x="4710241" y="4295423"/>
              <a:ext cx="910148" cy="392719"/>
            </a:xfrm>
            <a:prstGeom prst="ellipse">
              <a:avLst/>
            </a:prstGeom>
            <a:solidFill>
              <a:srgbClr val="E066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US"/>
                <a:t>Motor</a:t>
              </a:r>
              <a:endParaRPr/>
            </a:p>
          </p:txBody>
        </p:sp>
        <p:sp>
          <p:nvSpPr>
            <p:cNvPr id="238" name="Shape 238"/>
            <p:cNvSpPr/>
            <p:nvPr/>
          </p:nvSpPr>
          <p:spPr>
            <a:xfrm rot="-9199509">
              <a:off x="2886176" y="4259919"/>
              <a:ext cx="910171" cy="392699"/>
            </a:xfrm>
            <a:prstGeom prst="ellipse">
              <a:avLst/>
            </a:prstGeom>
            <a:solidFill>
              <a:srgbClr val="E066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US"/>
                <a:t>Motor</a:t>
              </a:r>
              <a:endParaRPr/>
            </a:p>
          </p:txBody>
        </p:sp>
        <p:sp>
          <p:nvSpPr>
            <p:cNvPr id="239" name="Shape 239"/>
            <p:cNvSpPr/>
            <p:nvPr/>
          </p:nvSpPr>
          <p:spPr>
            <a:xfrm>
              <a:off x="6183313" y="2051825"/>
              <a:ext cx="1213800" cy="896400"/>
            </a:xfrm>
            <a:prstGeom prst="roundRect">
              <a:avLst>
                <a:gd name="adj" fmla="val 16667"/>
              </a:avLst>
            </a:prstGeom>
            <a:solidFill>
              <a:srgbClr val="E066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PCB</a:t>
              </a:r>
              <a:endParaRPr/>
            </a:p>
          </p:txBody>
        </p:sp>
        <p:sp>
          <p:nvSpPr>
            <p:cNvPr id="240" name="Shape 240"/>
            <p:cNvSpPr/>
            <p:nvPr/>
          </p:nvSpPr>
          <p:spPr>
            <a:xfrm>
              <a:off x="3897988" y="2140825"/>
              <a:ext cx="772325" cy="744750"/>
            </a:xfrm>
            <a:prstGeom prst="flowChartProcess">
              <a:avLst/>
            </a:prstGeom>
            <a:solidFill>
              <a:srgbClr val="E066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PDB</a:t>
              </a:r>
              <a:endParaRPr/>
            </a:p>
          </p:txBody>
        </p:sp>
        <p:sp>
          <p:nvSpPr>
            <p:cNvPr id="241" name="Shape 241"/>
            <p:cNvSpPr/>
            <p:nvPr/>
          </p:nvSpPr>
          <p:spPr>
            <a:xfrm>
              <a:off x="7567925" y="1989175"/>
              <a:ext cx="1117200" cy="896400"/>
            </a:xfrm>
            <a:prstGeom prst="octagon">
              <a:avLst>
                <a:gd name="adj" fmla="val 29289"/>
              </a:avLst>
            </a:prstGeom>
            <a:solidFill>
              <a:srgbClr val="E066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Camera </a:t>
              </a:r>
              <a:endParaRPr/>
            </a:p>
          </p:txBody>
        </p:sp>
        <p:cxnSp>
          <p:nvCxnSpPr>
            <p:cNvPr id="242" name="Shape 242"/>
            <p:cNvCxnSpPr>
              <a:stCxn id="236" idx="4"/>
              <a:endCxn id="236" idx="4"/>
            </p:cNvCxnSpPr>
            <p:nvPr/>
          </p:nvCxnSpPr>
          <p:spPr>
            <a:xfrm>
              <a:off x="3520310" y="718819"/>
              <a:ext cx="0" cy="0"/>
            </a:xfrm>
            <a:prstGeom prst="straightConnector1">
              <a:avLst/>
            </a:prstGeom>
            <a:noFill/>
            <a:ln w="9525" cap="flat" cmpd="sng">
              <a:solidFill>
                <a:srgbClr val="595959"/>
              </a:solidFill>
              <a:prstDash val="solid"/>
              <a:round/>
              <a:headEnd type="none" w="med" len="med"/>
              <a:tailEnd type="none" w="med" len="med"/>
            </a:ln>
          </p:spPr>
        </p:cxnSp>
        <p:cxnSp>
          <p:nvCxnSpPr>
            <p:cNvPr id="243" name="Shape 243"/>
            <p:cNvCxnSpPr>
              <a:stCxn id="236" idx="4"/>
              <a:endCxn id="236" idx="4"/>
            </p:cNvCxnSpPr>
            <p:nvPr/>
          </p:nvCxnSpPr>
          <p:spPr>
            <a:xfrm>
              <a:off x="3520310" y="718819"/>
              <a:ext cx="0" cy="0"/>
            </a:xfrm>
            <a:prstGeom prst="straightConnector1">
              <a:avLst/>
            </a:prstGeom>
            <a:noFill/>
            <a:ln w="9525" cap="flat" cmpd="sng">
              <a:solidFill>
                <a:srgbClr val="595959"/>
              </a:solidFill>
              <a:prstDash val="solid"/>
              <a:round/>
              <a:headEnd type="none" w="med" len="med"/>
              <a:tailEnd type="none" w="med" len="med"/>
            </a:ln>
          </p:spPr>
        </p:cxnSp>
        <p:cxnSp>
          <p:nvCxnSpPr>
            <p:cNvPr id="244" name="Shape 244"/>
            <p:cNvCxnSpPr>
              <a:stCxn id="236" idx="4"/>
              <a:endCxn id="232" idx="0"/>
            </p:cNvCxnSpPr>
            <p:nvPr/>
          </p:nvCxnSpPr>
          <p:spPr>
            <a:xfrm>
              <a:off x="3520310" y="718819"/>
              <a:ext cx="84300" cy="243000"/>
            </a:xfrm>
            <a:prstGeom prst="straightConnector1">
              <a:avLst/>
            </a:prstGeom>
            <a:noFill/>
            <a:ln w="9525" cap="flat" cmpd="sng">
              <a:solidFill>
                <a:srgbClr val="595959"/>
              </a:solidFill>
              <a:prstDash val="solid"/>
              <a:round/>
              <a:headEnd type="none" w="med" len="med"/>
              <a:tailEnd type="none" w="med" len="med"/>
            </a:ln>
          </p:spPr>
        </p:cxnSp>
        <p:cxnSp>
          <p:nvCxnSpPr>
            <p:cNvPr id="245" name="Shape 245"/>
            <p:cNvCxnSpPr>
              <a:stCxn id="231" idx="0"/>
              <a:endCxn id="235" idx="4"/>
            </p:cNvCxnSpPr>
            <p:nvPr/>
          </p:nvCxnSpPr>
          <p:spPr>
            <a:xfrm rot="10800000" flipH="1">
              <a:off x="4991217" y="690486"/>
              <a:ext cx="105900" cy="267900"/>
            </a:xfrm>
            <a:prstGeom prst="straightConnector1">
              <a:avLst/>
            </a:prstGeom>
            <a:noFill/>
            <a:ln w="9525" cap="flat" cmpd="sng">
              <a:solidFill>
                <a:srgbClr val="595959"/>
              </a:solidFill>
              <a:prstDash val="solid"/>
              <a:round/>
              <a:headEnd type="none" w="med" len="med"/>
              <a:tailEnd type="none" w="med" len="med"/>
            </a:ln>
          </p:spPr>
        </p:cxnSp>
        <p:cxnSp>
          <p:nvCxnSpPr>
            <p:cNvPr id="246" name="Shape 246"/>
            <p:cNvCxnSpPr>
              <a:stCxn id="238" idx="4"/>
              <a:endCxn id="233" idx="0"/>
            </p:cNvCxnSpPr>
            <p:nvPr/>
          </p:nvCxnSpPr>
          <p:spPr>
            <a:xfrm rot="10800000" flipH="1">
              <a:off x="3429311" y="4053368"/>
              <a:ext cx="125700" cy="227400"/>
            </a:xfrm>
            <a:prstGeom prst="straightConnector1">
              <a:avLst/>
            </a:prstGeom>
            <a:noFill/>
            <a:ln w="9525" cap="flat" cmpd="sng">
              <a:solidFill>
                <a:srgbClr val="595959"/>
              </a:solidFill>
              <a:prstDash val="solid"/>
              <a:round/>
              <a:headEnd type="none" w="med" len="med"/>
              <a:tailEnd type="none" w="med" len="med"/>
            </a:ln>
          </p:spPr>
        </p:cxnSp>
        <p:cxnSp>
          <p:nvCxnSpPr>
            <p:cNvPr id="247" name="Shape 247"/>
            <p:cNvCxnSpPr>
              <a:stCxn id="237" idx="4"/>
              <a:endCxn id="234" idx="0"/>
            </p:cNvCxnSpPr>
            <p:nvPr/>
          </p:nvCxnSpPr>
          <p:spPr>
            <a:xfrm rot="10800000">
              <a:off x="4988464" y="4064432"/>
              <a:ext cx="120000" cy="239400"/>
            </a:xfrm>
            <a:prstGeom prst="straightConnector1">
              <a:avLst/>
            </a:prstGeom>
            <a:noFill/>
            <a:ln w="9525" cap="flat" cmpd="sng">
              <a:solidFill>
                <a:srgbClr val="595959"/>
              </a:solidFill>
              <a:prstDash val="solid"/>
              <a:round/>
              <a:headEnd type="none" w="med" len="med"/>
              <a:tailEnd type="none" w="med" len="med"/>
            </a:ln>
          </p:spPr>
        </p:cxnSp>
        <p:sp>
          <p:nvSpPr>
            <p:cNvPr id="248" name="Shape 248"/>
            <p:cNvSpPr/>
            <p:nvPr/>
          </p:nvSpPr>
          <p:spPr>
            <a:xfrm>
              <a:off x="7520600" y="690475"/>
              <a:ext cx="569400" cy="1011000"/>
            </a:xfrm>
            <a:prstGeom prst="rect">
              <a:avLst/>
            </a:prstGeom>
            <a:solidFill>
              <a:srgbClr val="E066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US"/>
                <a:t>Intel Stick</a:t>
              </a:r>
              <a:endParaRPr/>
            </a:p>
          </p:txBody>
        </p:sp>
        <p:sp>
          <p:nvSpPr>
            <p:cNvPr id="249" name="Shape 249"/>
            <p:cNvSpPr/>
            <p:nvPr/>
          </p:nvSpPr>
          <p:spPr>
            <a:xfrm>
              <a:off x="6243250" y="641300"/>
              <a:ext cx="821700" cy="451500"/>
            </a:xfrm>
            <a:prstGeom prst="rect">
              <a:avLst/>
            </a:prstGeom>
            <a:solidFill>
              <a:srgbClr val="E066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Battery 2</a:t>
              </a:r>
              <a:endParaRPr/>
            </a:p>
          </p:txBody>
        </p:sp>
        <p:cxnSp>
          <p:nvCxnSpPr>
            <p:cNvPr id="250" name="Shape 250"/>
            <p:cNvCxnSpPr>
              <a:stCxn id="249" idx="3"/>
              <a:endCxn id="249" idx="3"/>
            </p:cNvCxnSpPr>
            <p:nvPr/>
          </p:nvCxnSpPr>
          <p:spPr>
            <a:xfrm>
              <a:off x="7064950" y="867050"/>
              <a:ext cx="0" cy="0"/>
            </a:xfrm>
            <a:prstGeom prst="straightConnector1">
              <a:avLst/>
            </a:prstGeom>
            <a:noFill/>
            <a:ln w="9525" cap="flat" cmpd="sng">
              <a:solidFill>
                <a:srgbClr val="595959"/>
              </a:solidFill>
              <a:prstDash val="solid"/>
              <a:round/>
              <a:headEnd type="none" w="med" len="med"/>
              <a:tailEnd type="none" w="med" len="med"/>
            </a:ln>
          </p:spPr>
        </p:cxnSp>
        <p:cxnSp>
          <p:nvCxnSpPr>
            <p:cNvPr id="251" name="Shape 251"/>
            <p:cNvCxnSpPr>
              <a:stCxn id="249" idx="3"/>
              <a:endCxn id="248" idx="1"/>
            </p:cNvCxnSpPr>
            <p:nvPr/>
          </p:nvCxnSpPr>
          <p:spPr>
            <a:xfrm>
              <a:off x="7064950" y="867050"/>
              <a:ext cx="455700" cy="328800"/>
            </a:xfrm>
            <a:prstGeom prst="straightConnector1">
              <a:avLst/>
            </a:prstGeom>
            <a:noFill/>
            <a:ln w="9525" cap="flat" cmpd="sng">
              <a:solidFill>
                <a:srgbClr val="595959"/>
              </a:solidFill>
              <a:prstDash val="solid"/>
              <a:round/>
              <a:headEnd type="none" w="med" len="med"/>
              <a:tailEnd type="triangle" w="med" len="med"/>
            </a:ln>
          </p:spPr>
        </p:cxnSp>
        <p:cxnSp>
          <p:nvCxnSpPr>
            <p:cNvPr id="252" name="Shape 252"/>
            <p:cNvCxnSpPr>
              <a:stCxn id="241" idx="6"/>
              <a:endCxn id="248" idx="2"/>
            </p:cNvCxnSpPr>
            <p:nvPr/>
          </p:nvCxnSpPr>
          <p:spPr>
            <a:xfrm rot="10800000">
              <a:off x="7805272" y="1701475"/>
              <a:ext cx="25200" cy="287700"/>
            </a:xfrm>
            <a:prstGeom prst="straightConnector1">
              <a:avLst/>
            </a:prstGeom>
            <a:noFill/>
            <a:ln w="9525" cap="flat" cmpd="sng">
              <a:solidFill>
                <a:srgbClr val="595959"/>
              </a:solidFill>
              <a:prstDash val="solid"/>
              <a:round/>
              <a:headEnd type="none" w="med" len="med"/>
              <a:tailEnd type="triangle" w="med" len="med"/>
            </a:ln>
          </p:spPr>
        </p:cxnSp>
        <p:cxnSp>
          <p:nvCxnSpPr>
            <p:cNvPr id="253" name="Shape 253"/>
            <p:cNvCxnSpPr>
              <a:stCxn id="228" idx="3"/>
              <a:endCxn id="230" idx="1"/>
            </p:cNvCxnSpPr>
            <p:nvPr/>
          </p:nvCxnSpPr>
          <p:spPr>
            <a:xfrm>
              <a:off x="1655050" y="2527475"/>
              <a:ext cx="562800" cy="0"/>
            </a:xfrm>
            <a:prstGeom prst="straightConnector1">
              <a:avLst/>
            </a:prstGeom>
            <a:noFill/>
            <a:ln w="9525" cap="flat" cmpd="sng">
              <a:solidFill>
                <a:srgbClr val="595959"/>
              </a:solidFill>
              <a:prstDash val="solid"/>
              <a:round/>
              <a:headEnd type="none" w="med" len="med"/>
              <a:tailEnd type="triangle" w="med" len="med"/>
            </a:ln>
          </p:spPr>
        </p:cxnSp>
        <p:cxnSp>
          <p:nvCxnSpPr>
            <p:cNvPr id="254" name="Shape 254"/>
            <p:cNvCxnSpPr>
              <a:stCxn id="230" idx="3"/>
              <a:endCxn id="240" idx="1"/>
            </p:cNvCxnSpPr>
            <p:nvPr/>
          </p:nvCxnSpPr>
          <p:spPr>
            <a:xfrm rot="10800000" flipH="1">
              <a:off x="3335075" y="2513075"/>
              <a:ext cx="562800" cy="14400"/>
            </a:xfrm>
            <a:prstGeom prst="straightConnector1">
              <a:avLst/>
            </a:prstGeom>
            <a:noFill/>
            <a:ln w="9525" cap="flat" cmpd="sng">
              <a:solidFill>
                <a:srgbClr val="595959"/>
              </a:solidFill>
              <a:prstDash val="solid"/>
              <a:round/>
              <a:headEnd type="none" w="med" len="med"/>
              <a:tailEnd type="triangle" w="med" len="med"/>
            </a:ln>
          </p:spPr>
        </p:cxnSp>
        <p:cxnSp>
          <p:nvCxnSpPr>
            <p:cNvPr id="255" name="Shape 255"/>
            <p:cNvCxnSpPr>
              <a:stCxn id="229" idx="1"/>
              <a:endCxn id="240" idx="3"/>
            </p:cNvCxnSpPr>
            <p:nvPr/>
          </p:nvCxnSpPr>
          <p:spPr>
            <a:xfrm flipH="1">
              <a:off x="4670325" y="2510975"/>
              <a:ext cx="267300" cy="2100"/>
            </a:xfrm>
            <a:prstGeom prst="straightConnector1">
              <a:avLst/>
            </a:prstGeom>
            <a:noFill/>
            <a:ln w="9525" cap="flat" cmpd="sng">
              <a:solidFill>
                <a:srgbClr val="595959"/>
              </a:solidFill>
              <a:prstDash val="solid"/>
              <a:round/>
              <a:headEnd type="none" w="med" len="med"/>
              <a:tailEnd type="triangle" w="med" len="med"/>
            </a:ln>
          </p:spPr>
        </p:cxnSp>
        <p:cxnSp>
          <p:nvCxnSpPr>
            <p:cNvPr id="256" name="Shape 256"/>
            <p:cNvCxnSpPr>
              <a:stCxn id="229" idx="3"/>
              <a:endCxn id="239" idx="1"/>
            </p:cNvCxnSpPr>
            <p:nvPr/>
          </p:nvCxnSpPr>
          <p:spPr>
            <a:xfrm rot="10800000" flipH="1">
              <a:off x="6054825" y="2500175"/>
              <a:ext cx="128400" cy="10800"/>
            </a:xfrm>
            <a:prstGeom prst="straightConnector1">
              <a:avLst/>
            </a:prstGeom>
            <a:noFill/>
            <a:ln w="9525" cap="flat" cmpd="sng">
              <a:solidFill>
                <a:srgbClr val="595959"/>
              </a:solidFill>
              <a:prstDash val="solid"/>
              <a:round/>
              <a:headEnd type="none" w="med" len="med"/>
              <a:tailEnd type="triangle" w="med" len="med"/>
            </a:ln>
          </p:spPr>
        </p:cxnSp>
        <p:cxnSp>
          <p:nvCxnSpPr>
            <p:cNvPr id="257" name="Shape 257"/>
            <p:cNvCxnSpPr>
              <a:stCxn id="240" idx="2"/>
              <a:endCxn id="233" idx="2"/>
            </p:cNvCxnSpPr>
            <p:nvPr/>
          </p:nvCxnSpPr>
          <p:spPr>
            <a:xfrm flipH="1">
              <a:off x="3835950" y="2885575"/>
              <a:ext cx="448200" cy="552900"/>
            </a:xfrm>
            <a:prstGeom prst="straightConnector1">
              <a:avLst/>
            </a:prstGeom>
            <a:noFill/>
            <a:ln w="9525" cap="flat" cmpd="sng">
              <a:solidFill>
                <a:srgbClr val="595959"/>
              </a:solidFill>
              <a:prstDash val="solid"/>
              <a:round/>
              <a:headEnd type="none" w="med" len="med"/>
              <a:tailEnd type="none" w="med" len="med"/>
            </a:ln>
          </p:spPr>
        </p:cxnSp>
        <p:cxnSp>
          <p:nvCxnSpPr>
            <p:cNvPr id="258" name="Shape 258"/>
            <p:cNvCxnSpPr>
              <a:stCxn id="240" idx="2"/>
              <a:endCxn id="234" idx="2"/>
            </p:cNvCxnSpPr>
            <p:nvPr/>
          </p:nvCxnSpPr>
          <p:spPr>
            <a:xfrm>
              <a:off x="4284150" y="2885575"/>
              <a:ext cx="478200" cy="541800"/>
            </a:xfrm>
            <a:prstGeom prst="straightConnector1">
              <a:avLst/>
            </a:prstGeom>
            <a:noFill/>
            <a:ln w="9525" cap="flat" cmpd="sng">
              <a:solidFill>
                <a:srgbClr val="595959"/>
              </a:solidFill>
              <a:prstDash val="solid"/>
              <a:round/>
              <a:headEnd type="none" w="med" len="med"/>
              <a:tailEnd type="none" w="med" len="med"/>
            </a:ln>
          </p:spPr>
        </p:cxnSp>
        <p:cxnSp>
          <p:nvCxnSpPr>
            <p:cNvPr id="259" name="Shape 259"/>
            <p:cNvCxnSpPr>
              <a:stCxn id="240" idx="0"/>
              <a:endCxn id="232" idx="2"/>
            </p:cNvCxnSpPr>
            <p:nvPr/>
          </p:nvCxnSpPr>
          <p:spPr>
            <a:xfrm rot="10800000">
              <a:off x="3830550" y="1599025"/>
              <a:ext cx="453600" cy="541800"/>
            </a:xfrm>
            <a:prstGeom prst="straightConnector1">
              <a:avLst/>
            </a:prstGeom>
            <a:noFill/>
            <a:ln w="9525" cap="flat" cmpd="sng">
              <a:solidFill>
                <a:srgbClr val="595959"/>
              </a:solidFill>
              <a:prstDash val="solid"/>
              <a:round/>
              <a:headEnd type="none" w="med" len="med"/>
              <a:tailEnd type="none" w="med" len="med"/>
            </a:ln>
          </p:spPr>
        </p:cxnSp>
        <p:cxnSp>
          <p:nvCxnSpPr>
            <p:cNvPr id="260" name="Shape 260"/>
            <p:cNvCxnSpPr>
              <a:stCxn id="240" idx="0"/>
              <a:endCxn id="231" idx="2"/>
            </p:cNvCxnSpPr>
            <p:nvPr/>
          </p:nvCxnSpPr>
          <p:spPr>
            <a:xfrm rot="10800000" flipH="1">
              <a:off x="4284150" y="1593625"/>
              <a:ext cx="475500" cy="547200"/>
            </a:xfrm>
            <a:prstGeom prst="straightConnector1">
              <a:avLst/>
            </a:prstGeom>
            <a:noFill/>
            <a:ln w="9525" cap="flat" cmpd="sng">
              <a:solidFill>
                <a:srgbClr val="595959"/>
              </a:solidFill>
              <a:prstDash val="solid"/>
              <a:round/>
              <a:headEnd type="none" w="med" len="med"/>
              <a:tailEnd type="none" w="med" len="med"/>
            </a:ln>
          </p:spPr>
        </p:cxnSp>
      </p:grpSp>
      <p:cxnSp>
        <p:nvCxnSpPr>
          <p:cNvPr id="261" name="Shape 261"/>
          <p:cNvCxnSpPr/>
          <p:nvPr/>
        </p:nvCxnSpPr>
        <p:spPr>
          <a:xfrm rot="10800000" flipH="1">
            <a:off x="6566700" y="2581075"/>
            <a:ext cx="730500" cy="855900"/>
          </a:xfrm>
          <a:prstGeom prst="straightConnector1">
            <a:avLst/>
          </a:prstGeom>
          <a:noFill/>
          <a:ln w="9525" cap="flat" cmpd="sng">
            <a:solidFill>
              <a:srgbClr val="666666"/>
            </a:solidFill>
            <a:prstDash val="solid"/>
            <a:round/>
            <a:headEnd type="none" w="med" len="med"/>
            <a:tailEnd type="non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1028700" y="1185528"/>
            <a:ext cx="3200400" cy="730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Schematic</a:t>
            </a:r>
            <a:endParaRPr/>
          </a:p>
        </p:txBody>
      </p:sp>
      <p:sp>
        <p:nvSpPr>
          <p:cNvPr id="268" name="Shape 268"/>
          <p:cNvSpPr txBox="1">
            <a:spLocks noGrp="1"/>
          </p:cNvSpPr>
          <p:nvPr>
            <p:ph type="body" idx="1"/>
          </p:nvPr>
        </p:nvSpPr>
        <p:spPr>
          <a:xfrm>
            <a:off x="1028700" y="214424"/>
            <a:ext cx="2743200" cy="914400"/>
          </a:xfrm>
          <a:prstGeom prst="rect">
            <a:avLst/>
          </a:prstGeom>
        </p:spPr>
        <p:txBody>
          <a:bodyPr spcFirstLastPara="1" wrap="square" lIns="91425" tIns="91425" rIns="91425" bIns="91425" anchor="b" anchorCtr="0">
            <a:noAutofit/>
          </a:bodyPr>
          <a:lstStyle/>
          <a:p>
            <a:pPr marL="0" lvl="0" indent="0">
              <a:spcBef>
                <a:spcPts val="280"/>
              </a:spcBef>
              <a:spcAft>
                <a:spcPts val="0"/>
              </a:spcAft>
              <a:buNone/>
            </a:pPr>
            <a:r>
              <a:rPr lang="en-US"/>
              <a:t>Printed Circuit Board (PCB)</a:t>
            </a:r>
            <a:endParaRPr/>
          </a:p>
        </p:txBody>
      </p:sp>
      <p:sp>
        <p:nvSpPr>
          <p:cNvPr id="269" name="Shape 269"/>
          <p:cNvSpPr txBox="1">
            <a:spLocks noGrp="1"/>
          </p:cNvSpPr>
          <p:nvPr>
            <p:ph type="body" idx="2"/>
          </p:nvPr>
        </p:nvSpPr>
        <p:spPr>
          <a:xfrm>
            <a:off x="1028700" y="1972425"/>
            <a:ext cx="7086600" cy="3810000"/>
          </a:xfrm>
          <a:prstGeom prst="rect">
            <a:avLst/>
          </a:prstGeom>
        </p:spPr>
        <p:txBody>
          <a:bodyPr spcFirstLastPara="1" wrap="square" lIns="91425" tIns="91425" rIns="91425" bIns="91425" anchor="t" anchorCtr="0">
            <a:noAutofit/>
          </a:bodyPr>
          <a:lstStyle/>
          <a:p>
            <a:pPr marL="0" lvl="0" indent="0">
              <a:spcBef>
                <a:spcPts val="560"/>
              </a:spcBef>
              <a:spcAft>
                <a:spcPts val="0"/>
              </a:spcAft>
              <a:buNone/>
            </a:pPr>
            <a:endParaRPr/>
          </a:p>
        </p:txBody>
      </p:sp>
      <p:pic>
        <p:nvPicPr>
          <p:cNvPr id="270" name="Shape 270"/>
          <p:cNvPicPr preferRelativeResize="0"/>
          <p:nvPr/>
        </p:nvPicPr>
        <p:blipFill>
          <a:blip r:embed="rId3">
            <a:alphaModFix/>
          </a:blip>
          <a:stretch>
            <a:fillRect/>
          </a:stretch>
        </p:blipFill>
        <p:spPr>
          <a:xfrm>
            <a:off x="295463" y="1915725"/>
            <a:ext cx="8553072" cy="4598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body" idx="1"/>
          </p:nvPr>
        </p:nvSpPr>
        <p:spPr>
          <a:xfrm>
            <a:off x="1440175" y="493775"/>
            <a:ext cx="4207500" cy="803700"/>
          </a:xfrm>
          <a:prstGeom prst="rect">
            <a:avLst/>
          </a:prstGeom>
          <a:noFill/>
          <a:ln>
            <a:noFill/>
          </a:ln>
        </p:spPr>
        <p:txBody>
          <a:bodyPr spcFirstLastPara="1" wrap="square" lIns="45700" tIns="0" rIns="45700" bIns="0" anchor="b" anchorCtr="0">
            <a:noAutofit/>
          </a:bodyPr>
          <a:lstStyle/>
          <a:p>
            <a:pPr marL="0" marR="0" lvl="0" indent="0" algn="l" rtl="0">
              <a:spcBef>
                <a:spcPts val="0"/>
              </a:spcBef>
              <a:spcAft>
                <a:spcPts val="0"/>
              </a:spcAft>
              <a:buClr>
                <a:schemeClr val="accent1"/>
              </a:buClr>
              <a:buSzPts val="1600"/>
              <a:buFont typeface="Noto Sans Symbols"/>
              <a:buNone/>
            </a:pPr>
            <a:r>
              <a:rPr lang="en-US" sz="4800"/>
              <a:t>Flight Controller</a:t>
            </a:r>
            <a:endParaRPr sz="4800" b="0" i="0" u="none" strike="noStrike" cap="none">
              <a:solidFill>
                <a:schemeClr val="lt1"/>
              </a:solidFill>
              <a:latin typeface="Calibri"/>
              <a:ea typeface="Calibri"/>
              <a:cs typeface="Calibri"/>
              <a:sym typeface="Calibri"/>
            </a:endParaRPr>
          </a:p>
        </p:txBody>
      </p:sp>
      <p:pic>
        <p:nvPicPr>
          <p:cNvPr id="276" name="Shape 276"/>
          <p:cNvPicPr preferRelativeResize="0"/>
          <p:nvPr/>
        </p:nvPicPr>
        <p:blipFill>
          <a:blip r:embed="rId3">
            <a:alphaModFix/>
          </a:blip>
          <a:stretch>
            <a:fillRect/>
          </a:stretch>
        </p:blipFill>
        <p:spPr>
          <a:xfrm>
            <a:off x="695613" y="1627725"/>
            <a:ext cx="7752775" cy="4743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685800" y="2035725"/>
            <a:ext cx="6629400" cy="20100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sz="2400" b="0">
                <a:solidFill>
                  <a:srgbClr val="FFFFFF"/>
                </a:solidFill>
              </a:rPr>
              <a:t>PIXHAWK Mini</a:t>
            </a:r>
            <a:endParaRPr sz="2400" b="0">
              <a:solidFill>
                <a:srgbClr val="FFFFFF"/>
              </a:solidFill>
            </a:endParaRPr>
          </a:p>
          <a:p>
            <a:pPr marL="457200" lvl="0" indent="-317500" rtl="0">
              <a:spcBef>
                <a:spcPts val="0"/>
              </a:spcBef>
              <a:spcAft>
                <a:spcPts val="0"/>
              </a:spcAft>
              <a:buClr>
                <a:srgbClr val="980000"/>
              </a:buClr>
              <a:buSzPts val="1400"/>
              <a:buFont typeface="Calibri"/>
              <a:buChar char="●"/>
            </a:pPr>
            <a:r>
              <a:rPr lang="en-US" sz="2400" b="0">
                <a:solidFill>
                  <a:srgbClr val="FFFFFF"/>
                </a:solidFill>
              </a:rPr>
              <a:t>3 internal sensors (Gyro/Accel/Mag)</a:t>
            </a:r>
            <a:endParaRPr sz="2400" b="0">
              <a:solidFill>
                <a:srgbClr val="FFFFFF"/>
              </a:solidFill>
            </a:endParaRPr>
          </a:p>
          <a:p>
            <a:pPr marL="457200" lvl="0" indent="-317500" rtl="0">
              <a:spcBef>
                <a:spcPts val="0"/>
              </a:spcBef>
              <a:spcAft>
                <a:spcPts val="0"/>
              </a:spcAft>
              <a:buClr>
                <a:srgbClr val="980000"/>
              </a:buClr>
              <a:buSzPts val="1400"/>
              <a:buFont typeface="Calibri"/>
              <a:buChar char="●"/>
            </a:pPr>
            <a:r>
              <a:rPr lang="en-US" sz="2400" b="0">
                <a:solidFill>
                  <a:srgbClr val="FFFFFF"/>
                </a:solidFill>
              </a:rPr>
              <a:t>Open-source</a:t>
            </a:r>
            <a:endParaRPr sz="2400" b="0">
              <a:solidFill>
                <a:srgbClr val="FFFFFF"/>
              </a:solidFill>
            </a:endParaRPr>
          </a:p>
          <a:p>
            <a:pPr marL="457200" lvl="0" indent="-317500" rtl="0">
              <a:spcBef>
                <a:spcPts val="0"/>
              </a:spcBef>
              <a:spcAft>
                <a:spcPts val="0"/>
              </a:spcAft>
              <a:buClr>
                <a:srgbClr val="980000"/>
              </a:buClr>
              <a:buSzPts val="1400"/>
              <a:buFont typeface="Calibri"/>
              <a:buChar char="●"/>
            </a:pPr>
            <a:r>
              <a:rPr lang="en-US" sz="2400" b="0">
                <a:solidFill>
                  <a:srgbClr val="FFFFFF"/>
                </a:solidFill>
              </a:rPr>
              <a:t>Multiple connections such as UART, I2C, and CAN</a:t>
            </a:r>
            <a:endParaRPr>
              <a:solidFill>
                <a:srgbClr val="FFFFFF"/>
              </a:solidFill>
            </a:endParaRPr>
          </a:p>
        </p:txBody>
      </p:sp>
      <p:sp>
        <p:nvSpPr>
          <p:cNvPr id="283" name="Shape 283"/>
          <p:cNvSpPr txBox="1">
            <a:spLocks noGrp="1"/>
          </p:cNvSpPr>
          <p:nvPr>
            <p:ph type="body" idx="1"/>
          </p:nvPr>
        </p:nvSpPr>
        <p:spPr>
          <a:xfrm>
            <a:off x="685800" y="846300"/>
            <a:ext cx="4430400" cy="869400"/>
          </a:xfrm>
          <a:prstGeom prst="rect">
            <a:avLst/>
          </a:prstGeom>
        </p:spPr>
        <p:txBody>
          <a:bodyPr spcFirstLastPara="1" wrap="square" lIns="91425" tIns="91425" rIns="91425" bIns="91425" anchor="b" anchorCtr="0">
            <a:noAutofit/>
          </a:bodyPr>
          <a:lstStyle/>
          <a:p>
            <a:pPr marL="0" lvl="0" indent="0">
              <a:spcBef>
                <a:spcPts val="400"/>
              </a:spcBef>
              <a:spcAft>
                <a:spcPts val="0"/>
              </a:spcAft>
              <a:buNone/>
            </a:pPr>
            <a:r>
              <a:rPr lang="en-US" sz="4800"/>
              <a:t>Flight Controller</a:t>
            </a:r>
            <a:endParaRPr sz="4800"/>
          </a:p>
        </p:txBody>
      </p:sp>
      <p:pic>
        <p:nvPicPr>
          <p:cNvPr id="284" name="Shape 284"/>
          <p:cNvPicPr preferRelativeResize="0"/>
          <p:nvPr/>
        </p:nvPicPr>
        <p:blipFill>
          <a:blip r:embed="rId3">
            <a:alphaModFix/>
          </a:blip>
          <a:stretch>
            <a:fillRect/>
          </a:stretch>
        </p:blipFill>
        <p:spPr>
          <a:xfrm>
            <a:off x="2992675" y="3901175"/>
            <a:ext cx="2387125" cy="2714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457200" y="1185528"/>
            <a:ext cx="3200400" cy="730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t>Red Team</a:t>
            </a:r>
            <a:endParaRPr/>
          </a:p>
        </p:txBody>
      </p:sp>
      <p:sp>
        <p:nvSpPr>
          <p:cNvPr id="105" name="Shape 105"/>
          <p:cNvSpPr txBox="1">
            <a:spLocks noGrp="1"/>
          </p:cNvSpPr>
          <p:nvPr>
            <p:ph type="body" idx="1"/>
          </p:nvPr>
        </p:nvSpPr>
        <p:spPr>
          <a:xfrm>
            <a:off x="457200" y="214424"/>
            <a:ext cx="2743200" cy="914400"/>
          </a:xfrm>
          <a:prstGeom prst="rect">
            <a:avLst/>
          </a:prstGeom>
        </p:spPr>
        <p:txBody>
          <a:bodyPr spcFirstLastPara="1" wrap="square" lIns="91425" tIns="91425" rIns="91425" bIns="91425" anchor="b" anchorCtr="0">
            <a:noAutofit/>
          </a:bodyPr>
          <a:lstStyle/>
          <a:p>
            <a:pPr marL="0" lvl="0" indent="0" rtl="0">
              <a:spcBef>
                <a:spcPts val="280"/>
              </a:spcBef>
              <a:spcAft>
                <a:spcPts val="0"/>
              </a:spcAft>
              <a:buNone/>
            </a:pPr>
            <a:r>
              <a:rPr lang="en-US"/>
              <a:t>Robocopter</a:t>
            </a:r>
            <a:endParaRPr/>
          </a:p>
        </p:txBody>
      </p:sp>
      <p:sp>
        <p:nvSpPr>
          <p:cNvPr id="106" name="Shape 106"/>
          <p:cNvSpPr txBox="1">
            <a:spLocks noGrp="1"/>
          </p:cNvSpPr>
          <p:nvPr>
            <p:ph type="body" idx="2"/>
          </p:nvPr>
        </p:nvSpPr>
        <p:spPr>
          <a:xfrm>
            <a:off x="457200" y="1759850"/>
            <a:ext cx="7086600" cy="4031400"/>
          </a:xfrm>
          <a:prstGeom prst="rect">
            <a:avLst/>
          </a:prstGeom>
        </p:spPr>
        <p:txBody>
          <a:bodyPr spcFirstLastPara="1" wrap="square" lIns="91425" tIns="91425" rIns="91425" bIns="91425" anchor="t" anchorCtr="0">
            <a:noAutofit/>
          </a:bodyPr>
          <a:lstStyle/>
          <a:p>
            <a:pPr marL="457200" lvl="0" indent="-355600" rtl="0">
              <a:lnSpc>
                <a:spcPct val="150000"/>
              </a:lnSpc>
              <a:spcBef>
                <a:spcPts val="0"/>
              </a:spcBef>
              <a:spcAft>
                <a:spcPts val="0"/>
              </a:spcAft>
              <a:buClr>
                <a:srgbClr val="A6080A"/>
              </a:buClr>
              <a:buSzPts val="2000"/>
              <a:buFont typeface="Calibri"/>
              <a:buChar char="●"/>
            </a:pPr>
            <a:r>
              <a:rPr lang="en-US" sz="2000"/>
              <a:t>Interdisciplinary Project Consisting of</a:t>
            </a:r>
            <a:endParaRPr sz="2000"/>
          </a:p>
          <a:p>
            <a:pPr marL="914400" lvl="1" indent="-330200" rtl="0">
              <a:lnSpc>
                <a:spcPct val="150000"/>
              </a:lnSpc>
              <a:spcBef>
                <a:spcPts val="0"/>
              </a:spcBef>
              <a:spcAft>
                <a:spcPts val="0"/>
              </a:spcAft>
              <a:buClr>
                <a:srgbClr val="A6080A"/>
              </a:buClr>
              <a:buSzPts val="1600"/>
              <a:buFont typeface="Arial"/>
              <a:buChar char="○"/>
            </a:pPr>
            <a:r>
              <a:rPr lang="en-US" sz="1600"/>
              <a:t>ME: Matthew Newman, Mathew Pistone, Jeremy Meehan, </a:t>
            </a:r>
            <a:endParaRPr sz="1600"/>
          </a:p>
          <a:p>
            <a:pPr marL="914400" lvl="0" indent="457200" rtl="0">
              <a:lnSpc>
                <a:spcPct val="150000"/>
              </a:lnSpc>
              <a:spcBef>
                <a:spcPts val="0"/>
              </a:spcBef>
              <a:spcAft>
                <a:spcPts val="0"/>
              </a:spcAft>
              <a:buNone/>
            </a:pPr>
            <a:r>
              <a:rPr lang="en-US" sz="1600"/>
              <a:t>Greg Potter </a:t>
            </a:r>
            <a:endParaRPr sz="1600"/>
          </a:p>
          <a:p>
            <a:pPr marL="914400" lvl="1" indent="-330200" rtl="0">
              <a:lnSpc>
                <a:spcPct val="150000"/>
              </a:lnSpc>
              <a:spcBef>
                <a:spcPts val="0"/>
              </a:spcBef>
              <a:spcAft>
                <a:spcPts val="0"/>
              </a:spcAft>
              <a:buClr>
                <a:srgbClr val="A6080A"/>
              </a:buClr>
              <a:buSzPts val="1600"/>
              <a:buFont typeface="Arial"/>
              <a:buChar char="○"/>
            </a:pPr>
            <a:r>
              <a:rPr lang="en-US" sz="1600"/>
              <a:t>AE: Anton Keys, Christopher Vallee, Matthew MacAllister</a:t>
            </a:r>
            <a:endParaRPr sz="1600"/>
          </a:p>
          <a:p>
            <a:pPr marL="914400" lvl="1" indent="-330200" rtl="0">
              <a:lnSpc>
                <a:spcPct val="150000"/>
              </a:lnSpc>
              <a:spcBef>
                <a:spcPts val="0"/>
              </a:spcBef>
              <a:spcAft>
                <a:spcPts val="0"/>
              </a:spcAft>
              <a:buClr>
                <a:srgbClr val="A6080A"/>
              </a:buClr>
              <a:buSzPts val="1600"/>
              <a:buFont typeface="Arial"/>
              <a:buChar char="○"/>
            </a:pPr>
            <a:r>
              <a:rPr lang="en-US" sz="1600"/>
              <a:t>EE: Pamela Echevarria, Jarryd Salas</a:t>
            </a:r>
            <a:endParaRPr sz="1600"/>
          </a:p>
          <a:p>
            <a:pPr marL="914400" lvl="1" indent="-330200" rtl="0">
              <a:lnSpc>
                <a:spcPct val="150000"/>
              </a:lnSpc>
              <a:spcBef>
                <a:spcPts val="0"/>
              </a:spcBef>
              <a:spcAft>
                <a:spcPts val="0"/>
              </a:spcAft>
              <a:buClr>
                <a:srgbClr val="A6080A"/>
              </a:buClr>
              <a:buSzPts val="1600"/>
              <a:buFont typeface="Arial"/>
              <a:buChar char="○"/>
            </a:pPr>
            <a:r>
              <a:rPr lang="en-US" sz="1600"/>
              <a:t>CE: Branden Griffin, Joey Velez-Ginorio</a:t>
            </a:r>
            <a:endParaRPr sz="1600"/>
          </a:p>
          <a:p>
            <a:pPr marL="914400" lvl="1" indent="-330200" rtl="0">
              <a:lnSpc>
                <a:spcPct val="150000"/>
              </a:lnSpc>
              <a:spcBef>
                <a:spcPts val="0"/>
              </a:spcBef>
              <a:spcAft>
                <a:spcPts val="0"/>
              </a:spcAft>
              <a:buClr>
                <a:srgbClr val="A6080A"/>
              </a:buClr>
              <a:buSzPts val="1600"/>
              <a:buFont typeface="Arial"/>
              <a:buChar char="○"/>
            </a:pPr>
            <a:r>
              <a:rPr lang="en-US" sz="1600"/>
              <a:t>CS: Tarek Medrano, Khandoker Ahmed, Angel Mercado</a:t>
            </a:r>
            <a:endParaRPr sz="1600"/>
          </a:p>
          <a:p>
            <a:pPr marL="457200" lvl="0" indent="-355600" rtl="0">
              <a:lnSpc>
                <a:spcPct val="150000"/>
              </a:lnSpc>
              <a:spcBef>
                <a:spcPts val="0"/>
              </a:spcBef>
              <a:spcAft>
                <a:spcPts val="0"/>
              </a:spcAft>
              <a:buClr>
                <a:srgbClr val="A6080A"/>
              </a:buClr>
              <a:buSzPts val="2000"/>
              <a:buFont typeface="Arial"/>
              <a:buChar char="●"/>
            </a:pPr>
            <a:r>
              <a:rPr lang="en-US" sz="2000"/>
              <a:t>Tasked to design and build an autonomous drone who’s motivation is to have a defense vehicle that will not require human life to be at risk. This drone can detect other “prey” drones, attack them, avoid obstacles and transmit Live First Person view video to a ground station via wifi.</a:t>
            </a:r>
            <a:endParaRPr sz="2000"/>
          </a:p>
          <a:p>
            <a:pPr marL="0" lvl="0" indent="0" rtl="0">
              <a:spcBef>
                <a:spcPts val="560"/>
              </a:spcBef>
              <a:spcAft>
                <a:spcPts val="0"/>
              </a:spcAft>
              <a:buNone/>
            </a:pPr>
            <a:endParaRPr/>
          </a:p>
        </p:txBody>
      </p:sp>
      <p:pic>
        <p:nvPicPr>
          <p:cNvPr id="107" name="Shape 107"/>
          <p:cNvPicPr preferRelativeResize="0"/>
          <p:nvPr/>
        </p:nvPicPr>
        <p:blipFill>
          <a:blip r:embed="rId3">
            <a:alphaModFix/>
          </a:blip>
          <a:stretch>
            <a:fillRect/>
          </a:stretch>
        </p:blipFill>
        <p:spPr>
          <a:xfrm>
            <a:off x="457200" y="205650"/>
            <a:ext cx="2504644" cy="914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376175" y="1888425"/>
            <a:ext cx="7831500" cy="44895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sz="2400" b="0">
                <a:solidFill>
                  <a:srgbClr val="FFFFFF"/>
                </a:solidFill>
              </a:rPr>
              <a:t>915 MHz Telemetry Radio Set</a:t>
            </a:r>
            <a:endParaRPr sz="2400" b="0">
              <a:solidFill>
                <a:srgbClr val="FFFFFF"/>
              </a:solidFill>
            </a:endParaRPr>
          </a:p>
          <a:p>
            <a:pPr marL="457200" lvl="0" indent="-381000" rtl="0">
              <a:spcBef>
                <a:spcPts val="0"/>
              </a:spcBef>
              <a:spcAft>
                <a:spcPts val="0"/>
              </a:spcAft>
              <a:buClr>
                <a:schemeClr val="accent1"/>
              </a:buClr>
              <a:buSzPts val="2400"/>
              <a:buFont typeface="Calibri"/>
              <a:buChar char="●"/>
            </a:pPr>
            <a:r>
              <a:rPr lang="en-US" sz="2400" b="0">
                <a:solidFill>
                  <a:srgbClr val="FFFFFF"/>
                </a:solidFill>
              </a:rPr>
              <a:t>allows ground station to communicate to quadcopter</a:t>
            </a:r>
            <a:endParaRPr sz="2400" b="0">
              <a:solidFill>
                <a:srgbClr val="FFFFFF"/>
              </a:solidFill>
            </a:endParaRPr>
          </a:p>
          <a:p>
            <a:pPr marL="457200" lvl="0" indent="-381000" rtl="0">
              <a:spcBef>
                <a:spcPts val="0"/>
              </a:spcBef>
              <a:spcAft>
                <a:spcPts val="0"/>
              </a:spcAft>
              <a:buClr>
                <a:schemeClr val="accent1"/>
              </a:buClr>
              <a:buSzPts val="2400"/>
              <a:buFont typeface="Calibri"/>
              <a:buChar char="●"/>
            </a:pPr>
            <a:r>
              <a:rPr lang="en-US" sz="2400" b="0">
                <a:solidFill>
                  <a:srgbClr val="FFFFFF"/>
                </a:solidFill>
              </a:rPr>
              <a:t>allows view of in flight data</a:t>
            </a:r>
            <a:endParaRPr sz="2400" b="0">
              <a:solidFill>
                <a:srgbClr val="FFFFFF"/>
              </a:solidFill>
            </a:endParaRPr>
          </a:p>
          <a:p>
            <a:pPr marL="457200" lvl="0" indent="-381000" rtl="0">
              <a:spcBef>
                <a:spcPts val="0"/>
              </a:spcBef>
              <a:spcAft>
                <a:spcPts val="0"/>
              </a:spcAft>
              <a:buClr>
                <a:schemeClr val="accent1"/>
              </a:buClr>
              <a:buSzPts val="2400"/>
              <a:buFont typeface="Calibri"/>
              <a:buChar char="●"/>
            </a:pPr>
            <a:r>
              <a:rPr lang="en-US" sz="2400" b="0">
                <a:solidFill>
                  <a:srgbClr val="FFFFFF"/>
                </a:solidFill>
              </a:rPr>
              <a:t>QGroundControl program</a:t>
            </a:r>
            <a:endParaRPr sz="2400" b="0">
              <a:solidFill>
                <a:srgbClr val="FFFFFF"/>
              </a:solidFill>
            </a:endParaRPr>
          </a:p>
          <a:p>
            <a:pPr marL="457200" lvl="0" indent="-381000" rtl="0">
              <a:spcBef>
                <a:spcPts val="0"/>
              </a:spcBef>
              <a:spcAft>
                <a:spcPts val="0"/>
              </a:spcAft>
              <a:buClr>
                <a:schemeClr val="accent1"/>
              </a:buClr>
              <a:buSzPts val="2400"/>
              <a:buFont typeface="Calibri"/>
              <a:buChar char="●"/>
            </a:pPr>
            <a:r>
              <a:rPr lang="en-US" sz="2400" b="0">
                <a:solidFill>
                  <a:srgbClr val="FFFFFF"/>
                </a:solidFill>
              </a:rPr>
              <a:t>open source</a:t>
            </a:r>
            <a:endParaRPr sz="2400" b="0">
              <a:solidFill>
                <a:srgbClr val="FFFFFF"/>
              </a:solidFill>
            </a:endParaRPr>
          </a:p>
          <a:p>
            <a:pPr marL="0" lvl="0" indent="0" rtl="0">
              <a:spcBef>
                <a:spcPts val="0"/>
              </a:spcBef>
              <a:spcAft>
                <a:spcPts val="0"/>
              </a:spcAft>
              <a:buClr>
                <a:schemeClr val="dk1"/>
              </a:buClr>
              <a:buSzPts val="1100"/>
              <a:buFont typeface="Arial"/>
              <a:buNone/>
            </a:pPr>
            <a:endParaRPr sz="2400" b="0">
              <a:solidFill>
                <a:srgbClr val="FFFFFF"/>
              </a:solidFill>
            </a:endParaRPr>
          </a:p>
          <a:p>
            <a:pPr marL="0" lvl="0" indent="0" rtl="0">
              <a:spcBef>
                <a:spcPts val="0"/>
              </a:spcBef>
              <a:spcAft>
                <a:spcPts val="0"/>
              </a:spcAft>
              <a:buClr>
                <a:schemeClr val="dk1"/>
              </a:buClr>
              <a:buSzPts val="1100"/>
              <a:buFont typeface="Arial"/>
              <a:buNone/>
            </a:pPr>
            <a:r>
              <a:rPr lang="en-US" sz="2400" b="0">
                <a:solidFill>
                  <a:srgbClr val="FFFFFF"/>
                </a:solidFill>
              </a:rPr>
              <a:t>FrSky ACCST Taranis Q X7 Transmitter with X8R receiver</a:t>
            </a:r>
            <a:endParaRPr sz="2400" b="0">
              <a:solidFill>
                <a:srgbClr val="FFFFFF"/>
              </a:solidFill>
            </a:endParaRPr>
          </a:p>
          <a:p>
            <a:pPr marL="457200" lvl="0" indent="-381000" rtl="0">
              <a:spcBef>
                <a:spcPts val="0"/>
              </a:spcBef>
              <a:spcAft>
                <a:spcPts val="0"/>
              </a:spcAft>
              <a:buClr>
                <a:srgbClr val="980000"/>
              </a:buClr>
              <a:buSzPts val="2400"/>
              <a:buFont typeface="Calibri"/>
              <a:buChar char="●"/>
            </a:pPr>
            <a:r>
              <a:rPr lang="en-US" sz="2400" b="0">
                <a:solidFill>
                  <a:srgbClr val="FFFFFF"/>
                </a:solidFill>
              </a:rPr>
              <a:t>open source firmware </a:t>
            </a:r>
            <a:endParaRPr sz="2400" b="0">
              <a:solidFill>
                <a:srgbClr val="FFFFFF"/>
              </a:solidFill>
            </a:endParaRPr>
          </a:p>
          <a:p>
            <a:pPr marL="457200" lvl="0" indent="-381000" rtl="0">
              <a:spcBef>
                <a:spcPts val="0"/>
              </a:spcBef>
              <a:spcAft>
                <a:spcPts val="0"/>
              </a:spcAft>
              <a:buClr>
                <a:srgbClr val="980000"/>
              </a:buClr>
              <a:buSzPts val="2400"/>
              <a:buFont typeface="Calibri"/>
              <a:buChar char="●"/>
            </a:pPr>
            <a:r>
              <a:rPr lang="en-US" sz="2400" b="0">
                <a:solidFill>
                  <a:srgbClr val="FFFFFF"/>
                </a:solidFill>
              </a:rPr>
              <a:t>multiple channels for multiple flight modes</a:t>
            </a:r>
            <a:endParaRPr>
              <a:solidFill>
                <a:srgbClr val="FFFFFF"/>
              </a:solidFill>
            </a:endParaRPr>
          </a:p>
        </p:txBody>
      </p:sp>
      <p:sp>
        <p:nvSpPr>
          <p:cNvPr id="291" name="Shape 291"/>
          <p:cNvSpPr txBox="1">
            <a:spLocks noGrp="1"/>
          </p:cNvSpPr>
          <p:nvPr>
            <p:ph type="body" idx="1"/>
          </p:nvPr>
        </p:nvSpPr>
        <p:spPr>
          <a:xfrm>
            <a:off x="376175" y="700375"/>
            <a:ext cx="8304000" cy="774000"/>
          </a:xfrm>
          <a:prstGeom prst="rect">
            <a:avLst/>
          </a:prstGeom>
        </p:spPr>
        <p:txBody>
          <a:bodyPr spcFirstLastPara="1" wrap="square" lIns="91425" tIns="91425" rIns="91425" bIns="91425" anchor="b" anchorCtr="0">
            <a:noAutofit/>
          </a:bodyPr>
          <a:lstStyle/>
          <a:p>
            <a:pPr marL="0" lvl="0" indent="0" algn="ctr">
              <a:spcBef>
                <a:spcPts val="400"/>
              </a:spcBef>
              <a:spcAft>
                <a:spcPts val="0"/>
              </a:spcAft>
              <a:buNone/>
            </a:pPr>
            <a:r>
              <a:rPr lang="en-US" sz="3600"/>
              <a:t>RC Transmitter/Receiver and Telemetry</a:t>
            </a:r>
            <a:endParaRPr sz="36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body" idx="1"/>
          </p:nvPr>
        </p:nvSpPr>
        <p:spPr>
          <a:xfrm>
            <a:off x="571550" y="676575"/>
            <a:ext cx="6050100" cy="692700"/>
          </a:xfrm>
          <a:prstGeom prst="rect">
            <a:avLst/>
          </a:prstGeom>
        </p:spPr>
        <p:txBody>
          <a:bodyPr spcFirstLastPara="1" wrap="square" lIns="91425" tIns="91425" rIns="91425" bIns="91425" anchor="b" anchorCtr="0">
            <a:noAutofit/>
          </a:bodyPr>
          <a:lstStyle/>
          <a:p>
            <a:pPr marL="0" lvl="0" indent="0">
              <a:spcBef>
                <a:spcPts val="400"/>
              </a:spcBef>
              <a:spcAft>
                <a:spcPts val="0"/>
              </a:spcAft>
              <a:buNone/>
            </a:pPr>
            <a:r>
              <a:rPr lang="en-US" sz="3600"/>
              <a:t>Obstacle Avoidance - Sensors</a:t>
            </a:r>
            <a:endParaRPr sz="3600"/>
          </a:p>
        </p:txBody>
      </p:sp>
      <p:graphicFrame>
        <p:nvGraphicFramePr>
          <p:cNvPr id="298" name="Shape 298"/>
          <p:cNvGraphicFramePr/>
          <p:nvPr/>
        </p:nvGraphicFramePr>
        <p:xfrm>
          <a:off x="1111000" y="1699530"/>
          <a:ext cx="7373925" cy="4656850"/>
        </p:xfrm>
        <a:graphic>
          <a:graphicData uri="http://schemas.openxmlformats.org/drawingml/2006/table">
            <a:tbl>
              <a:tblPr>
                <a:noFill/>
                <a:tableStyleId>{3C33727F-3E79-4D76-B29C-61C7CEC0F455}</a:tableStyleId>
              </a:tblPr>
              <a:tblGrid>
                <a:gridCol w="1288075"/>
                <a:gridCol w="1406250"/>
                <a:gridCol w="1429875"/>
                <a:gridCol w="1630775"/>
                <a:gridCol w="1618950"/>
              </a:tblGrid>
              <a:tr h="635400">
                <a:tc>
                  <a:txBody>
                    <a:bodyPr/>
                    <a:lstStyle/>
                    <a:p>
                      <a:pPr marL="0" lvl="0" indent="0" rtl="0">
                        <a:spcBef>
                          <a:spcPts val="0"/>
                        </a:spcBef>
                        <a:spcAft>
                          <a:spcPts val="0"/>
                        </a:spcAft>
                        <a:buNone/>
                      </a:pPr>
                      <a:r>
                        <a:rPr lang="en-US" sz="1200" b="1">
                          <a:solidFill>
                            <a:srgbClr val="D83829"/>
                          </a:solidFill>
                        </a:rPr>
                        <a:t>Feature</a:t>
                      </a:r>
                      <a:endParaRPr sz="1200" b="1">
                        <a:solidFill>
                          <a:srgbClr val="D83829"/>
                        </a:solidFill>
                      </a:endParaRPr>
                    </a:p>
                  </a:txBody>
                  <a:tcPr marL="63500" marR="63500" marT="63500" marB="63500"/>
                </a:tc>
                <a:tc>
                  <a:txBody>
                    <a:bodyPr/>
                    <a:lstStyle/>
                    <a:p>
                      <a:pPr marL="0" lvl="0" indent="0" rtl="0">
                        <a:spcBef>
                          <a:spcPts val="0"/>
                        </a:spcBef>
                        <a:spcAft>
                          <a:spcPts val="0"/>
                        </a:spcAft>
                        <a:buNone/>
                      </a:pPr>
                      <a:r>
                        <a:rPr lang="en-US" sz="1200" b="1">
                          <a:solidFill>
                            <a:srgbClr val="D83829"/>
                          </a:solidFill>
                        </a:rPr>
                        <a:t>SRF02/SRF05</a:t>
                      </a:r>
                      <a:endParaRPr sz="1200" b="1">
                        <a:solidFill>
                          <a:srgbClr val="D83829"/>
                        </a:solidFill>
                      </a:endParaRPr>
                    </a:p>
                  </a:txBody>
                  <a:tcPr marL="63500" marR="63500" marT="63500" marB="63500"/>
                </a:tc>
                <a:tc>
                  <a:txBody>
                    <a:bodyPr/>
                    <a:lstStyle/>
                    <a:p>
                      <a:pPr marL="0" lvl="0" indent="0" rtl="0">
                        <a:spcBef>
                          <a:spcPts val="0"/>
                        </a:spcBef>
                        <a:spcAft>
                          <a:spcPts val="0"/>
                        </a:spcAft>
                        <a:buNone/>
                      </a:pPr>
                      <a:r>
                        <a:rPr lang="en-US" sz="1200" b="1">
                          <a:solidFill>
                            <a:srgbClr val="D83829"/>
                          </a:solidFill>
                        </a:rPr>
                        <a:t>XL-MaxSonar</a:t>
                      </a:r>
                      <a:endParaRPr sz="1200" b="1">
                        <a:solidFill>
                          <a:srgbClr val="D83829"/>
                        </a:solidFill>
                      </a:endParaRPr>
                    </a:p>
                  </a:txBody>
                  <a:tcPr marL="63500" marR="63500" marT="63500" marB="63500"/>
                </a:tc>
                <a:tc>
                  <a:txBody>
                    <a:bodyPr/>
                    <a:lstStyle/>
                    <a:p>
                      <a:pPr marL="0" lvl="0" indent="0" rtl="0">
                        <a:spcBef>
                          <a:spcPts val="0"/>
                        </a:spcBef>
                        <a:spcAft>
                          <a:spcPts val="0"/>
                        </a:spcAft>
                        <a:buNone/>
                      </a:pPr>
                      <a:r>
                        <a:rPr lang="en-US" sz="1200" b="1">
                          <a:solidFill>
                            <a:srgbClr val="D83829"/>
                          </a:solidFill>
                        </a:rPr>
                        <a:t>Sharp GP2Y0A02YK0F</a:t>
                      </a:r>
                      <a:endParaRPr sz="1200" b="1">
                        <a:solidFill>
                          <a:srgbClr val="D83829"/>
                        </a:solidFill>
                      </a:endParaRPr>
                    </a:p>
                  </a:txBody>
                  <a:tcPr marL="63500" marR="63500" marT="63500" marB="63500"/>
                </a:tc>
                <a:tc>
                  <a:txBody>
                    <a:bodyPr/>
                    <a:lstStyle/>
                    <a:p>
                      <a:pPr marL="0" lvl="0" indent="0" rtl="0">
                        <a:lnSpc>
                          <a:spcPct val="115000"/>
                        </a:lnSpc>
                        <a:spcBef>
                          <a:spcPts val="0"/>
                        </a:spcBef>
                        <a:spcAft>
                          <a:spcPts val="0"/>
                        </a:spcAft>
                        <a:buNone/>
                      </a:pPr>
                      <a:r>
                        <a:rPr lang="en-US" sz="1200" b="1">
                          <a:solidFill>
                            <a:srgbClr val="D83829"/>
                          </a:solidFill>
                        </a:rPr>
                        <a:t>Sharp GP2Y0A21YK0F</a:t>
                      </a:r>
                      <a:endParaRPr sz="1200" b="1">
                        <a:solidFill>
                          <a:srgbClr val="D83829"/>
                        </a:solidFill>
                      </a:endParaRPr>
                    </a:p>
                  </a:txBody>
                  <a:tcPr marL="63500" marR="63500" marT="63500" marB="63500"/>
                </a:tc>
              </a:tr>
              <a:tr h="358325">
                <a:tc>
                  <a:txBody>
                    <a:bodyPr/>
                    <a:lstStyle/>
                    <a:p>
                      <a:pPr marL="0" lvl="0" indent="0" rtl="0">
                        <a:spcBef>
                          <a:spcPts val="0"/>
                        </a:spcBef>
                        <a:spcAft>
                          <a:spcPts val="0"/>
                        </a:spcAft>
                        <a:buNone/>
                      </a:pPr>
                      <a:r>
                        <a:rPr lang="en-US" sz="1200">
                          <a:solidFill>
                            <a:srgbClr val="D83829"/>
                          </a:solidFill>
                        </a:rPr>
                        <a:t>Sensor Type</a:t>
                      </a:r>
                      <a:endParaRPr sz="1200">
                        <a:solidFill>
                          <a:srgbClr val="D83829"/>
                        </a:solidFill>
                      </a:endParaRPr>
                    </a:p>
                  </a:txBody>
                  <a:tcPr marL="63500" marR="63500" marT="63500" marB="63500"/>
                </a:tc>
                <a:tc>
                  <a:txBody>
                    <a:bodyPr/>
                    <a:lstStyle/>
                    <a:p>
                      <a:pPr marL="0" lvl="0" indent="0" rtl="0">
                        <a:spcBef>
                          <a:spcPts val="0"/>
                        </a:spcBef>
                        <a:spcAft>
                          <a:spcPts val="0"/>
                        </a:spcAft>
                        <a:buNone/>
                      </a:pPr>
                      <a:r>
                        <a:rPr lang="en-US" sz="1200">
                          <a:solidFill>
                            <a:srgbClr val="D83829"/>
                          </a:solidFill>
                        </a:rPr>
                        <a:t>Ultrasonic</a:t>
                      </a:r>
                      <a:endParaRPr sz="1200">
                        <a:solidFill>
                          <a:srgbClr val="D83829"/>
                        </a:solidFill>
                      </a:endParaRPr>
                    </a:p>
                  </a:txBody>
                  <a:tcPr marL="63500" marR="63500" marT="63500" marB="63500"/>
                </a:tc>
                <a:tc>
                  <a:txBody>
                    <a:bodyPr/>
                    <a:lstStyle/>
                    <a:p>
                      <a:pPr marL="0" lvl="0" indent="0" rtl="0">
                        <a:spcBef>
                          <a:spcPts val="0"/>
                        </a:spcBef>
                        <a:spcAft>
                          <a:spcPts val="0"/>
                        </a:spcAft>
                        <a:buNone/>
                      </a:pPr>
                      <a:r>
                        <a:rPr lang="en-US" sz="1200">
                          <a:solidFill>
                            <a:srgbClr val="D83829"/>
                          </a:solidFill>
                        </a:rPr>
                        <a:t>Ultrasonic</a:t>
                      </a:r>
                      <a:endParaRPr sz="1200">
                        <a:solidFill>
                          <a:srgbClr val="D83829"/>
                        </a:solidFill>
                      </a:endParaRPr>
                    </a:p>
                  </a:txBody>
                  <a:tcPr marL="63500" marR="63500" marT="63500" marB="63500"/>
                </a:tc>
                <a:tc>
                  <a:txBody>
                    <a:bodyPr/>
                    <a:lstStyle/>
                    <a:p>
                      <a:pPr marL="0" lvl="0" indent="0" rtl="0">
                        <a:spcBef>
                          <a:spcPts val="0"/>
                        </a:spcBef>
                        <a:spcAft>
                          <a:spcPts val="0"/>
                        </a:spcAft>
                        <a:buNone/>
                      </a:pPr>
                      <a:r>
                        <a:rPr lang="en-US" sz="1200">
                          <a:solidFill>
                            <a:srgbClr val="D83829"/>
                          </a:solidFill>
                        </a:rPr>
                        <a:t>Infrared</a:t>
                      </a:r>
                      <a:endParaRPr sz="1200">
                        <a:solidFill>
                          <a:srgbClr val="D83829"/>
                        </a:solidFill>
                      </a:endParaRPr>
                    </a:p>
                  </a:txBody>
                  <a:tcPr marL="63500" marR="63500" marT="63500" marB="63500"/>
                </a:tc>
                <a:tc>
                  <a:txBody>
                    <a:bodyPr/>
                    <a:lstStyle/>
                    <a:p>
                      <a:pPr marL="0" lvl="0" indent="0" rtl="0">
                        <a:spcBef>
                          <a:spcPts val="0"/>
                        </a:spcBef>
                        <a:spcAft>
                          <a:spcPts val="0"/>
                        </a:spcAft>
                        <a:buNone/>
                      </a:pPr>
                      <a:r>
                        <a:rPr lang="en-US" sz="1200">
                          <a:solidFill>
                            <a:srgbClr val="D83829"/>
                          </a:solidFill>
                        </a:rPr>
                        <a:t>Infrared</a:t>
                      </a:r>
                      <a:endParaRPr sz="1200">
                        <a:solidFill>
                          <a:srgbClr val="D83829"/>
                        </a:solidFill>
                      </a:endParaRPr>
                    </a:p>
                  </a:txBody>
                  <a:tcPr marL="63500" marR="63500" marT="63500" marB="63500"/>
                </a:tc>
              </a:tr>
              <a:tr h="568900">
                <a:tc>
                  <a:txBody>
                    <a:bodyPr/>
                    <a:lstStyle/>
                    <a:p>
                      <a:pPr marL="0" lvl="0" indent="0" rtl="0">
                        <a:spcBef>
                          <a:spcPts val="0"/>
                        </a:spcBef>
                        <a:spcAft>
                          <a:spcPts val="0"/>
                        </a:spcAft>
                        <a:buNone/>
                      </a:pPr>
                      <a:r>
                        <a:rPr lang="en-US" sz="1200">
                          <a:solidFill>
                            <a:srgbClr val="D83829"/>
                          </a:solidFill>
                        </a:rPr>
                        <a:t>Detection Distance</a:t>
                      </a:r>
                      <a:endParaRPr sz="1200">
                        <a:solidFill>
                          <a:srgbClr val="D83829"/>
                        </a:solidFill>
                      </a:endParaRPr>
                    </a:p>
                  </a:txBody>
                  <a:tcPr marL="63500" marR="63500" marT="63500" marB="63500"/>
                </a:tc>
                <a:tc>
                  <a:txBody>
                    <a:bodyPr/>
                    <a:lstStyle/>
                    <a:p>
                      <a:pPr marL="0" lvl="0" indent="0" rtl="0">
                        <a:spcBef>
                          <a:spcPts val="0"/>
                        </a:spcBef>
                        <a:spcAft>
                          <a:spcPts val="0"/>
                        </a:spcAft>
                        <a:buNone/>
                      </a:pPr>
                      <a:r>
                        <a:rPr lang="en-US" sz="1200">
                          <a:solidFill>
                            <a:srgbClr val="FFFFFF"/>
                          </a:solidFill>
                        </a:rPr>
                        <a:t>0-14.76 ft</a:t>
                      </a:r>
                      <a:endParaRPr sz="1200">
                        <a:solidFill>
                          <a:srgbClr val="FFFFFF"/>
                        </a:solidFill>
                      </a:endParaRPr>
                    </a:p>
                  </a:txBody>
                  <a:tcPr marL="63500" marR="63500" marT="63500" marB="63500"/>
                </a:tc>
                <a:tc>
                  <a:txBody>
                    <a:bodyPr/>
                    <a:lstStyle/>
                    <a:p>
                      <a:pPr marL="0" lvl="0" indent="0" rtl="0">
                        <a:spcBef>
                          <a:spcPts val="0"/>
                        </a:spcBef>
                        <a:spcAft>
                          <a:spcPts val="0"/>
                        </a:spcAft>
                        <a:buNone/>
                      </a:pPr>
                      <a:r>
                        <a:rPr lang="en-US" sz="1200">
                          <a:solidFill>
                            <a:srgbClr val="FFFFFF"/>
                          </a:solidFill>
                        </a:rPr>
                        <a:t>20-25.1 ft</a:t>
                      </a:r>
                      <a:endParaRPr sz="1200">
                        <a:solidFill>
                          <a:srgbClr val="FFFFFF"/>
                        </a:solidFill>
                      </a:endParaRPr>
                    </a:p>
                  </a:txBody>
                  <a:tcPr marL="63500" marR="63500" marT="63500" marB="63500"/>
                </a:tc>
                <a:tc>
                  <a:txBody>
                    <a:bodyPr/>
                    <a:lstStyle/>
                    <a:p>
                      <a:pPr marL="0" lvl="0" indent="0" rtl="0">
                        <a:spcBef>
                          <a:spcPts val="0"/>
                        </a:spcBef>
                        <a:spcAft>
                          <a:spcPts val="0"/>
                        </a:spcAft>
                        <a:buNone/>
                      </a:pPr>
                      <a:r>
                        <a:rPr lang="en-US" sz="1200">
                          <a:solidFill>
                            <a:srgbClr val="FFFFFF"/>
                          </a:solidFill>
                        </a:rPr>
                        <a:t>7.87-59.06 in</a:t>
                      </a:r>
                      <a:endParaRPr sz="1200">
                        <a:solidFill>
                          <a:srgbClr val="FFFFFF"/>
                        </a:solidFill>
                      </a:endParaRPr>
                    </a:p>
                  </a:txBody>
                  <a:tcPr marL="63500" marR="63500" marT="63500" marB="63500"/>
                </a:tc>
                <a:tc>
                  <a:txBody>
                    <a:bodyPr/>
                    <a:lstStyle/>
                    <a:p>
                      <a:pPr marL="0" lvl="0" indent="0" rtl="0">
                        <a:spcBef>
                          <a:spcPts val="0"/>
                        </a:spcBef>
                        <a:spcAft>
                          <a:spcPts val="0"/>
                        </a:spcAft>
                        <a:buNone/>
                      </a:pPr>
                      <a:r>
                        <a:rPr lang="en-US" sz="1200">
                          <a:solidFill>
                            <a:srgbClr val="FFFFFF"/>
                          </a:solidFill>
                        </a:rPr>
                        <a:t>3.94-31.50 in</a:t>
                      </a:r>
                      <a:endParaRPr sz="1200">
                        <a:solidFill>
                          <a:srgbClr val="FFFFFF"/>
                        </a:solidFill>
                      </a:endParaRPr>
                    </a:p>
                  </a:txBody>
                  <a:tcPr marL="63500" marR="63500" marT="63500" marB="63500"/>
                </a:tc>
              </a:tr>
              <a:tr h="568900">
                <a:tc>
                  <a:txBody>
                    <a:bodyPr/>
                    <a:lstStyle/>
                    <a:p>
                      <a:pPr marL="0" lvl="0" indent="0" rtl="0">
                        <a:spcBef>
                          <a:spcPts val="0"/>
                        </a:spcBef>
                        <a:spcAft>
                          <a:spcPts val="0"/>
                        </a:spcAft>
                        <a:buNone/>
                      </a:pPr>
                      <a:r>
                        <a:rPr lang="en-US" sz="1200">
                          <a:solidFill>
                            <a:srgbClr val="D83829"/>
                          </a:solidFill>
                        </a:rPr>
                        <a:t>Response Time</a:t>
                      </a:r>
                      <a:endParaRPr sz="1200">
                        <a:solidFill>
                          <a:srgbClr val="D83829"/>
                        </a:solidFill>
                      </a:endParaRPr>
                    </a:p>
                  </a:txBody>
                  <a:tcPr marL="63500" marR="63500" marT="63500" marB="63500"/>
                </a:tc>
                <a:tc>
                  <a:txBody>
                    <a:bodyPr/>
                    <a:lstStyle/>
                    <a:p>
                      <a:pPr marL="0" lvl="0" indent="0" rtl="0">
                        <a:spcBef>
                          <a:spcPts val="0"/>
                        </a:spcBef>
                        <a:spcAft>
                          <a:spcPts val="0"/>
                        </a:spcAft>
                        <a:buNone/>
                      </a:pPr>
                      <a:r>
                        <a:rPr lang="en-US" sz="1200">
                          <a:solidFill>
                            <a:srgbClr val="FFFFFF"/>
                          </a:solidFill>
                        </a:rPr>
                        <a:t>N/A</a:t>
                      </a:r>
                      <a:endParaRPr sz="1200">
                        <a:solidFill>
                          <a:srgbClr val="FFFFFF"/>
                        </a:solidFill>
                      </a:endParaRPr>
                    </a:p>
                  </a:txBody>
                  <a:tcPr marL="63500" marR="63500" marT="63500" marB="63500"/>
                </a:tc>
                <a:tc>
                  <a:txBody>
                    <a:bodyPr/>
                    <a:lstStyle/>
                    <a:p>
                      <a:pPr marL="0" lvl="0" indent="0" rtl="0">
                        <a:spcBef>
                          <a:spcPts val="0"/>
                        </a:spcBef>
                        <a:spcAft>
                          <a:spcPts val="0"/>
                        </a:spcAft>
                        <a:buNone/>
                      </a:pPr>
                      <a:r>
                        <a:rPr lang="en-US" sz="1200">
                          <a:solidFill>
                            <a:srgbClr val="FFFFFF"/>
                          </a:solidFill>
                        </a:rPr>
                        <a:t>10 Hz reading rate</a:t>
                      </a:r>
                      <a:endParaRPr sz="1200">
                        <a:solidFill>
                          <a:srgbClr val="FFFFFF"/>
                        </a:solidFill>
                      </a:endParaRPr>
                    </a:p>
                  </a:txBody>
                  <a:tcPr marL="63500" marR="63500" marT="63500" marB="63500"/>
                </a:tc>
                <a:tc>
                  <a:txBody>
                    <a:bodyPr/>
                    <a:lstStyle/>
                    <a:p>
                      <a:pPr marL="0" lvl="0" indent="0" rtl="0">
                        <a:spcBef>
                          <a:spcPts val="0"/>
                        </a:spcBef>
                        <a:spcAft>
                          <a:spcPts val="0"/>
                        </a:spcAft>
                        <a:buNone/>
                      </a:pPr>
                      <a:r>
                        <a:rPr lang="en-US" sz="1200">
                          <a:solidFill>
                            <a:srgbClr val="FFFFFF"/>
                          </a:solidFill>
                        </a:rPr>
                        <a:t>38 ms</a:t>
                      </a:r>
                      <a:endParaRPr sz="1200">
                        <a:solidFill>
                          <a:srgbClr val="FFFFFF"/>
                        </a:solidFill>
                      </a:endParaRPr>
                    </a:p>
                  </a:txBody>
                  <a:tcPr marL="63500" marR="63500" marT="63500" marB="63500"/>
                </a:tc>
                <a:tc>
                  <a:txBody>
                    <a:bodyPr/>
                    <a:lstStyle/>
                    <a:p>
                      <a:pPr marL="0" lvl="0" indent="0" rtl="0">
                        <a:spcBef>
                          <a:spcPts val="0"/>
                        </a:spcBef>
                        <a:spcAft>
                          <a:spcPts val="0"/>
                        </a:spcAft>
                        <a:buNone/>
                      </a:pPr>
                      <a:r>
                        <a:rPr lang="en-US" sz="1200">
                          <a:solidFill>
                            <a:srgbClr val="FFFFFF"/>
                          </a:solidFill>
                        </a:rPr>
                        <a:t>39 ms</a:t>
                      </a:r>
                      <a:endParaRPr sz="1200">
                        <a:solidFill>
                          <a:srgbClr val="FFFFFF"/>
                        </a:solidFill>
                      </a:endParaRPr>
                    </a:p>
                  </a:txBody>
                  <a:tcPr marL="63500" marR="63500" marT="63500" marB="63500"/>
                </a:tc>
              </a:tr>
              <a:tr h="568900">
                <a:tc>
                  <a:txBody>
                    <a:bodyPr/>
                    <a:lstStyle/>
                    <a:p>
                      <a:pPr marL="0" lvl="0" indent="0" rtl="0">
                        <a:spcBef>
                          <a:spcPts val="0"/>
                        </a:spcBef>
                        <a:spcAft>
                          <a:spcPts val="0"/>
                        </a:spcAft>
                        <a:buNone/>
                      </a:pPr>
                      <a:r>
                        <a:rPr lang="en-US" sz="1200">
                          <a:solidFill>
                            <a:srgbClr val="D83829"/>
                          </a:solidFill>
                        </a:rPr>
                        <a:t>Operating Voltage</a:t>
                      </a:r>
                      <a:endParaRPr sz="1200">
                        <a:solidFill>
                          <a:srgbClr val="D83829"/>
                        </a:solidFill>
                      </a:endParaRPr>
                    </a:p>
                  </a:txBody>
                  <a:tcPr marL="63500" marR="63500" marT="63500" marB="63500"/>
                </a:tc>
                <a:tc>
                  <a:txBody>
                    <a:bodyPr/>
                    <a:lstStyle/>
                    <a:p>
                      <a:pPr marL="0" lvl="0" indent="0" rtl="0">
                        <a:spcBef>
                          <a:spcPts val="0"/>
                        </a:spcBef>
                        <a:spcAft>
                          <a:spcPts val="0"/>
                        </a:spcAft>
                        <a:buNone/>
                      </a:pPr>
                      <a:r>
                        <a:rPr lang="en-US" sz="1200">
                          <a:solidFill>
                            <a:srgbClr val="FFFFFF"/>
                          </a:solidFill>
                        </a:rPr>
                        <a:t>0-5 V</a:t>
                      </a:r>
                      <a:endParaRPr sz="1200">
                        <a:solidFill>
                          <a:srgbClr val="FFFFFF"/>
                        </a:solidFill>
                      </a:endParaRPr>
                    </a:p>
                  </a:txBody>
                  <a:tcPr marL="63500" marR="63500" marT="63500" marB="63500"/>
                </a:tc>
                <a:tc>
                  <a:txBody>
                    <a:bodyPr/>
                    <a:lstStyle/>
                    <a:p>
                      <a:pPr marL="0" lvl="0" indent="0" rtl="0">
                        <a:spcBef>
                          <a:spcPts val="0"/>
                        </a:spcBef>
                        <a:spcAft>
                          <a:spcPts val="0"/>
                        </a:spcAft>
                        <a:buNone/>
                      </a:pPr>
                      <a:r>
                        <a:rPr lang="en-US" sz="1200">
                          <a:solidFill>
                            <a:srgbClr val="FFFFFF"/>
                          </a:solidFill>
                        </a:rPr>
                        <a:t>3.3-5.5 V</a:t>
                      </a:r>
                      <a:endParaRPr sz="1200">
                        <a:solidFill>
                          <a:srgbClr val="FFFFFF"/>
                        </a:solidFill>
                      </a:endParaRPr>
                    </a:p>
                  </a:txBody>
                  <a:tcPr marL="63500" marR="63500" marT="63500" marB="63500"/>
                </a:tc>
                <a:tc>
                  <a:txBody>
                    <a:bodyPr/>
                    <a:lstStyle/>
                    <a:p>
                      <a:pPr marL="0" lvl="0" indent="0" rtl="0">
                        <a:spcBef>
                          <a:spcPts val="0"/>
                        </a:spcBef>
                        <a:spcAft>
                          <a:spcPts val="0"/>
                        </a:spcAft>
                        <a:buNone/>
                      </a:pPr>
                      <a:r>
                        <a:rPr lang="en-US" sz="1200">
                          <a:solidFill>
                            <a:srgbClr val="FFFFFF"/>
                          </a:solidFill>
                        </a:rPr>
                        <a:t>4.5-5.5 V</a:t>
                      </a:r>
                      <a:endParaRPr sz="1200">
                        <a:solidFill>
                          <a:srgbClr val="FFFFFF"/>
                        </a:solidFill>
                      </a:endParaRPr>
                    </a:p>
                  </a:txBody>
                  <a:tcPr marL="63500" marR="63500" marT="63500" marB="63500"/>
                </a:tc>
                <a:tc>
                  <a:txBody>
                    <a:bodyPr/>
                    <a:lstStyle/>
                    <a:p>
                      <a:pPr marL="0" lvl="0" indent="0" rtl="0">
                        <a:spcBef>
                          <a:spcPts val="0"/>
                        </a:spcBef>
                        <a:spcAft>
                          <a:spcPts val="0"/>
                        </a:spcAft>
                        <a:buNone/>
                      </a:pPr>
                      <a:r>
                        <a:rPr lang="en-US" sz="1200">
                          <a:solidFill>
                            <a:srgbClr val="FFFFFF"/>
                          </a:solidFill>
                        </a:rPr>
                        <a:t>4.5-5.5V</a:t>
                      </a:r>
                      <a:endParaRPr sz="1200">
                        <a:solidFill>
                          <a:srgbClr val="FFFFFF"/>
                        </a:solidFill>
                      </a:endParaRPr>
                    </a:p>
                  </a:txBody>
                  <a:tcPr marL="63500" marR="63500" marT="63500" marB="63500"/>
                </a:tc>
              </a:tr>
              <a:tr h="568900">
                <a:tc>
                  <a:txBody>
                    <a:bodyPr/>
                    <a:lstStyle/>
                    <a:p>
                      <a:pPr marL="0" lvl="0" indent="0" rtl="0">
                        <a:spcBef>
                          <a:spcPts val="0"/>
                        </a:spcBef>
                        <a:spcAft>
                          <a:spcPts val="0"/>
                        </a:spcAft>
                        <a:buNone/>
                      </a:pPr>
                      <a:r>
                        <a:rPr lang="en-US" sz="1200">
                          <a:solidFill>
                            <a:srgbClr val="D83829"/>
                          </a:solidFill>
                        </a:rPr>
                        <a:t>Current Consumption</a:t>
                      </a:r>
                      <a:endParaRPr sz="1200">
                        <a:solidFill>
                          <a:srgbClr val="D83829"/>
                        </a:solidFill>
                      </a:endParaRPr>
                    </a:p>
                  </a:txBody>
                  <a:tcPr marL="63500" marR="63500" marT="63500" marB="63500"/>
                </a:tc>
                <a:tc>
                  <a:txBody>
                    <a:bodyPr/>
                    <a:lstStyle/>
                    <a:p>
                      <a:pPr marL="0" lvl="0" indent="0" rtl="0">
                        <a:spcBef>
                          <a:spcPts val="0"/>
                        </a:spcBef>
                        <a:spcAft>
                          <a:spcPts val="0"/>
                        </a:spcAft>
                        <a:buNone/>
                      </a:pPr>
                      <a:r>
                        <a:rPr lang="en-US" sz="1200">
                          <a:solidFill>
                            <a:srgbClr val="FFFFFF"/>
                          </a:solidFill>
                        </a:rPr>
                        <a:t>4mA</a:t>
                      </a:r>
                      <a:endParaRPr sz="1200">
                        <a:solidFill>
                          <a:srgbClr val="FFFFFF"/>
                        </a:solidFill>
                      </a:endParaRPr>
                    </a:p>
                  </a:txBody>
                  <a:tcPr marL="63500" marR="63500" marT="63500" marB="63500"/>
                </a:tc>
                <a:tc>
                  <a:txBody>
                    <a:bodyPr/>
                    <a:lstStyle/>
                    <a:p>
                      <a:pPr marL="0" lvl="0" indent="0" rtl="0">
                        <a:spcBef>
                          <a:spcPts val="0"/>
                        </a:spcBef>
                        <a:spcAft>
                          <a:spcPts val="0"/>
                        </a:spcAft>
                        <a:buNone/>
                      </a:pPr>
                      <a:r>
                        <a:rPr lang="en-US" sz="1200">
                          <a:solidFill>
                            <a:srgbClr val="FFFFFF"/>
                          </a:solidFill>
                        </a:rPr>
                        <a:t>3.4mA</a:t>
                      </a:r>
                      <a:endParaRPr sz="1200">
                        <a:solidFill>
                          <a:srgbClr val="FFFFFF"/>
                        </a:solidFill>
                      </a:endParaRPr>
                    </a:p>
                  </a:txBody>
                  <a:tcPr marL="63500" marR="63500" marT="63500" marB="63500"/>
                </a:tc>
                <a:tc>
                  <a:txBody>
                    <a:bodyPr/>
                    <a:lstStyle/>
                    <a:p>
                      <a:pPr marL="0" lvl="0" indent="0" rtl="0">
                        <a:spcBef>
                          <a:spcPts val="0"/>
                        </a:spcBef>
                        <a:spcAft>
                          <a:spcPts val="0"/>
                        </a:spcAft>
                        <a:buNone/>
                      </a:pPr>
                      <a:r>
                        <a:rPr lang="en-US" sz="1200">
                          <a:solidFill>
                            <a:srgbClr val="FFFFFF"/>
                          </a:solidFill>
                        </a:rPr>
                        <a:t>33mA</a:t>
                      </a:r>
                      <a:endParaRPr sz="1200">
                        <a:solidFill>
                          <a:srgbClr val="FFFFFF"/>
                        </a:solidFill>
                      </a:endParaRPr>
                    </a:p>
                  </a:txBody>
                  <a:tcPr marL="63500" marR="63500" marT="63500" marB="63500"/>
                </a:tc>
                <a:tc>
                  <a:txBody>
                    <a:bodyPr/>
                    <a:lstStyle/>
                    <a:p>
                      <a:pPr marL="0" lvl="0" indent="0" rtl="0">
                        <a:spcBef>
                          <a:spcPts val="0"/>
                        </a:spcBef>
                        <a:spcAft>
                          <a:spcPts val="0"/>
                        </a:spcAft>
                        <a:buNone/>
                      </a:pPr>
                      <a:r>
                        <a:rPr lang="en-US" sz="1200">
                          <a:solidFill>
                            <a:srgbClr val="FFFFFF"/>
                          </a:solidFill>
                        </a:rPr>
                        <a:t>40mA</a:t>
                      </a:r>
                      <a:endParaRPr sz="1200">
                        <a:solidFill>
                          <a:srgbClr val="FFFFFF"/>
                        </a:solidFill>
                      </a:endParaRPr>
                    </a:p>
                  </a:txBody>
                  <a:tcPr marL="63500" marR="63500" marT="63500" marB="63500"/>
                </a:tc>
              </a:tr>
              <a:tr h="360550">
                <a:tc>
                  <a:txBody>
                    <a:bodyPr/>
                    <a:lstStyle/>
                    <a:p>
                      <a:pPr marL="0" lvl="0" indent="0" rtl="0">
                        <a:spcBef>
                          <a:spcPts val="0"/>
                        </a:spcBef>
                        <a:spcAft>
                          <a:spcPts val="0"/>
                        </a:spcAft>
                        <a:buNone/>
                      </a:pPr>
                      <a:r>
                        <a:rPr lang="en-US" sz="1200">
                          <a:solidFill>
                            <a:srgbClr val="D83829"/>
                          </a:solidFill>
                        </a:rPr>
                        <a:t>Weight</a:t>
                      </a:r>
                      <a:endParaRPr sz="1200">
                        <a:solidFill>
                          <a:srgbClr val="D83829"/>
                        </a:solidFill>
                      </a:endParaRPr>
                    </a:p>
                  </a:txBody>
                  <a:tcPr marL="63500" marR="63500" marT="63500" marB="63500"/>
                </a:tc>
                <a:tc>
                  <a:txBody>
                    <a:bodyPr/>
                    <a:lstStyle/>
                    <a:p>
                      <a:pPr marL="0" lvl="0" indent="0" rtl="0">
                        <a:spcBef>
                          <a:spcPts val="0"/>
                        </a:spcBef>
                        <a:spcAft>
                          <a:spcPts val="0"/>
                        </a:spcAft>
                        <a:buNone/>
                      </a:pPr>
                      <a:r>
                        <a:rPr lang="en-US" sz="1200">
                          <a:solidFill>
                            <a:srgbClr val="FFFFFF"/>
                          </a:solidFill>
                        </a:rPr>
                        <a:t>.32 oz</a:t>
                      </a:r>
                      <a:endParaRPr sz="1200">
                        <a:solidFill>
                          <a:srgbClr val="FFFFFF"/>
                        </a:solidFill>
                      </a:endParaRPr>
                    </a:p>
                  </a:txBody>
                  <a:tcPr marL="63500" marR="63500" marT="63500" marB="63500"/>
                </a:tc>
                <a:tc>
                  <a:txBody>
                    <a:bodyPr/>
                    <a:lstStyle/>
                    <a:p>
                      <a:pPr marL="0" lvl="0" indent="0" rtl="0">
                        <a:spcBef>
                          <a:spcPts val="0"/>
                        </a:spcBef>
                        <a:spcAft>
                          <a:spcPts val="0"/>
                        </a:spcAft>
                        <a:buNone/>
                      </a:pPr>
                      <a:r>
                        <a:rPr lang="en-US" sz="1200">
                          <a:solidFill>
                            <a:srgbClr val="FFFFFF"/>
                          </a:solidFill>
                        </a:rPr>
                        <a:t>.32 oz</a:t>
                      </a:r>
                      <a:endParaRPr sz="1200">
                        <a:solidFill>
                          <a:srgbClr val="FFFFFF"/>
                        </a:solidFill>
                      </a:endParaRPr>
                    </a:p>
                  </a:txBody>
                  <a:tcPr marL="63500" marR="63500" marT="63500" marB="63500"/>
                </a:tc>
                <a:tc>
                  <a:txBody>
                    <a:bodyPr/>
                    <a:lstStyle/>
                    <a:p>
                      <a:pPr marL="0" lvl="0" indent="0" rtl="0">
                        <a:spcBef>
                          <a:spcPts val="0"/>
                        </a:spcBef>
                        <a:spcAft>
                          <a:spcPts val="0"/>
                        </a:spcAft>
                        <a:buNone/>
                      </a:pPr>
                      <a:r>
                        <a:rPr lang="en-US" sz="1200">
                          <a:solidFill>
                            <a:srgbClr val="FFFFFF"/>
                          </a:solidFill>
                        </a:rPr>
                        <a:t>.17 oz</a:t>
                      </a:r>
                      <a:endParaRPr sz="1200">
                        <a:solidFill>
                          <a:srgbClr val="FFFFFF"/>
                        </a:solidFill>
                      </a:endParaRPr>
                    </a:p>
                  </a:txBody>
                  <a:tcPr marL="63500" marR="63500" marT="63500" marB="63500"/>
                </a:tc>
                <a:tc>
                  <a:txBody>
                    <a:bodyPr/>
                    <a:lstStyle/>
                    <a:p>
                      <a:pPr marL="0" lvl="0" indent="0" rtl="0">
                        <a:spcBef>
                          <a:spcPts val="0"/>
                        </a:spcBef>
                        <a:spcAft>
                          <a:spcPts val="0"/>
                        </a:spcAft>
                        <a:buNone/>
                      </a:pPr>
                      <a:r>
                        <a:rPr lang="en-US" sz="1200">
                          <a:solidFill>
                            <a:srgbClr val="FFFFFF"/>
                          </a:solidFill>
                        </a:rPr>
                        <a:t>.17 oz</a:t>
                      </a:r>
                      <a:endParaRPr sz="1200">
                        <a:solidFill>
                          <a:srgbClr val="FFFFFF"/>
                        </a:solidFill>
                      </a:endParaRPr>
                    </a:p>
                  </a:txBody>
                  <a:tcPr marL="63500" marR="63500" marT="63500" marB="63500"/>
                </a:tc>
              </a:tr>
              <a:tr h="635400">
                <a:tc>
                  <a:txBody>
                    <a:bodyPr/>
                    <a:lstStyle/>
                    <a:p>
                      <a:pPr marL="0" lvl="0" indent="0" rtl="0">
                        <a:spcBef>
                          <a:spcPts val="0"/>
                        </a:spcBef>
                        <a:spcAft>
                          <a:spcPts val="0"/>
                        </a:spcAft>
                        <a:buNone/>
                      </a:pPr>
                      <a:r>
                        <a:rPr lang="en-US" sz="1200">
                          <a:solidFill>
                            <a:srgbClr val="D83829"/>
                          </a:solidFill>
                        </a:rPr>
                        <a:t>Dimensions</a:t>
                      </a:r>
                      <a:endParaRPr sz="1200">
                        <a:solidFill>
                          <a:srgbClr val="D83829"/>
                        </a:solidFill>
                      </a:endParaRPr>
                    </a:p>
                  </a:txBody>
                  <a:tcPr marL="63500" marR="63500" marT="63500" marB="63500"/>
                </a:tc>
                <a:tc>
                  <a:txBody>
                    <a:bodyPr/>
                    <a:lstStyle/>
                    <a:p>
                      <a:pPr marL="0" lvl="0" indent="0" rtl="0">
                        <a:lnSpc>
                          <a:spcPct val="115000"/>
                        </a:lnSpc>
                        <a:spcBef>
                          <a:spcPts val="0"/>
                        </a:spcBef>
                        <a:spcAft>
                          <a:spcPts val="0"/>
                        </a:spcAft>
                        <a:buNone/>
                      </a:pPr>
                      <a:r>
                        <a:rPr lang="en-US" sz="1200">
                          <a:solidFill>
                            <a:srgbClr val="FFFFFF"/>
                          </a:solidFill>
                        </a:rPr>
                        <a:t>1.81 x 1.1 x .75 in</a:t>
                      </a:r>
                      <a:endParaRPr sz="1200">
                        <a:solidFill>
                          <a:srgbClr val="FFFFFF"/>
                        </a:solidFill>
                      </a:endParaRPr>
                    </a:p>
                  </a:txBody>
                  <a:tcPr marL="63500" marR="63500" marT="63500" marB="63500"/>
                </a:tc>
                <a:tc>
                  <a:txBody>
                    <a:bodyPr/>
                    <a:lstStyle/>
                    <a:p>
                      <a:pPr marL="0" lvl="0" indent="0" rtl="0">
                        <a:spcBef>
                          <a:spcPts val="0"/>
                        </a:spcBef>
                        <a:spcAft>
                          <a:spcPts val="0"/>
                        </a:spcAft>
                        <a:buNone/>
                      </a:pPr>
                      <a:r>
                        <a:rPr lang="en-US" sz="1200">
                          <a:solidFill>
                            <a:srgbClr val="FFFFFF"/>
                          </a:solidFill>
                        </a:rPr>
                        <a:t>N/A</a:t>
                      </a:r>
                      <a:endParaRPr sz="1200">
                        <a:solidFill>
                          <a:srgbClr val="FFFFFF"/>
                        </a:solidFill>
                      </a:endParaRPr>
                    </a:p>
                  </a:txBody>
                  <a:tcPr marL="63500" marR="63500" marT="63500" marB="63500"/>
                </a:tc>
                <a:tc>
                  <a:txBody>
                    <a:bodyPr/>
                    <a:lstStyle/>
                    <a:p>
                      <a:pPr marL="0" lvl="0" indent="0" rtl="0">
                        <a:spcBef>
                          <a:spcPts val="0"/>
                        </a:spcBef>
                        <a:spcAft>
                          <a:spcPts val="0"/>
                        </a:spcAft>
                        <a:buNone/>
                      </a:pPr>
                      <a:r>
                        <a:rPr lang="en-US" sz="1200">
                          <a:solidFill>
                            <a:srgbClr val="FFFFFF"/>
                          </a:solidFill>
                        </a:rPr>
                        <a:t>1.16 x 0.5 x .85 in</a:t>
                      </a:r>
                      <a:endParaRPr sz="1200">
                        <a:solidFill>
                          <a:srgbClr val="FFFFFF"/>
                        </a:solidFill>
                      </a:endParaRPr>
                    </a:p>
                  </a:txBody>
                  <a:tcPr marL="63500" marR="63500" marT="63500" marB="63500"/>
                </a:tc>
                <a:tc>
                  <a:txBody>
                    <a:bodyPr/>
                    <a:lstStyle/>
                    <a:p>
                      <a:pPr marL="0" lvl="0" indent="0" rtl="0">
                        <a:spcBef>
                          <a:spcPts val="0"/>
                        </a:spcBef>
                        <a:spcAft>
                          <a:spcPts val="0"/>
                        </a:spcAft>
                        <a:buNone/>
                      </a:pPr>
                      <a:r>
                        <a:rPr lang="en-US" sz="1200">
                          <a:solidFill>
                            <a:srgbClr val="FFFFFF"/>
                          </a:solidFill>
                        </a:rPr>
                        <a:t>1.16 x .52 x .53 in</a:t>
                      </a:r>
                      <a:endParaRPr sz="1200">
                        <a:solidFill>
                          <a:srgbClr val="FFFFFF"/>
                        </a:solidFill>
                      </a:endParaRPr>
                    </a:p>
                  </a:txBody>
                  <a:tcPr marL="63500" marR="63500" marT="63500" marB="63500"/>
                </a:tc>
              </a:tr>
              <a:tr h="391575">
                <a:tc>
                  <a:txBody>
                    <a:bodyPr/>
                    <a:lstStyle/>
                    <a:p>
                      <a:pPr marL="0" lvl="0" indent="0" rtl="0">
                        <a:spcBef>
                          <a:spcPts val="0"/>
                        </a:spcBef>
                        <a:spcAft>
                          <a:spcPts val="0"/>
                        </a:spcAft>
                        <a:buNone/>
                      </a:pPr>
                      <a:r>
                        <a:rPr lang="en-US" sz="1200">
                          <a:solidFill>
                            <a:srgbClr val="D83829"/>
                          </a:solidFill>
                        </a:rPr>
                        <a:t>Price</a:t>
                      </a:r>
                      <a:endParaRPr sz="1200">
                        <a:solidFill>
                          <a:srgbClr val="D83829"/>
                        </a:solidFill>
                      </a:endParaRPr>
                    </a:p>
                  </a:txBody>
                  <a:tcPr marL="63500" marR="63500" marT="63500" marB="63500"/>
                </a:tc>
                <a:tc>
                  <a:txBody>
                    <a:bodyPr/>
                    <a:lstStyle/>
                    <a:p>
                      <a:pPr marL="0" lvl="0" indent="0" rtl="0">
                        <a:lnSpc>
                          <a:spcPct val="115000"/>
                        </a:lnSpc>
                        <a:spcBef>
                          <a:spcPts val="0"/>
                        </a:spcBef>
                        <a:spcAft>
                          <a:spcPts val="0"/>
                        </a:spcAft>
                        <a:buNone/>
                      </a:pPr>
                      <a:r>
                        <a:rPr lang="en-US" sz="1200">
                          <a:solidFill>
                            <a:srgbClr val="FFFFFF"/>
                          </a:solidFill>
                        </a:rPr>
                        <a:t>$7</a:t>
                      </a:r>
                      <a:endParaRPr sz="1200">
                        <a:solidFill>
                          <a:srgbClr val="FFFFFF"/>
                        </a:solidFill>
                      </a:endParaRPr>
                    </a:p>
                  </a:txBody>
                  <a:tcPr marL="63500" marR="63500" marT="63500" marB="63500"/>
                </a:tc>
                <a:tc>
                  <a:txBody>
                    <a:bodyPr/>
                    <a:lstStyle/>
                    <a:p>
                      <a:pPr marL="0" lvl="0" indent="0" rtl="0">
                        <a:spcBef>
                          <a:spcPts val="0"/>
                        </a:spcBef>
                        <a:spcAft>
                          <a:spcPts val="0"/>
                        </a:spcAft>
                        <a:buNone/>
                      </a:pPr>
                      <a:r>
                        <a:rPr lang="en-US" sz="1200">
                          <a:solidFill>
                            <a:srgbClr val="FFFFFF"/>
                          </a:solidFill>
                        </a:rPr>
                        <a:t>$40</a:t>
                      </a:r>
                      <a:endParaRPr sz="1200">
                        <a:solidFill>
                          <a:srgbClr val="FFFFFF"/>
                        </a:solidFill>
                      </a:endParaRPr>
                    </a:p>
                  </a:txBody>
                  <a:tcPr marL="63500" marR="63500" marT="63500" marB="63500"/>
                </a:tc>
                <a:tc>
                  <a:txBody>
                    <a:bodyPr/>
                    <a:lstStyle/>
                    <a:p>
                      <a:pPr marL="0" lvl="0" indent="0" rtl="0">
                        <a:spcBef>
                          <a:spcPts val="0"/>
                        </a:spcBef>
                        <a:spcAft>
                          <a:spcPts val="0"/>
                        </a:spcAft>
                        <a:buNone/>
                      </a:pPr>
                      <a:r>
                        <a:rPr lang="en-US" sz="1200">
                          <a:solidFill>
                            <a:srgbClr val="FFFFFF"/>
                          </a:solidFill>
                        </a:rPr>
                        <a:t>$9</a:t>
                      </a:r>
                      <a:endParaRPr sz="1200">
                        <a:solidFill>
                          <a:srgbClr val="FFFFFF"/>
                        </a:solidFill>
                      </a:endParaRPr>
                    </a:p>
                  </a:txBody>
                  <a:tcPr marL="63500" marR="63500" marT="63500" marB="63500"/>
                </a:tc>
                <a:tc>
                  <a:txBody>
                    <a:bodyPr/>
                    <a:lstStyle/>
                    <a:p>
                      <a:pPr marL="0" lvl="0" indent="0" rtl="0">
                        <a:spcBef>
                          <a:spcPts val="0"/>
                        </a:spcBef>
                        <a:spcAft>
                          <a:spcPts val="0"/>
                        </a:spcAft>
                        <a:buNone/>
                      </a:pPr>
                      <a:r>
                        <a:rPr lang="en-US" sz="1200">
                          <a:solidFill>
                            <a:srgbClr val="FFFFFF"/>
                          </a:solidFill>
                        </a:rPr>
                        <a:t>N/A</a:t>
                      </a:r>
                      <a:endParaRPr sz="1200">
                        <a:solidFill>
                          <a:srgbClr val="FFFFFF"/>
                        </a:solidFill>
                      </a:endParaRPr>
                    </a:p>
                  </a:txBody>
                  <a:tcPr marL="63500" marR="63500" marT="63500" marB="63500"/>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txBox="1">
            <a:spLocks noGrp="1"/>
          </p:cNvSpPr>
          <p:nvPr>
            <p:ph type="title"/>
          </p:nvPr>
        </p:nvSpPr>
        <p:spPr>
          <a:xfrm>
            <a:off x="685800" y="1960889"/>
            <a:ext cx="6629400" cy="34494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sz="2400" b="0" u="sng">
                <a:solidFill>
                  <a:srgbClr val="F3F3F3"/>
                </a:solidFill>
              </a:rPr>
              <a:t>Design 1</a:t>
            </a:r>
            <a:r>
              <a:rPr lang="en-US" sz="2400" b="0">
                <a:solidFill>
                  <a:srgbClr val="F3F3F3"/>
                </a:solidFill>
              </a:rPr>
              <a:t> (Testing)</a:t>
            </a:r>
            <a:endParaRPr sz="2400" b="0">
              <a:solidFill>
                <a:srgbClr val="F3F3F3"/>
              </a:solidFill>
            </a:endParaRPr>
          </a:p>
          <a:p>
            <a:pPr marL="0" lvl="0" indent="0" rtl="0">
              <a:spcBef>
                <a:spcPts val="0"/>
              </a:spcBef>
              <a:spcAft>
                <a:spcPts val="0"/>
              </a:spcAft>
              <a:buClr>
                <a:schemeClr val="dk1"/>
              </a:buClr>
              <a:buSzPts val="1100"/>
              <a:buFont typeface="Arial"/>
              <a:buNone/>
            </a:pPr>
            <a:r>
              <a:rPr lang="en-US" sz="2400" b="0">
                <a:solidFill>
                  <a:srgbClr val="F3F3F3"/>
                </a:solidFill>
              </a:rPr>
              <a:t> Ultrasonic sensor (0 - 14 ft range)</a:t>
            </a:r>
            <a:endParaRPr sz="2400" b="0">
              <a:solidFill>
                <a:srgbClr val="F3F3F3"/>
              </a:solidFill>
            </a:endParaRPr>
          </a:p>
          <a:p>
            <a:pPr marL="457200" lvl="0" indent="-342900" rtl="0">
              <a:spcBef>
                <a:spcPts val="0"/>
              </a:spcBef>
              <a:spcAft>
                <a:spcPts val="0"/>
              </a:spcAft>
              <a:buClr>
                <a:srgbClr val="980000"/>
              </a:buClr>
              <a:buSzPts val="1800"/>
              <a:buFont typeface="Calibri"/>
              <a:buChar char="●"/>
            </a:pPr>
            <a:r>
              <a:rPr lang="en-US" sz="2400" b="0">
                <a:solidFill>
                  <a:srgbClr val="F3F3F3"/>
                </a:solidFill>
              </a:rPr>
              <a:t>Positioned closer to base due to longer detection range</a:t>
            </a:r>
            <a:endParaRPr sz="2400" b="0">
              <a:solidFill>
                <a:srgbClr val="F3F3F3"/>
              </a:solidFill>
            </a:endParaRPr>
          </a:p>
          <a:p>
            <a:pPr marL="0" lvl="0" indent="0" rtl="0">
              <a:spcBef>
                <a:spcPts val="0"/>
              </a:spcBef>
              <a:spcAft>
                <a:spcPts val="0"/>
              </a:spcAft>
              <a:buClr>
                <a:schemeClr val="dk1"/>
              </a:buClr>
              <a:buSzPts val="1100"/>
              <a:buFont typeface="Arial"/>
              <a:buNone/>
            </a:pPr>
            <a:endParaRPr sz="2400" b="0">
              <a:solidFill>
                <a:srgbClr val="F3F3F3"/>
              </a:solidFill>
            </a:endParaRPr>
          </a:p>
          <a:p>
            <a:pPr marL="0" lvl="0" indent="0" rtl="0">
              <a:spcBef>
                <a:spcPts val="0"/>
              </a:spcBef>
              <a:spcAft>
                <a:spcPts val="0"/>
              </a:spcAft>
              <a:buClr>
                <a:schemeClr val="dk1"/>
              </a:buClr>
              <a:buSzPts val="1100"/>
              <a:buFont typeface="Arial"/>
              <a:buNone/>
            </a:pPr>
            <a:r>
              <a:rPr lang="en-US" sz="2400" b="0">
                <a:solidFill>
                  <a:srgbClr val="F3F3F3"/>
                </a:solidFill>
              </a:rPr>
              <a:t>Infrared sensor ( 8in - 5ft range)</a:t>
            </a:r>
            <a:endParaRPr sz="2400" b="0">
              <a:solidFill>
                <a:srgbClr val="F3F3F3"/>
              </a:solidFill>
            </a:endParaRPr>
          </a:p>
          <a:p>
            <a:pPr marL="457200" lvl="0" indent="-342900" rtl="0">
              <a:spcBef>
                <a:spcPts val="0"/>
              </a:spcBef>
              <a:spcAft>
                <a:spcPts val="0"/>
              </a:spcAft>
              <a:buClr>
                <a:srgbClr val="980000"/>
              </a:buClr>
              <a:buSzPts val="1800"/>
              <a:buFont typeface="Calibri"/>
              <a:buChar char="●"/>
            </a:pPr>
            <a:r>
              <a:rPr lang="en-US" sz="2400" b="0">
                <a:solidFill>
                  <a:srgbClr val="F3F3F3"/>
                </a:solidFill>
              </a:rPr>
              <a:t>Positioned on the ends of the arms due to shorter detection range</a:t>
            </a:r>
            <a:endParaRPr>
              <a:solidFill>
                <a:srgbClr val="F3F3F3"/>
              </a:solidFill>
            </a:endParaRPr>
          </a:p>
        </p:txBody>
      </p:sp>
      <p:sp>
        <p:nvSpPr>
          <p:cNvPr id="305" name="Shape 305"/>
          <p:cNvSpPr txBox="1">
            <a:spLocks noGrp="1"/>
          </p:cNvSpPr>
          <p:nvPr>
            <p:ph type="body" idx="1"/>
          </p:nvPr>
        </p:nvSpPr>
        <p:spPr>
          <a:xfrm>
            <a:off x="1739850" y="763725"/>
            <a:ext cx="5664300" cy="766200"/>
          </a:xfrm>
          <a:prstGeom prst="rect">
            <a:avLst/>
          </a:prstGeom>
        </p:spPr>
        <p:txBody>
          <a:bodyPr spcFirstLastPara="1" wrap="square" lIns="91425" tIns="91425" rIns="91425" bIns="91425" anchor="b" anchorCtr="0">
            <a:noAutofit/>
          </a:bodyPr>
          <a:lstStyle/>
          <a:p>
            <a:pPr marL="0" lvl="0" indent="0" algn="ctr">
              <a:spcBef>
                <a:spcPts val="400"/>
              </a:spcBef>
              <a:spcAft>
                <a:spcPts val="0"/>
              </a:spcAft>
              <a:buClr>
                <a:schemeClr val="dk1"/>
              </a:buClr>
              <a:buSzPts val="1100"/>
              <a:buFont typeface="Arial"/>
              <a:buNone/>
            </a:pPr>
            <a:r>
              <a:rPr lang="en-US" sz="3600"/>
              <a:t>Obstacle Avoidance - Sensors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685800" y="1969825"/>
            <a:ext cx="6629400" cy="23472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sz="2400" b="0" u="sng">
                <a:solidFill>
                  <a:srgbClr val="FFFFFF"/>
                </a:solidFill>
              </a:rPr>
              <a:t>Design 2</a:t>
            </a:r>
            <a:r>
              <a:rPr lang="en-US" sz="2400" b="0">
                <a:solidFill>
                  <a:srgbClr val="FFFFFF"/>
                </a:solidFill>
              </a:rPr>
              <a:t> (Probable)</a:t>
            </a:r>
            <a:endParaRPr sz="2400" b="0">
              <a:solidFill>
                <a:srgbClr val="FFFFFF"/>
              </a:solidFill>
            </a:endParaRPr>
          </a:p>
          <a:p>
            <a:pPr marL="0" lvl="0" indent="0" rtl="0">
              <a:spcBef>
                <a:spcPts val="0"/>
              </a:spcBef>
              <a:spcAft>
                <a:spcPts val="0"/>
              </a:spcAft>
              <a:buClr>
                <a:schemeClr val="dk1"/>
              </a:buClr>
              <a:buSzPts val="1100"/>
              <a:buFont typeface="Arial"/>
              <a:buNone/>
            </a:pPr>
            <a:r>
              <a:rPr lang="en-US" sz="2400" b="0">
                <a:solidFill>
                  <a:srgbClr val="FFFFFF"/>
                </a:solidFill>
              </a:rPr>
              <a:t>Ultrasonic sensors </a:t>
            </a:r>
            <a:endParaRPr sz="2400" b="0">
              <a:solidFill>
                <a:srgbClr val="FFFFFF"/>
              </a:solidFill>
            </a:endParaRPr>
          </a:p>
          <a:p>
            <a:pPr marL="457200" lvl="0" indent="-342900" rtl="0">
              <a:spcBef>
                <a:spcPts val="0"/>
              </a:spcBef>
              <a:spcAft>
                <a:spcPts val="0"/>
              </a:spcAft>
              <a:buClr>
                <a:srgbClr val="980000"/>
              </a:buClr>
              <a:buSzPts val="1800"/>
              <a:buFont typeface="Calibri"/>
              <a:buChar char="●"/>
            </a:pPr>
            <a:r>
              <a:rPr lang="en-US" sz="2400" b="0">
                <a:solidFill>
                  <a:srgbClr val="FFFFFF"/>
                </a:solidFill>
              </a:rPr>
              <a:t>5 total</a:t>
            </a:r>
            <a:endParaRPr sz="2400" b="0">
              <a:solidFill>
                <a:srgbClr val="FFFFFF"/>
              </a:solidFill>
            </a:endParaRPr>
          </a:p>
          <a:p>
            <a:pPr marL="457200" lvl="0" indent="-342900" rtl="0">
              <a:spcBef>
                <a:spcPts val="0"/>
              </a:spcBef>
              <a:spcAft>
                <a:spcPts val="0"/>
              </a:spcAft>
              <a:buClr>
                <a:srgbClr val="980000"/>
              </a:buClr>
              <a:buSzPts val="1800"/>
              <a:buFont typeface="Calibri"/>
              <a:buChar char="●"/>
            </a:pPr>
            <a:r>
              <a:rPr lang="en-US" sz="2400" b="0">
                <a:solidFill>
                  <a:srgbClr val="FFFFFF"/>
                </a:solidFill>
              </a:rPr>
              <a:t>1 on each side of base (front/back/left/right)</a:t>
            </a:r>
            <a:endParaRPr sz="2400" b="0">
              <a:solidFill>
                <a:srgbClr val="FFFFFF"/>
              </a:solidFill>
            </a:endParaRPr>
          </a:p>
          <a:p>
            <a:pPr marL="457200" lvl="0" indent="-342900" rtl="0">
              <a:spcBef>
                <a:spcPts val="0"/>
              </a:spcBef>
              <a:spcAft>
                <a:spcPts val="0"/>
              </a:spcAft>
              <a:buClr>
                <a:srgbClr val="980000"/>
              </a:buClr>
              <a:buSzPts val="1800"/>
              <a:buFont typeface="Calibri"/>
              <a:buChar char="●"/>
            </a:pPr>
            <a:r>
              <a:rPr lang="en-US" sz="2400" b="0">
                <a:solidFill>
                  <a:srgbClr val="FFFFFF"/>
                </a:solidFill>
              </a:rPr>
              <a:t>1 on bottom of base</a:t>
            </a:r>
            <a:endParaRPr>
              <a:solidFill>
                <a:srgbClr val="FFFFFF"/>
              </a:solidFill>
            </a:endParaRPr>
          </a:p>
        </p:txBody>
      </p:sp>
      <p:sp>
        <p:nvSpPr>
          <p:cNvPr id="312" name="Shape 312"/>
          <p:cNvSpPr txBox="1">
            <a:spLocks noGrp="1"/>
          </p:cNvSpPr>
          <p:nvPr>
            <p:ph type="body" idx="1"/>
          </p:nvPr>
        </p:nvSpPr>
        <p:spPr>
          <a:xfrm>
            <a:off x="1663650" y="685825"/>
            <a:ext cx="5816700" cy="663600"/>
          </a:xfrm>
          <a:prstGeom prst="rect">
            <a:avLst/>
          </a:prstGeom>
        </p:spPr>
        <p:txBody>
          <a:bodyPr spcFirstLastPara="1" wrap="square" lIns="91425" tIns="91425" rIns="91425" bIns="91425" anchor="b" anchorCtr="0">
            <a:noAutofit/>
          </a:bodyPr>
          <a:lstStyle/>
          <a:p>
            <a:pPr marL="0" lvl="0" indent="0" algn="ctr">
              <a:spcBef>
                <a:spcPts val="400"/>
              </a:spcBef>
              <a:spcAft>
                <a:spcPts val="0"/>
              </a:spcAft>
              <a:buClr>
                <a:schemeClr val="dk1"/>
              </a:buClr>
              <a:buSzPts val="1100"/>
              <a:buFont typeface="Arial"/>
              <a:buNone/>
            </a:pPr>
            <a:r>
              <a:rPr lang="en-US" sz="3600"/>
              <a:t>Obstacle Avoidance - Sensors</a:t>
            </a:r>
            <a:endParaRPr/>
          </a:p>
        </p:txBody>
      </p:sp>
      <p:pic>
        <p:nvPicPr>
          <p:cNvPr id="313" name="Shape 313"/>
          <p:cNvPicPr preferRelativeResize="0"/>
          <p:nvPr/>
        </p:nvPicPr>
        <p:blipFill rotWithShape="1">
          <a:blip r:embed="rId3">
            <a:alphaModFix/>
          </a:blip>
          <a:srcRect l="14158" r="12635"/>
          <a:stretch/>
        </p:blipFill>
        <p:spPr>
          <a:xfrm>
            <a:off x="4256975" y="3893375"/>
            <a:ext cx="4027823" cy="25825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Shape 318"/>
          <p:cNvSpPr txBox="1">
            <a:spLocks noGrp="1"/>
          </p:cNvSpPr>
          <p:nvPr>
            <p:ph type="title"/>
          </p:nvPr>
        </p:nvSpPr>
        <p:spPr>
          <a:xfrm>
            <a:off x="457200" y="273050"/>
            <a:ext cx="8229600" cy="1143000"/>
          </a:xfrm>
          <a:prstGeom prst="rect">
            <a:avLst/>
          </a:prstGeom>
          <a:noFill/>
          <a:ln>
            <a:noFill/>
          </a:ln>
        </p:spPr>
        <p:txBody>
          <a:bodyPr spcFirstLastPara="1" wrap="square" lIns="45700" tIns="45700" rIns="45700" bIns="45700" anchor="ctr" anchorCtr="0">
            <a:noAutofit/>
          </a:bodyPr>
          <a:lstStyle/>
          <a:p>
            <a:pPr marL="0" marR="0" lvl="0" indent="0" algn="l" rtl="0">
              <a:spcBef>
                <a:spcPts val="0"/>
              </a:spcBef>
              <a:spcAft>
                <a:spcPts val="0"/>
              </a:spcAft>
              <a:buClr>
                <a:schemeClr val="lt1"/>
              </a:buClr>
              <a:buSzPts val="4600"/>
              <a:buFont typeface="Calibri"/>
              <a:buNone/>
            </a:pPr>
            <a:r>
              <a:rPr lang="en-US"/>
              <a:t>Microcontroller</a:t>
            </a:r>
            <a:endParaRPr sz="4600" b="0" i="0" u="none" strike="noStrike" cap="none">
              <a:solidFill>
                <a:schemeClr val="lt1"/>
              </a:solidFill>
              <a:latin typeface="Calibri"/>
              <a:ea typeface="Calibri"/>
              <a:cs typeface="Calibri"/>
              <a:sym typeface="Calibri"/>
            </a:endParaRPr>
          </a:p>
        </p:txBody>
      </p:sp>
      <p:sp>
        <p:nvSpPr>
          <p:cNvPr id="319" name="Shape 319"/>
          <p:cNvSpPr txBox="1">
            <a:spLocks noGrp="1"/>
          </p:cNvSpPr>
          <p:nvPr>
            <p:ph type="body" idx="2"/>
          </p:nvPr>
        </p:nvSpPr>
        <p:spPr>
          <a:xfrm>
            <a:off x="4645025" y="3570400"/>
            <a:ext cx="4041900" cy="838200"/>
          </a:xfrm>
          <a:prstGeom prst="rect">
            <a:avLst/>
          </a:prstGeom>
          <a:noFill/>
          <a:ln>
            <a:noFill/>
          </a:ln>
        </p:spPr>
        <p:txBody>
          <a:bodyPr spcFirstLastPara="1" wrap="square" lIns="91425" tIns="45700" rIns="91425" bIns="45700" anchor="t" anchorCtr="0">
            <a:noAutofit/>
          </a:bodyPr>
          <a:lstStyle/>
          <a:p>
            <a:pPr marL="457200" marR="0" lvl="0" indent="-349250" algn="l" rtl="0">
              <a:spcBef>
                <a:spcPts val="0"/>
              </a:spcBef>
              <a:spcAft>
                <a:spcPts val="0"/>
              </a:spcAft>
              <a:buClr>
                <a:srgbClr val="980000"/>
              </a:buClr>
              <a:buSzPts val="1900"/>
              <a:buFont typeface="Calibri"/>
              <a:buChar char="●"/>
            </a:pPr>
            <a:r>
              <a:rPr lang="en-US">
                <a:solidFill>
                  <a:srgbClr val="FFFFFF"/>
                </a:solidFill>
              </a:rPr>
              <a:t>1.8 to 5.5 V operating voltage</a:t>
            </a:r>
            <a:endParaRPr>
              <a:solidFill>
                <a:srgbClr val="FFFFFF"/>
              </a:solidFill>
            </a:endParaRPr>
          </a:p>
          <a:p>
            <a:pPr marL="457200" marR="0" lvl="0" indent="-349250" algn="l" rtl="0">
              <a:spcBef>
                <a:spcPts val="0"/>
              </a:spcBef>
              <a:spcAft>
                <a:spcPts val="0"/>
              </a:spcAft>
              <a:buClr>
                <a:srgbClr val="980000"/>
              </a:buClr>
              <a:buSzPts val="1900"/>
              <a:buChar char="●"/>
            </a:pPr>
            <a:r>
              <a:rPr lang="en-US">
                <a:solidFill>
                  <a:srgbClr val="FFFFFF"/>
                </a:solidFill>
              </a:rPr>
              <a:t>23 GPIO Lines</a:t>
            </a:r>
            <a:endParaRPr>
              <a:solidFill>
                <a:srgbClr val="FFFFFF"/>
              </a:solidFill>
            </a:endParaRPr>
          </a:p>
          <a:p>
            <a:pPr marL="457200" marR="0" lvl="0" indent="-349250" algn="l" rtl="0">
              <a:spcBef>
                <a:spcPts val="0"/>
              </a:spcBef>
              <a:spcAft>
                <a:spcPts val="0"/>
              </a:spcAft>
              <a:buClr>
                <a:srgbClr val="980000"/>
              </a:buClr>
              <a:buSzPts val="1900"/>
              <a:buChar char="●"/>
            </a:pPr>
            <a:r>
              <a:rPr lang="en-US">
                <a:solidFill>
                  <a:srgbClr val="FFFFFF"/>
                </a:solidFill>
              </a:rPr>
              <a:t>.2 mA active power draw</a:t>
            </a:r>
            <a:endParaRPr>
              <a:solidFill>
                <a:srgbClr val="FFFFFF"/>
              </a:solidFill>
            </a:endParaRPr>
          </a:p>
          <a:p>
            <a:pPr marL="457200" marR="0" lvl="0" indent="-349250" algn="l" rtl="0">
              <a:spcBef>
                <a:spcPts val="0"/>
              </a:spcBef>
              <a:spcAft>
                <a:spcPts val="0"/>
              </a:spcAft>
              <a:buClr>
                <a:srgbClr val="980000"/>
              </a:buClr>
              <a:buSzPts val="1900"/>
              <a:buChar char="●"/>
            </a:pPr>
            <a:r>
              <a:rPr lang="en-US">
                <a:solidFill>
                  <a:srgbClr val="FFFFFF"/>
                </a:solidFill>
              </a:rPr>
              <a:t>32 kb flash memory, 2kb ram</a:t>
            </a:r>
            <a:endParaRPr>
              <a:solidFill>
                <a:srgbClr val="FFFFFF"/>
              </a:solidFill>
            </a:endParaRPr>
          </a:p>
          <a:p>
            <a:pPr marL="457200" marR="0" lvl="0" indent="-349250" algn="l" rtl="0">
              <a:spcBef>
                <a:spcPts val="0"/>
              </a:spcBef>
              <a:spcAft>
                <a:spcPts val="0"/>
              </a:spcAft>
              <a:buClr>
                <a:srgbClr val="980000"/>
              </a:buClr>
              <a:buSzPts val="1900"/>
              <a:buChar char="●"/>
            </a:pPr>
            <a:r>
              <a:rPr lang="en-US">
                <a:solidFill>
                  <a:srgbClr val="FFFFFF"/>
                </a:solidFill>
              </a:rPr>
              <a:t>~20 Mhz processing speed</a:t>
            </a:r>
            <a:endParaRPr>
              <a:solidFill>
                <a:srgbClr val="FFFFFF"/>
              </a:solidFill>
            </a:endParaRPr>
          </a:p>
        </p:txBody>
      </p:sp>
      <p:sp>
        <p:nvSpPr>
          <p:cNvPr id="320" name="Shape 320"/>
          <p:cNvSpPr txBox="1">
            <a:spLocks noGrp="1"/>
          </p:cNvSpPr>
          <p:nvPr>
            <p:ph type="body" idx="3"/>
          </p:nvPr>
        </p:nvSpPr>
        <p:spPr>
          <a:xfrm>
            <a:off x="457200" y="1516912"/>
            <a:ext cx="4040100" cy="3941700"/>
          </a:xfrm>
          <a:prstGeom prst="rect">
            <a:avLst/>
          </a:prstGeom>
          <a:noFill/>
          <a:ln>
            <a:noFill/>
          </a:ln>
        </p:spPr>
        <p:txBody>
          <a:bodyPr spcFirstLastPara="1" wrap="square" lIns="91425" tIns="45700" rIns="91425" bIns="45700" anchor="t" anchorCtr="0">
            <a:noAutofit/>
          </a:bodyPr>
          <a:lstStyle/>
          <a:p>
            <a:pPr marL="420624" marR="0" lvl="0" indent="-262128" algn="l" rtl="0">
              <a:spcBef>
                <a:spcPts val="0"/>
              </a:spcBef>
              <a:spcAft>
                <a:spcPts val="0"/>
              </a:spcAft>
              <a:buClr>
                <a:schemeClr val="accent1"/>
              </a:buClr>
              <a:buSzPts val="1920"/>
              <a:buFont typeface="Noto Sans Symbols"/>
              <a:buNone/>
            </a:pPr>
            <a:r>
              <a:rPr lang="en-US"/>
              <a:t>Requirements:</a:t>
            </a:r>
            <a:endParaRPr/>
          </a:p>
          <a:p>
            <a:pPr marL="457200" marR="0" lvl="0" indent="-350520" algn="l" rtl="0">
              <a:spcBef>
                <a:spcPts val="0"/>
              </a:spcBef>
              <a:spcAft>
                <a:spcPts val="0"/>
              </a:spcAft>
              <a:buSzPts val="1920"/>
              <a:buChar char="●"/>
            </a:pPr>
            <a:r>
              <a:rPr lang="en-US"/>
              <a:t>Sufficient I/O Lines</a:t>
            </a:r>
            <a:endParaRPr/>
          </a:p>
          <a:p>
            <a:pPr marL="457200" marR="0" lvl="0" indent="-350520" algn="l" rtl="0">
              <a:spcBef>
                <a:spcPts val="0"/>
              </a:spcBef>
              <a:spcAft>
                <a:spcPts val="0"/>
              </a:spcAft>
              <a:buSzPts val="1920"/>
              <a:buChar char="●"/>
            </a:pPr>
            <a:r>
              <a:rPr lang="en-US"/>
              <a:t>Lightweight</a:t>
            </a:r>
            <a:endParaRPr/>
          </a:p>
          <a:p>
            <a:pPr marL="457200" marR="0" lvl="0" indent="-350520" algn="l" rtl="0">
              <a:spcBef>
                <a:spcPts val="0"/>
              </a:spcBef>
              <a:spcAft>
                <a:spcPts val="0"/>
              </a:spcAft>
              <a:buSzPts val="1920"/>
              <a:buChar char="●"/>
            </a:pPr>
            <a:r>
              <a:rPr lang="en-US"/>
              <a:t>Easy to integrate</a:t>
            </a:r>
            <a:endParaRPr/>
          </a:p>
          <a:p>
            <a:pPr marL="457200" marR="0" lvl="0" indent="-350520" algn="l" rtl="0">
              <a:spcBef>
                <a:spcPts val="0"/>
              </a:spcBef>
              <a:spcAft>
                <a:spcPts val="0"/>
              </a:spcAft>
              <a:buSzPts val="1920"/>
              <a:buChar char="●"/>
            </a:pPr>
            <a:r>
              <a:rPr lang="en-US"/>
              <a:t>Low power requirement</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ATmega328p met these requirements</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Arduino Uno utilizes this chip</a:t>
            </a:r>
            <a:endParaRPr/>
          </a:p>
        </p:txBody>
      </p:sp>
      <p:pic>
        <p:nvPicPr>
          <p:cNvPr id="321" name="Shape 321"/>
          <p:cNvPicPr preferRelativeResize="0"/>
          <p:nvPr/>
        </p:nvPicPr>
        <p:blipFill>
          <a:blip r:embed="rId3">
            <a:alphaModFix/>
          </a:blip>
          <a:stretch>
            <a:fillRect/>
          </a:stretch>
        </p:blipFill>
        <p:spPr>
          <a:xfrm>
            <a:off x="5215250" y="1552250"/>
            <a:ext cx="2901325" cy="16544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title"/>
          </p:nvPr>
        </p:nvSpPr>
        <p:spPr>
          <a:xfrm>
            <a:off x="836675" y="313570"/>
            <a:ext cx="7470600" cy="1143000"/>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lt1"/>
              </a:buClr>
              <a:buSzPts val="4600"/>
              <a:buFont typeface="Calibri"/>
              <a:buNone/>
            </a:pPr>
            <a:r>
              <a:rPr lang="en-US"/>
              <a:t>Software Implementation</a:t>
            </a:r>
            <a:endParaRPr sz="4600" b="0" i="0" u="none" strike="noStrike" cap="none">
              <a:solidFill>
                <a:schemeClr val="lt1"/>
              </a:solidFill>
              <a:latin typeface="Calibri"/>
              <a:ea typeface="Calibri"/>
              <a:cs typeface="Calibri"/>
              <a:sym typeface="Calibri"/>
            </a:endParaRPr>
          </a:p>
        </p:txBody>
      </p:sp>
      <p:pic>
        <p:nvPicPr>
          <p:cNvPr id="327" name="Shape 327"/>
          <p:cNvPicPr preferRelativeResize="0"/>
          <p:nvPr/>
        </p:nvPicPr>
        <p:blipFill>
          <a:blip r:embed="rId3">
            <a:alphaModFix/>
          </a:blip>
          <a:stretch>
            <a:fillRect/>
          </a:stretch>
        </p:blipFill>
        <p:spPr>
          <a:xfrm>
            <a:off x="4557075" y="1456574"/>
            <a:ext cx="3676450" cy="4424825"/>
          </a:xfrm>
          <a:prstGeom prst="rect">
            <a:avLst/>
          </a:prstGeom>
          <a:noFill/>
          <a:ln>
            <a:noFill/>
          </a:ln>
        </p:spPr>
      </p:pic>
      <p:sp>
        <p:nvSpPr>
          <p:cNvPr id="328" name="Shape 328"/>
          <p:cNvSpPr txBox="1"/>
          <p:nvPr/>
        </p:nvSpPr>
        <p:spPr>
          <a:xfrm>
            <a:off x="523200" y="1703000"/>
            <a:ext cx="4072500" cy="475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solidFill>
                  <a:srgbClr val="FFFFFF"/>
                </a:solidFill>
                <a:latin typeface="Calibri"/>
                <a:ea typeface="Calibri"/>
                <a:cs typeface="Calibri"/>
                <a:sym typeface="Calibri"/>
              </a:rPr>
              <a:t>I</a:t>
            </a:r>
            <a:r>
              <a:rPr lang="en-US" sz="1600">
                <a:solidFill>
                  <a:srgbClr val="FFFFFF"/>
                </a:solidFill>
                <a:latin typeface="Calibri"/>
                <a:ea typeface="Calibri"/>
                <a:cs typeface="Calibri"/>
                <a:sym typeface="Calibri"/>
              </a:rPr>
              <a:t>ntel Compute Stick processes video feed, returns tracking directions</a:t>
            </a:r>
            <a:endParaRPr sz="1600">
              <a:solidFill>
                <a:srgbClr val="FFFFFF"/>
              </a:solidFill>
              <a:latin typeface="Calibri"/>
              <a:ea typeface="Calibri"/>
              <a:cs typeface="Calibri"/>
              <a:sym typeface="Calibri"/>
            </a:endParaRPr>
          </a:p>
        </p:txBody>
      </p:sp>
      <p:sp>
        <p:nvSpPr>
          <p:cNvPr id="329" name="Shape 329"/>
          <p:cNvSpPr txBox="1"/>
          <p:nvPr/>
        </p:nvSpPr>
        <p:spPr>
          <a:xfrm>
            <a:off x="523200" y="2572625"/>
            <a:ext cx="4072500" cy="475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600">
                <a:solidFill>
                  <a:srgbClr val="FFFFFF"/>
                </a:solidFill>
                <a:latin typeface="Calibri"/>
                <a:ea typeface="Calibri"/>
                <a:cs typeface="Calibri"/>
                <a:sym typeface="Calibri"/>
              </a:rPr>
              <a:t>ATmega328 processes tracking directions and relays them to Pixhawk Mini through MAVlink</a:t>
            </a:r>
            <a:endParaRPr sz="1600">
              <a:solidFill>
                <a:srgbClr val="FFFFFF"/>
              </a:solidFill>
              <a:latin typeface="Calibri"/>
              <a:ea typeface="Calibri"/>
              <a:cs typeface="Calibri"/>
              <a:sym typeface="Calibri"/>
            </a:endParaRPr>
          </a:p>
        </p:txBody>
      </p:sp>
      <p:sp>
        <p:nvSpPr>
          <p:cNvPr id="330" name="Shape 330"/>
          <p:cNvSpPr txBox="1"/>
          <p:nvPr/>
        </p:nvSpPr>
        <p:spPr>
          <a:xfrm>
            <a:off x="523200" y="3520000"/>
            <a:ext cx="4072500" cy="475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600">
                <a:solidFill>
                  <a:srgbClr val="FFFFFF"/>
                </a:solidFill>
                <a:latin typeface="Calibri"/>
                <a:ea typeface="Calibri"/>
                <a:cs typeface="Calibri"/>
                <a:sym typeface="Calibri"/>
              </a:rPr>
              <a:t>ATmega328 also processes sensor information, makes course correction through MAVlink if necessary</a:t>
            </a:r>
            <a:endParaRPr sz="1600">
              <a:solidFill>
                <a:srgbClr val="FFFFFF"/>
              </a:solidFill>
              <a:latin typeface="Calibri"/>
              <a:ea typeface="Calibri"/>
              <a:cs typeface="Calibri"/>
              <a:sym typeface="Calibri"/>
            </a:endParaRPr>
          </a:p>
        </p:txBody>
      </p:sp>
      <p:sp>
        <p:nvSpPr>
          <p:cNvPr id="331" name="Shape 331"/>
          <p:cNvSpPr txBox="1"/>
          <p:nvPr/>
        </p:nvSpPr>
        <p:spPr>
          <a:xfrm>
            <a:off x="523200" y="4467375"/>
            <a:ext cx="4072500" cy="475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600">
                <a:solidFill>
                  <a:srgbClr val="FFFFFF"/>
                </a:solidFill>
                <a:latin typeface="Calibri"/>
                <a:ea typeface="Calibri"/>
                <a:cs typeface="Calibri"/>
                <a:sym typeface="Calibri"/>
              </a:rPr>
              <a:t>Autopilot on Pixhawk Mini takes directional instructions and makes meaningful changes to ESC’s to change course</a:t>
            </a:r>
            <a:endParaRPr sz="1600">
              <a:solidFill>
                <a:srgbClr val="FFFFFF"/>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title"/>
          </p:nvPr>
        </p:nvSpPr>
        <p:spPr>
          <a:xfrm>
            <a:off x="457200" y="273050"/>
            <a:ext cx="8229600" cy="11430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a:t>Software Functional Flow</a:t>
            </a:r>
            <a:endParaRPr/>
          </a:p>
        </p:txBody>
      </p:sp>
      <p:pic>
        <p:nvPicPr>
          <p:cNvPr id="338" name="Shape 338"/>
          <p:cNvPicPr preferRelativeResize="0"/>
          <p:nvPr/>
        </p:nvPicPr>
        <p:blipFill>
          <a:blip r:embed="rId3">
            <a:alphaModFix/>
          </a:blip>
          <a:stretch>
            <a:fillRect/>
          </a:stretch>
        </p:blipFill>
        <p:spPr>
          <a:xfrm>
            <a:off x="860200" y="1335375"/>
            <a:ext cx="7496725" cy="5154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457200" y="274320"/>
            <a:ext cx="7470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MAVLink</a:t>
            </a:r>
            <a:endParaRPr/>
          </a:p>
        </p:txBody>
      </p:sp>
      <p:sp>
        <p:nvSpPr>
          <p:cNvPr id="345" name="Shape 345"/>
          <p:cNvSpPr txBox="1"/>
          <p:nvPr/>
        </p:nvSpPr>
        <p:spPr>
          <a:xfrm>
            <a:off x="457200" y="1490875"/>
            <a:ext cx="4499100" cy="530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800">
                <a:solidFill>
                  <a:srgbClr val="FFFFFF"/>
                </a:solidFill>
                <a:latin typeface="Calibri"/>
                <a:ea typeface="Calibri"/>
                <a:cs typeface="Calibri"/>
                <a:sym typeface="Calibri"/>
              </a:rPr>
              <a:t>Protocol for communicating with autopilot on flight controller</a:t>
            </a:r>
            <a:endParaRPr sz="1800">
              <a:solidFill>
                <a:srgbClr val="FFFFFF"/>
              </a:solidFill>
              <a:latin typeface="Calibri"/>
              <a:ea typeface="Calibri"/>
              <a:cs typeface="Calibri"/>
              <a:sym typeface="Calibri"/>
            </a:endParaRPr>
          </a:p>
          <a:p>
            <a:pPr marL="0" lvl="0" indent="0">
              <a:spcBef>
                <a:spcPts val="0"/>
              </a:spcBef>
              <a:spcAft>
                <a:spcPts val="0"/>
              </a:spcAft>
              <a:buNone/>
            </a:pPr>
            <a:endParaRPr sz="1800">
              <a:solidFill>
                <a:srgbClr val="FFFFFF"/>
              </a:solidFill>
              <a:latin typeface="Calibri"/>
              <a:ea typeface="Calibri"/>
              <a:cs typeface="Calibri"/>
              <a:sym typeface="Calibri"/>
            </a:endParaRPr>
          </a:p>
          <a:p>
            <a:pPr marL="0" lvl="0" indent="0">
              <a:spcBef>
                <a:spcPts val="0"/>
              </a:spcBef>
              <a:spcAft>
                <a:spcPts val="0"/>
              </a:spcAft>
              <a:buNone/>
            </a:pPr>
            <a:r>
              <a:rPr lang="en-US" sz="1800">
                <a:solidFill>
                  <a:srgbClr val="FFFFFF"/>
                </a:solidFill>
                <a:latin typeface="Calibri"/>
                <a:ea typeface="Calibri"/>
                <a:cs typeface="Calibri"/>
                <a:sym typeface="Calibri"/>
              </a:rPr>
              <a:t>Will allow us to send messages from ATmega328 to Pixhawk Mini</a:t>
            </a:r>
            <a:endParaRPr sz="1800">
              <a:solidFill>
                <a:srgbClr val="FFFFFF"/>
              </a:solidFill>
              <a:latin typeface="Calibri"/>
              <a:ea typeface="Calibri"/>
              <a:cs typeface="Calibri"/>
              <a:sym typeface="Calibri"/>
            </a:endParaRPr>
          </a:p>
          <a:p>
            <a:pPr marL="0" lvl="0" indent="0">
              <a:spcBef>
                <a:spcPts val="0"/>
              </a:spcBef>
              <a:spcAft>
                <a:spcPts val="0"/>
              </a:spcAft>
              <a:buNone/>
            </a:pPr>
            <a:endParaRPr sz="1800">
              <a:solidFill>
                <a:srgbClr val="FFFFFF"/>
              </a:solidFill>
              <a:latin typeface="Calibri"/>
              <a:ea typeface="Calibri"/>
              <a:cs typeface="Calibri"/>
              <a:sym typeface="Calibri"/>
            </a:endParaRPr>
          </a:p>
          <a:p>
            <a:pPr marL="0" marR="50800" lvl="0" indent="0" rtl="0">
              <a:lnSpc>
                <a:spcPct val="115000"/>
              </a:lnSpc>
              <a:spcBef>
                <a:spcPts val="400"/>
              </a:spcBef>
              <a:spcAft>
                <a:spcPts val="0"/>
              </a:spcAft>
              <a:buNone/>
            </a:pPr>
            <a:r>
              <a:rPr lang="en-US" sz="1800">
                <a:solidFill>
                  <a:srgbClr val="FFFFFF"/>
                </a:solidFill>
                <a:latin typeface="Calibri"/>
                <a:ea typeface="Calibri"/>
                <a:cs typeface="Calibri"/>
                <a:sym typeface="Calibri"/>
              </a:rPr>
              <a:t>The serial pins on the telemetry port of the Pixhawk will connect to digital (PWM) pins of ATmega328</a:t>
            </a:r>
            <a:endParaRPr sz="1800" u="sng">
              <a:solidFill>
                <a:srgbClr val="FFFFFF"/>
              </a:solidFill>
              <a:latin typeface="Calibri"/>
              <a:ea typeface="Calibri"/>
              <a:cs typeface="Calibri"/>
              <a:sym typeface="Calibri"/>
            </a:endParaRPr>
          </a:p>
          <a:p>
            <a:pPr marL="0" lvl="0" indent="0">
              <a:spcBef>
                <a:spcPts val="1500"/>
              </a:spcBef>
              <a:spcAft>
                <a:spcPts val="0"/>
              </a:spcAft>
              <a:buNone/>
            </a:pPr>
            <a:r>
              <a:rPr lang="en-US" sz="1800" u="sng">
                <a:solidFill>
                  <a:srgbClr val="FFFFFF"/>
                </a:solidFill>
                <a:latin typeface="Calibri"/>
                <a:ea typeface="Calibri"/>
                <a:cs typeface="Calibri"/>
                <a:sym typeface="Calibri"/>
              </a:rPr>
              <a:t>Some example commands:</a:t>
            </a:r>
            <a:endParaRPr sz="1800" u="sng">
              <a:solidFill>
                <a:srgbClr val="FFFFFF"/>
              </a:solidFill>
              <a:latin typeface="Calibri"/>
              <a:ea typeface="Calibri"/>
              <a:cs typeface="Calibri"/>
              <a:sym typeface="Calibri"/>
            </a:endParaRPr>
          </a:p>
          <a:p>
            <a:pPr marL="0" lvl="0" indent="0">
              <a:spcBef>
                <a:spcPts val="0"/>
              </a:spcBef>
              <a:spcAft>
                <a:spcPts val="0"/>
              </a:spcAft>
              <a:buNone/>
            </a:pPr>
            <a:r>
              <a:rPr lang="en-US" sz="1800">
                <a:solidFill>
                  <a:srgbClr val="FFFFFF"/>
                </a:solidFill>
                <a:latin typeface="Calibri"/>
                <a:ea typeface="Calibri"/>
                <a:cs typeface="Calibri"/>
                <a:sym typeface="Calibri"/>
              </a:rPr>
              <a:t>MAV_CMD_NAV_TKEOFF : Takeoff from ground or hand</a:t>
            </a:r>
            <a:endParaRPr sz="1800">
              <a:solidFill>
                <a:srgbClr val="FFFFFF"/>
              </a:solidFill>
              <a:latin typeface="Calibri"/>
              <a:ea typeface="Calibri"/>
              <a:cs typeface="Calibri"/>
              <a:sym typeface="Calibri"/>
            </a:endParaRPr>
          </a:p>
          <a:p>
            <a:pPr marL="0" lvl="0" indent="0">
              <a:spcBef>
                <a:spcPts val="0"/>
              </a:spcBef>
              <a:spcAft>
                <a:spcPts val="0"/>
              </a:spcAft>
              <a:buNone/>
            </a:pPr>
            <a:endParaRPr sz="1800">
              <a:solidFill>
                <a:srgbClr val="FFFFFF"/>
              </a:solidFill>
              <a:latin typeface="Calibri"/>
              <a:ea typeface="Calibri"/>
              <a:cs typeface="Calibri"/>
              <a:sym typeface="Calibri"/>
            </a:endParaRPr>
          </a:p>
          <a:p>
            <a:pPr marL="0" marR="50800" lvl="0" indent="0" rtl="0">
              <a:lnSpc>
                <a:spcPct val="115000"/>
              </a:lnSpc>
              <a:spcBef>
                <a:spcPts val="400"/>
              </a:spcBef>
              <a:spcAft>
                <a:spcPts val="0"/>
              </a:spcAft>
              <a:buClr>
                <a:schemeClr val="dk1"/>
              </a:buClr>
              <a:buSzPts val="1100"/>
              <a:buFont typeface="Arial"/>
              <a:buNone/>
            </a:pPr>
            <a:r>
              <a:rPr lang="en-US" sz="1800">
                <a:solidFill>
                  <a:srgbClr val="FFFFFF"/>
                </a:solidFill>
                <a:latin typeface="Calibri"/>
                <a:ea typeface="Calibri"/>
                <a:cs typeface="Calibri"/>
                <a:sym typeface="Calibri"/>
              </a:rPr>
              <a:t>MAV_CMD_DO_SET_REVERSE : Set direction of aircraft to forward ( = 1) or reverse ( = 0</a:t>
            </a:r>
            <a:endParaRPr sz="1800">
              <a:solidFill>
                <a:srgbClr val="FFFFFF"/>
              </a:solidFill>
              <a:latin typeface="Calibri"/>
              <a:ea typeface="Calibri"/>
              <a:cs typeface="Calibri"/>
              <a:sym typeface="Calibri"/>
            </a:endParaRPr>
          </a:p>
          <a:p>
            <a:pPr marL="0" lvl="0" indent="0">
              <a:spcBef>
                <a:spcPts val="1500"/>
              </a:spcBef>
              <a:spcAft>
                <a:spcPts val="0"/>
              </a:spcAft>
              <a:buNone/>
            </a:pPr>
            <a:endParaRPr sz="1800">
              <a:solidFill>
                <a:srgbClr val="FFFFFF"/>
              </a:solidFill>
              <a:latin typeface="Calibri"/>
              <a:ea typeface="Calibri"/>
              <a:cs typeface="Calibri"/>
              <a:sym typeface="Calibri"/>
            </a:endParaRPr>
          </a:p>
          <a:p>
            <a:pPr marL="0" marR="50800" lvl="0" indent="0" rtl="0">
              <a:lnSpc>
                <a:spcPct val="115000"/>
              </a:lnSpc>
              <a:spcBef>
                <a:spcPts val="400"/>
              </a:spcBef>
              <a:spcAft>
                <a:spcPts val="0"/>
              </a:spcAft>
              <a:buNone/>
            </a:pPr>
            <a:endParaRPr sz="1800">
              <a:solidFill>
                <a:srgbClr val="FFFFFF"/>
              </a:solidFill>
              <a:latin typeface="Calibri"/>
              <a:ea typeface="Calibri"/>
              <a:cs typeface="Calibri"/>
              <a:sym typeface="Calibri"/>
            </a:endParaRPr>
          </a:p>
          <a:p>
            <a:pPr marL="0" lvl="0" indent="0">
              <a:spcBef>
                <a:spcPts val="1500"/>
              </a:spcBef>
              <a:spcAft>
                <a:spcPts val="0"/>
              </a:spcAft>
              <a:buNone/>
            </a:pPr>
            <a:endParaRPr sz="1800">
              <a:solidFill>
                <a:srgbClr val="FFFFFF"/>
              </a:solidFill>
              <a:latin typeface="Calibri"/>
              <a:ea typeface="Calibri"/>
              <a:cs typeface="Calibri"/>
              <a:sym typeface="Calibri"/>
            </a:endParaRPr>
          </a:p>
        </p:txBody>
      </p:sp>
      <p:pic>
        <p:nvPicPr>
          <p:cNvPr id="346" name="Shape 346"/>
          <p:cNvPicPr preferRelativeResize="0"/>
          <p:nvPr/>
        </p:nvPicPr>
        <p:blipFill>
          <a:blip r:embed="rId3">
            <a:alphaModFix/>
          </a:blip>
          <a:stretch>
            <a:fillRect/>
          </a:stretch>
        </p:blipFill>
        <p:spPr>
          <a:xfrm>
            <a:off x="5045050" y="1981650"/>
            <a:ext cx="3818800" cy="2894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457200" y="274320"/>
            <a:ext cx="7470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Choosing a computer</a:t>
            </a:r>
            <a:endParaRPr/>
          </a:p>
        </p:txBody>
      </p:sp>
      <p:graphicFrame>
        <p:nvGraphicFramePr>
          <p:cNvPr id="353" name="Shape 353"/>
          <p:cNvGraphicFramePr/>
          <p:nvPr/>
        </p:nvGraphicFramePr>
        <p:xfrm>
          <a:off x="1296350" y="2052950"/>
          <a:ext cx="6868175" cy="3556000"/>
        </p:xfrm>
        <a:graphic>
          <a:graphicData uri="http://schemas.openxmlformats.org/drawingml/2006/table">
            <a:tbl>
              <a:tblPr>
                <a:noFill/>
                <a:tableStyleId>{AA901CA5-3368-4985-A6D5-D49465AF015C}</a:tableStyleId>
              </a:tblPr>
              <a:tblGrid>
                <a:gridCol w="1087075"/>
                <a:gridCol w="1424200"/>
                <a:gridCol w="1424200"/>
                <a:gridCol w="1466325"/>
                <a:gridCol w="1466375"/>
              </a:tblGrid>
              <a:tr h="1013800">
                <a:tc>
                  <a:txBody>
                    <a:bodyPr/>
                    <a:lstStyle/>
                    <a:p>
                      <a:pPr marL="0" lvl="0" indent="0" rtl="0">
                        <a:spcBef>
                          <a:spcPts val="0"/>
                        </a:spcBef>
                        <a:spcAft>
                          <a:spcPts val="0"/>
                        </a:spcAft>
                        <a:buNone/>
                      </a:pP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lvl="0" indent="0" rtl="0">
                        <a:spcBef>
                          <a:spcPts val="0"/>
                        </a:spcBef>
                        <a:spcAft>
                          <a:spcPts val="0"/>
                        </a:spcAft>
                        <a:buNone/>
                      </a:pPr>
                      <a:r>
                        <a:rPr lang="en-US" b="1" u="sng">
                          <a:solidFill>
                            <a:srgbClr val="D83829"/>
                          </a:solidFill>
                        </a:rPr>
                        <a:t>Intel Compute Stick</a:t>
                      </a:r>
                      <a:endParaRPr b="1" u="sng">
                        <a:solidFill>
                          <a:srgbClr val="D83829"/>
                        </a:solidFill>
                      </a:endParaRPr>
                    </a:p>
                  </a:txBody>
                  <a:tcPr marL="91425" marR="91425" marT="91425" marB="91425">
                    <a:lnL w="38100"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lvl="0" indent="0" rtl="0">
                        <a:spcBef>
                          <a:spcPts val="0"/>
                        </a:spcBef>
                        <a:spcAft>
                          <a:spcPts val="0"/>
                        </a:spcAft>
                        <a:buNone/>
                      </a:pPr>
                      <a:r>
                        <a:rPr lang="en-US" b="1" u="sng">
                          <a:solidFill>
                            <a:srgbClr val="D83829"/>
                          </a:solidFill>
                        </a:rPr>
                        <a:t>Raspberry Pi 3b</a:t>
                      </a:r>
                      <a:endParaRPr b="1" u="sng">
                        <a:solidFill>
                          <a:srgbClr val="D83829"/>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lvl="0" indent="0" rtl="0">
                        <a:spcBef>
                          <a:spcPts val="0"/>
                        </a:spcBef>
                        <a:spcAft>
                          <a:spcPts val="0"/>
                        </a:spcAft>
                        <a:buNone/>
                      </a:pPr>
                      <a:r>
                        <a:rPr lang="en-US" b="1" u="sng">
                          <a:solidFill>
                            <a:srgbClr val="D83829"/>
                          </a:solidFill>
                        </a:rPr>
                        <a:t>BeagleBone Blue</a:t>
                      </a:r>
                      <a:endParaRPr b="1" u="sng">
                        <a:solidFill>
                          <a:srgbClr val="D83829"/>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lvl="0" indent="0" rtl="0">
                        <a:spcBef>
                          <a:spcPts val="0"/>
                        </a:spcBef>
                        <a:spcAft>
                          <a:spcPts val="0"/>
                        </a:spcAft>
                        <a:buNone/>
                      </a:pPr>
                      <a:r>
                        <a:rPr lang="en-US" b="1" u="sng">
                          <a:solidFill>
                            <a:srgbClr val="D83829"/>
                          </a:solidFill>
                        </a:rPr>
                        <a:t>Nvidia Jetson TK1</a:t>
                      </a:r>
                      <a:endParaRPr b="1" u="sng">
                        <a:solidFill>
                          <a:srgbClr val="D83829"/>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r>
              <a:tr h="635800">
                <a:tc>
                  <a:txBody>
                    <a:bodyPr/>
                    <a:lstStyle/>
                    <a:p>
                      <a:pPr marL="0" lvl="0" indent="0" rtl="0">
                        <a:spcBef>
                          <a:spcPts val="0"/>
                        </a:spcBef>
                        <a:spcAft>
                          <a:spcPts val="0"/>
                        </a:spcAft>
                        <a:buNone/>
                      </a:pPr>
                      <a:r>
                        <a:rPr lang="en-US" b="1" u="sng">
                          <a:solidFill>
                            <a:srgbClr val="D83829"/>
                          </a:solidFill>
                        </a:rPr>
                        <a:t>Cost</a:t>
                      </a:r>
                      <a:endParaRPr b="1" u="sng">
                        <a:solidFill>
                          <a:srgbClr val="D83829"/>
                        </a:solidFill>
                      </a:endParaRPr>
                    </a:p>
                  </a:txBody>
                  <a:tcPr marL="91425" marR="91425" marT="91425" marB="91425">
                    <a:lnL w="9525"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rtl="0">
                        <a:spcBef>
                          <a:spcPts val="0"/>
                        </a:spcBef>
                        <a:spcAft>
                          <a:spcPts val="0"/>
                        </a:spcAft>
                        <a:buNone/>
                      </a:pPr>
                      <a:r>
                        <a:rPr lang="en-US" b="1">
                          <a:solidFill>
                            <a:srgbClr val="FFFFFF"/>
                          </a:solidFill>
                        </a:rPr>
                        <a:t>$130</a:t>
                      </a:r>
                      <a:endParaRPr b="1">
                        <a:solidFill>
                          <a:srgbClr val="FFFFFF"/>
                        </a:solidFill>
                      </a:endParaRPr>
                    </a:p>
                  </a:txBody>
                  <a:tcPr marL="91425" marR="91425" marT="91425" marB="91425">
                    <a:lnL w="38100"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rtl="0">
                        <a:spcBef>
                          <a:spcPts val="0"/>
                        </a:spcBef>
                        <a:spcAft>
                          <a:spcPts val="0"/>
                        </a:spcAft>
                        <a:buClr>
                          <a:srgbClr val="000000"/>
                        </a:buClr>
                        <a:buSzPts val="1100"/>
                        <a:buFont typeface="Arial"/>
                        <a:buNone/>
                      </a:pPr>
                      <a:r>
                        <a:rPr lang="en-US">
                          <a:solidFill>
                            <a:srgbClr val="FFFFFF"/>
                          </a:solidFill>
                        </a:rPr>
                        <a:t>$35</a:t>
                      </a:r>
                      <a:endParaRPr b="1">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rtl="0">
                        <a:spcBef>
                          <a:spcPts val="0"/>
                        </a:spcBef>
                        <a:spcAft>
                          <a:spcPts val="0"/>
                        </a:spcAft>
                        <a:buNone/>
                      </a:pPr>
                      <a:r>
                        <a:rPr lang="en-US">
                          <a:solidFill>
                            <a:srgbClr val="FFFFFF"/>
                          </a:solidFill>
                        </a:rPr>
                        <a:t>$80</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rtl="0">
                        <a:spcBef>
                          <a:spcPts val="0"/>
                        </a:spcBef>
                        <a:spcAft>
                          <a:spcPts val="0"/>
                        </a:spcAft>
                        <a:buNone/>
                      </a:pPr>
                      <a:r>
                        <a:rPr lang="en-US">
                          <a:solidFill>
                            <a:srgbClr val="FFFFFF"/>
                          </a:solidFill>
                        </a:rPr>
                        <a:t>$192</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r>
              <a:tr h="635825">
                <a:tc>
                  <a:txBody>
                    <a:bodyPr/>
                    <a:lstStyle/>
                    <a:p>
                      <a:pPr marL="0" lvl="0" indent="0" rtl="0">
                        <a:spcBef>
                          <a:spcPts val="0"/>
                        </a:spcBef>
                        <a:spcAft>
                          <a:spcPts val="0"/>
                        </a:spcAft>
                        <a:buNone/>
                      </a:pPr>
                      <a:r>
                        <a:rPr lang="en-US" b="1" u="sng">
                          <a:solidFill>
                            <a:srgbClr val="D83829"/>
                          </a:solidFill>
                        </a:rPr>
                        <a:t>CPU</a:t>
                      </a:r>
                      <a:endParaRPr b="1" u="sng">
                        <a:solidFill>
                          <a:srgbClr val="D83829"/>
                        </a:solidFill>
                      </a:endParaRPr>
                    </a:p>
                  </a:txBody>
                  <a:tcPr marL="91425" marR="91425" marT="91425" marB="91425">
                    <a:lnL w="9525"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rtl="0">
                        <a:spcBef>
                          <a:spcPts val="0"/>
                        </a:spcBef>
                        <a:spcAft>
                          <a:spcPts val="0"/>
                        </a:spcAft>
                        <a:buNone/>
                      </a:pPr>
                      <a:r>
                        <a:rPr lang="en-US" b="1">
                          <a:solidFill>
                            <a:srgbClr val="FFFFFF"/>
                          </a:solidFill>
                        </a:rPr>
                        <a:t>&lt;1.44 Ghz</a:t>
                      </a:r>
                      <a:endParaRPr b="1">
                        <a:solidFill>
                          <a:srgbClr val="FFFFFF"/>
                        </a:solidFill>
                      </a:endParaRPr>
                    </a:p>
                  </a:txBody>
                  <a:tcPr marL="91425" marR="91425" marT="91425" marB="91425">
                    <a:lnL w="38100"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rtl="0">
                        <a:spcBef>
                          <a:spcPts val="0"/>
                        </a:spcBef>
                        <a:spcAft>
                          <a:spcPts val="0"/>
                        </a:spcAft>
                        <a:buNone/>
                      </a:pPr>
                      <a:r>
                        <a:rPr lang="en-US">
                          <a:solidFill>
                            <a:srgbClr val="FFFFFF"/>
                          </a:solidFill>
                        </a:rPr>
                        <a:t>&lt;1.2 GHZ</a:t>
                      </a:r>
                      <a:endParaRPr b="1">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rtl="0">
                        <a:spcBef>
                          <a:spcPts val="0"/>
                        </a:spcBef>
                        <a:spcAft>
                          <a:spcPts val="0"/>
                        </a:spcAft>
                        <a:buNone/>
                      </a:pPr>
                      <a:r>
                        <a:rPr lang="en-US">
                          <a:solidFill>
                            <a:srgbClr val="FFFFFF"/>
                          </a:solidFill>
                        </a:rPr>
                        <a:t>&lt; 1.5 MHz</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rtl="0">
                        <a:spcBef>
                          <a:spcPts val="0"/>
                        </a:spcBef>
                        <a:spcAft>
                          <a:spcPts val="0"/>
                        </a:spcAft>
                        <a:buNone/>
                      </a:pPr>
                      <a:r>
                        <a:rPr lang="en-US">
                          <a:solidFill>
                            <a:srgbClr val="FFFFFF"/>
                          </a:solidFill>
                        </a:rPr>
                        <a:t>&lt; 2.3 GHz</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r>
              <a:tr h="660250">
                <a:tc>
                  <a:txBody>
                    <a:bodyPr/>
                    <a:lstStyle/>
                    <a:p>
                      <a:pPr marL="0" lvl="0" indent="0" rtl="0">
                        <a:spcBef>
                          <a:spcPts val="0"/>
                        </a:spcBef>
                        <a:spcAft>
                          <a:spcPts val="0"/>
                        </a:spcAft>
                        <a:buNone/>
                      </a:pPr>
                      <a:r>
                        <a:rPr lang="en-US" b="1" u="sng">
                          <a:solidFill>
                            <a:srgbClr val="D83829"/>
                          </a:solidFill>
                        </a:rPr>
                        <a:t>RAM</a:t>
                      </a:r>
                      <a:endParaRPr b="1" u="sng">
                        <a:solidFill>
                          <a:srgbClr val="D83829"/>
                        </a:solidFill>
                      </a:endParaRPr>
                    </a:p>
                  </a:txBody>
                  <a:tcPr marL="91425" marR="91425" marT="91425" marB="91425">
                    <a:lnL w="9525"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rtl="0">
                        <a:spcBef>
                          <a:spcPts val="0"/>
                        </a:spcBef>
                        <a:spcAft>
                          <a:spcPts val="0"/>
                        </a:spcAft>
                        <a:buNone/>
                      </a:pPr>
                      <a:r>
                        <a:rPr lang="en-US" b="1">
                          <a:solidFill>
                            <a:srgbClr val="FFFFFF"/>
                          </a:solidFill>
                        </a:rPr>
                        <a:t>2 GBs</a:t>
                      </a:r>
                      <a:endParaRPr b="1">
                        <a:solidFill>
                          <a:srgbClr val="FFFFFF"/>
                        </a:solidFill>
                      </a:endParaRPr>
                    </a:p>
                  </a:txBody>
                  <a:tcPr marL="91425" marR="91425" marT="91425" marB="91425">
                    <a:lnL w="38100"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rtl="0">
                        <a:spcBef>
                          <a:spcPts val="0"/>
                        </a:spcBef>
                        <a:spcAft>
                          <a:spcPts val="0"/>
                        </a:spcAft>
                        <a:buClr>
                          <a:srgbClr val="000000"/>
                        </a:buClr>
                        <a:buSzPts val="1100"/>
                        <a:buFont typeface="Arial"/>
                        <a:buNone/>
                      </a:pPr>
                      <a:r>
                        <a:rPr lang="en-US">
                          <a:solidFill>
                            <a:srgbClr val="FFFFFF"/>
                          </a:solidFill>
                        </a:rPr>
                        <a:t>1 GB</a:t>
                      </a:r>
                      <a:endParaRPr b="1">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rtl="0">
                        <a:spcBef>
                          <a:spcPts val="0"/>
                        </a:spcBef>
                        <a:spcAft>
                          <a:spcPts val="0"/>
                        </a:spcAft>
                        <a:buNone/>
                      </a:pPr>
                      <a:r>
                        <a:rPr lang="en-US">
                          <a:solidFill>
                            <a:srgbClr val="FFFFFF"/>
                          </a:solidFill>
                        </a:rPr>
                        <a:t>512 MBs</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rtl="0">
                        <a:spcBef>
                          <a:spcPts val="0"/>
                        </a:spcBef>
                        <a:spcAft>
                          <a:spcPts val="0"/>
                        </a:spcAft>
                        <a:buNone/>
                      </a:pPr>
                      <a:r>
                        <a:rPr lang="en-US">
                          <a:solidFill>
                            <a:srgbClr val="FFFFFF"/>
                          </a:solidFill>
                        </a:rPr>
                        <a:t>2 GBs</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r>
              <a:tr h="610325">
                <a:tc>
                  <a:txBody>
                    <a:bodyPr/>
                    <a:lstStyle/>
                    <a:p>
                      <a:pPr marL="0" lvl="0" indent="0" rtl="0">
                        <a:spcBef>
                          <a:spcPts val="0"/>
                        </a:spcBef>
                        <a:spcAft>
                          <a:spcPts val="0"/>
                        </a:spcAft>
                        <a:buNone/>
                      </a:pPr>
                      <a:r>
                        <a:rPr lang="en-US" b="1" u="sng">
                          <a:solidFill>
                            <a:srgbClr val="D83829"/>
                          </a:solidFill>
                        </a:rPr>
                        <a:t>Weight</a:t>
                      </a:r>
                      <a:endParaRPr b="1" u="sng">
                        <a:solidFill>
                          <a:srgbClr val="D83829"/>
                        </a:solidFill>
                      </a:endParaRPr>
                    </a:p>
                  </a:txBody>
                  <a:tcPr marL="91425" marR="91425" marT="91425" marB="91425">
                    <a:lnL w="9525"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rtl="0">
                        <a:spcBef>
                          <a:spcPts val="0"/>
                        </a:spcBef>
                        <a:spcAft>
                          <a:spcPts val="0"/>
                        </a:spcAft>
                        <a:buNone/>
                      </a:pPr>
                      <a:r>
                        <a:rPr lang="en-US" b="1">
                          <a:solidFill>
                            <a:srgbClr val="FFFFFF"/>
                          </a:solidFill>
                        </a:rPr>
                        <a:t>59 g</a:t>
                      </a:r>
                      <a:endParaRPr b="1">
                        <a:solidFill>
                          <a:srgbClr val="FFFFFF"/>
                        </a:solidFill>
                      </a:endParaRPr>
                    </a:p>
                  </a:txBody>
                  <a:tcPr marL="91425" marR="91425" marT="91425" marB="91425">
                    <a:lnL w="38100"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rtl="0">
                        <a:spcBef>
                          <a:spcPts val="0"/>
                        </a:spcBef>
                        <a:spcAft>
                          <a:spcPts val="0"/>
                        </a:spcAft>
                        <a:buClr>
                          <a:srgbClr val="000000"/>
                        </a:buClr>
                        <a:buSzPts val="1100"/>
                        <a:buFont typeface="Arial"/>
                        <a:buNone/>
                      </a:pPr>
                      <a:r>
                        <a:rPr lang="en-US">
                          <a:solidFill>
                            <a:srgbClr val="FFFFFF"/>
                          </a:solidFill>
                        </a:rPr>
                        <a:t>42 g</a:t>
                      </a:r>
                      <a:endParaRPr b="1">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rtl="0">
                        <a:spcBef>
                          <a:spcPts val="0"/>
                        </a:spcBef>
                        <a:spcAft>
                          <a:spcPts val="0"/>
                        </a:spcAft>
                        <a:buNone/>
                      </a:pPr>
                      <a:r>
                        <a:rPr lang="en-US">
                          <a:solidFill>
                            <a:srgbClr val="FFFFFF"/>
                          </a:solidFill>
                        </a:rPr>
                        <a:t>36 g</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rtl="0">
                        <a:spcBef>
                          <a:spcPts val="0"/>
                        </a:spcBef>
                        <a:spcAft>
                          <a:spcPts val="0"/>
                        </a:spcAft>
                        <a:buNone/>
                      </a:pPr>
                      <a:r>
                        <a:rPr lang="en-US">
                          <a:solidFill>
                            <a:srgbClr val="FFFFFF"/>
                          </a:solidFill>
                        </a:rPr>
                        <a:t>120 g</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457200" y="274320"/>
            <a:ext cx="7470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Intel Compute Stick</a:t>
            </a:r>
            <a:endParaRPr/>
          </a:p>
        </p:txBody>
      </p:sp>
      <p:pic>
        <p:nvPicPr>
          <p:cNvPr id="360" name="Shape 360"/>
          <p:cNvPicPr preferRelativeResize="0"/>
          <p:nvPr/>
        </p:nvPicPr>
        <p:blipFill rotWithShape="1">
          <a:blip r:embed="rId3">
            <a:alphaModFix/>
          </a:blip>
          <a:srcRect t="15654" r="31332"/>
          <a:stretch/>
        </p:blipFill>
        <p:spPr>
          <a:xfrm>
            <a:off x="4614675" y="1462300"/>
            <a:ext cx="4040099" cy="4338264"/>
          </a:xfrm>
          <a:prstGeom prst="rect">
            <a:avLst/>
          </a:prstGeom>
          <a:noFill/>
          <a:ln>
            <a:noFill/>
          </a:ln>
        </p:spPr>
      </p:pic>
      <p:sp>
        <p:nvSpPr>
          <p:cNvPr id="361" name="Shape 361"/>
          <p:cNvSpPr txBox="1">
            <a:spLocks noGrp="1"/>
          </p:cNvSpPr>
          <p:nvPr>
            <p:ph type="body" idx="4294967295"/>
          </p:nvPr>
        </p:nvSpPr>
        <p:spPr>
          <a:xfrm>
            <a:off x="457200" y="2584176"/>
            <a:ext cx="4040100" cy="2037600"/>
          </a:xfrm>
          <a:prstGeom prst="rect">
            <a:avLst/>
          </a:prstGeom>
          <a:noFill/>
          <a:ln>
            <a:noFill/>
          </a:ln>
        </p:spPr>
        <p:txBody>
          <a:bodyPr spcFirstLastPara="1" wrap="square" lIns="91425" tIns="45700" rIns="91425" bIns="45700" anchor="t" anchorCtr="0">
            <a:noAutofit/>
          </a:bodyPr>
          <a:lstStyle/>
          <a:p>
            <a:pPr marL="158496" marR="0" lvl="0" indent="0" algn="l" rtl="0">
              <a:spcBef>
                <a:spcPts val="0"/>
              </a:spcBef>
              <a:spcAft>
                <a:spcPts val="0"/>
              </a:spcAft>
              <a:buClr>
                <a:schemeClr val="accent1"/>
              </a:buClr>
              <a:buSzPts val="1920"/>
              <a:buFont typeface="Noto Sans Symbols"/>
              <a:buNone/>
            </a:pPr>
            <a:r>
              <a:rPr lang="en-US" sz="2400"/>
              <a:t>Requirements:</a:t>
            </a:r>
            <a:endParaRPr sz="2400"/>
          </a:p>
          <a:p>
            <a:pPr marL="457200" marR="0" lvl="0" indent="-381000" algn="l" rtl="0">
              <a:spcBef>
                <a:spcPts val="0"/>
              </a:spcBef>
              <a:spcAft>
                <a:spcPts val="0"/>
              </a:spcAft>
              <a:buSzPts val="2400"/>
              <a:buChar char="●"/>
            </a:pPr>
            <a:r>
              <a:rPr lang="en-US" sz="2400"/>
              <a:t>Run an operating system</a:t>
            </a:r>
            <a:endParaRPr sz="2400"/>
          </a:p>
          <a:p>
            <a:pPr marL="457200" marR="0" lvl="0" indent="-381000" algn="l" rtl="0">
              <a:spcBef>
                <a:spcPts val="0"/>
              </a:spcBef>
              <a:spcAft>
                <a:spcPts val="0"/>
              </a:spcAft>
              <a:buSzPts val="2400"/>
              <a:buChar char="●"/>
            </a:pPr>
            <a:r>
              <a:rPr lang="en-US" sz="2400"/>
              <a:t>Easy to integrate</a:t>
            </a:r>
            <a:endParaRPr sz="2400"/>
          </a:p>
          <a:p>
            <a:pPr marL="457200" marR="0" lvl="0" indent="-381000" algn="l" rtl="0">
              <a:spcBef>
                <a:spcPts val="0"/>
              </a:spcBef>
              <a:spcAft>
                <a:spcPts val="0"/>
              </a:spcAft>
              <a:buSzPts val="2400"/>
              <a:buChar char="●"/>
            </a:pPr>
            <a:r>
              <a:rPr lang="en-US" sz="2400"/>
              <a:t>Powerful enough to do video processing</a:t>
            </a:r>
            <a:endParaRPr sz="2400"/>
          </a:p>
          <a:p>
            <a:pPr marL="0" marR="0" lvl="0" indent="0" algn="l" rtl="0">
              <a:spcBef>
                <a:spcPts val="0"/>
              </a:spcBef>
              <a:spcAft>
                <a:spcPts val="0"/>
              </a:spcAft>
              <a:buNone/>
            </a:pP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457200" y="1185528"/>
            <a:ext cx="3200400" cy="730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Goals &amp; Requirements</a:t>
            </a:r>
            <a:endParaRPr/>
          </a:p>
        </p:txBody>
      </p:sp>
      <p:sp>
        <p:nvSpPr>
          <p:cNvPr id="114" name="Shape 114"/>
          <p:cNvSpPr txBox="1">
            <a:spLocks noGrp="1"/>
          </p:cNvSpPr>
          <p:nvPr>
            <p:ph type="body" idx="1"/>
          </p:nvPr>
        </p:nvSpPr>
        <p:spPr>
          <a:xfrm>
            <a:off x="457200" y="214424"/>
            <a:ext cx="2743200" cy="914400"/>
          </a:xfrm>
          <a:prstGeom prst="rect">
            <a:avLst/>
          </a:prstGeom>
        </p:spPr>
        <p:txBody>
          <a:bodyPr spcFirstLastPara="1" wrap="square" lIns="91425" tIns="91425" rIns="91425" bIns="91425" anchor="b" anchorCtr="0">
            <a:noAutofit/>
          </a:bodyPr>
          <a:lstStyle/>
          <a:p>
            <a:pPr marL="0" lvl="0" indent="0">
              <a:spcBef>
                <a:spcPts val="280"/>
              </a:spcBef>
              <a:spcAft>
                <a:spcPts val="0"/>
              </a:spcAft>
              <a:buNone/>
            </a:pPr>
            <a:r>
              <a:rPr lang="en-US"/>
              <a:t>Robocopter</a:t>
            </a:r>
            <a:endParaRPr/>
          </a:p>
        </p:txBody>
      </p:sp>
      <p:sp>
        <p:nvSpPr>
          <p:cNvPr id="115" name="Shape 115"/>
          <p:cNvSpPr txBox="1">
            <a:spLocks noGrp="1"/>
          </p:cNvSpPr>
          <p:nvPr>
            <p:ph type="body" idx="2"/>
          </p:nvPr>
        </p:nvSpPr>
        <p:spPr>
          <a:xfrm>
            <a:off x="457200" y="1778000"/>
            <a:ext cx="7086600" cy="4013100"/>
          </a:xfrm>
          <a:prstGeom prst="rect">
            <a:avLst/>
          </a:prstGeom>
        </p:spPr>
        <p:txBody>
          <a:bodyPr spcFirstLastPara="1" wrap="square" lIns="91425" tIns="91425" rIns="91425" bIns="91425" anchor="t" anchorCtr="0">
            <a:noAutofit/>
          </a:bodyPr>
          <a:lstStyle/>
          <a:p>
            <a:pPr marL="457200" lvl="0" indent="-342900" rtl="0">
              <a:lnSpc>
                <a:spcPct val="150000"/>
              </a:lnSpc>
              <a:spcBef>
                <a:spcPts val="0"/>
              </a:spcBef>
              <a:spcAft>
                <a:spcPts val="0"/>
              </a:spcAft>
              <a:buClr>
                <a:srgbClr val="A6080A"/>
              </a:buClr>
              <a:buSzPts val="1800"/>
              <a:buFont typeface="Calibri"/>
              <a:buChar char="●"/>
            </a:pPr>
            <a:r>
              <a:rPr lang="en-US" sz="1800"/>
              <a:t>Design and build an autonomous quadcopter</a:t>
            </a:r>
            <a:endParaRPr sz="1800"/>
          </a:p>
          <a:p>
            <a:pPr marL="457200" lvl="0" indent="-342900" rtl="0">
              <a:lnSpc>
                <a:spcPct val="150000"/>
              </a:lnSpc>
              <a:spcBef>
                <a:spcPts val="0"/>
              </a:spcBef>
              <a:spcAft>
                <a:spcPts val="0"/>
              </a:spcAft>
              <a:buClr>
                <a:srgbClr val="A6080A"/>
              </a:buClr>
              <a:buSzPts val="1800"/>
              <a:buFont typeface="Calibri"/>
              <a:buChar char="●"/>
            </a:pPr>
            <a:r>
              <a:rPr lang="en-US" sz="1800"/>
              <a:t>Size ≤ 4x4x4 ft.</a:t>
            </a:r>
            <a:endParaRPr sz="1800"/>
          </a:p>
          <a:p>
            <a:pPr marL="457200" lvl="0" indent="-342900" rtl="0">
              <a:lnSpc>
                <a:spcPct val="150000"/>
              </a:lnSpc>
              <a:spcBef>
                <a:spcPts val="0"/>
              </a:spcBef>
              <a:spcAft>
                <a:spcPts val="0"/>
              </a:spcAft>
              <a:buClr>
                <a:srgbClr val="A6080A"/>
              </a:buClr>
              <a:buSzPts val="1800"/>
              <a:buFont typeface="Calibri"/>
              <a:buChar char="●"/>
            </a:pPr>
            <a:r>
              <a:rPr lang="en-US" sz="1800"/>
              <a:t>Max budget of $2000 → $1500 for final as-demonstrated drone.</a:t>
            </a:r>
            <a:endParaRPr sz="1800"/>
          </a:p>
          <a:p>
            <a:pPr marL="457200" lvl="0" indent="-342900" rtl="0">
              <a:lnSpc>
                <a:spcPct val="150000"/>
              </a:lnSpc>
              <a:spcBef>
                <a:spcPts val="0"/>
              </a:spcBef>
              <a:spcAft>
                <a:spcPts val="0"/>
              </a:spcAft>
              <a:buClr>
                <a:srgbClr val="A6080A"/>
              </a:buClr>
              <a:buSzPts val="1800"/>
              <a:buFont typeface="Calibri"/>
              <a:buChar char="●"/>
            </a:pPr>
            <a:r>
              <a:rPr lang="en-US" sz="1800"/>
              <a:t>Quadcopter must have protective shell within required design limits</a:t>
            </a:r>
            <a:endParaRPr sz="1800"/>
          </a:p>
          <a:p>
            <a:pPr marL="457200" lvl="0" indent="-342900" rtl="0">
              <a:lnSpc>
                <a:spcPct val="150000"/>
              </a:lnSpc>
              <a:spcBef>
                <a:spcPts val="0"/>
              </a:spcBef>
              <a:spcAft>
                <a:spcPts val="0"/>
              </a:spcAft>
              <a:buClr>
                <a:srgbClr val="A6080A"/>
              </a:buClr>
              <a:buSzPts val="1800"/>
              <a:buFont typeface="Calibri"/>
              <a:buChar char="●"/>
            </a:pPr>
            <a:r>
              <a:rPr lang="en-US" sz="1800"/>
              <a:t>Transmit highlighted video imagery via wifi</a:t>
            </a:r>
            <a:endParaRPr sz="1800"/>
          </a:p>
          <a:p>
            <a:pPr marL="914400" lvl="1" indent="-342900" rtl="0">
              <a:lnSpc>
                <a:spcPct val="150000"/>
              </a:lnSpc>
              <a:spcBef>
                <a:spcPts val="0"/>
              </a:spcBef>
              <a:spcAft>
                <a:spcPts val="0"/>
              </a:spcAft>
              <a:buClr>
                <a:srgbClr val="A6080A"/>
              </a:buClr>
              <a:buSzPts val="1800"/>
              <a:buFont typeface="Arial"/>
              <a:buChar char="○"/>
            </a:pPr>
            <a:r>
              <a:rPr lang="en-US" sz="1800"/>
              <a:t>Display algorithm used to identify/track prey</a:t>
            </a:r>
            <a:endParaRPr sz="1800"/>
          </a:p>
          <a:p>
            <a:pPr marL="457200" lvl="0" indent="-342900" rtl="0">
              <a:lnSpc>
                <a:spcPct val="150000"/>
              </a:lnSpc>
              <a:spcBef>
                <a:spcPts val="0"/>
              </a:spcBef>
              <a:spcAft>
                <a:spcPts val="0"/>
              </a:spcAft>
              <a:buClr>
                <a:srgbClr val="A6080A"/>
              </a:buClr>
              <a:buSzPts val="1800"/>
              <a:buFont typeface="Calibri"/>
              <a:buChar char="●"/>
            </a:pPr>
            <a:r>
              <a:rPr lang="en-US" sz="1800"/>
              <a:t>Be able to search, pursue, reset, and repair if necessary in attempt to cause a controlled collision with prey drones autonomously</a:t>
            </a:r>
            <a:endParaRPr sz="1800"/>
          </a:p>
          <a:p>
            <a:pPr marL="457200" lvl="0" indent="-342900" rtl="0">
              <a:lnSpc>
                <a:spcPct val="150000"/>
              </a:lnSpc>
              <a:spcBef>
                <a:spcPts val="0"/>
              </a:spcBef>
              <a:spcAft>
                <a:spcPts val="0"/>
              </a:spcAft>
              <a:buClr>
                <a:srgbClr val="A6080A"/>
              </a:buClr>
              <a:buSzPts val="1800"/>
              <a:buFont typeface="Arial"/>
              <a:buChar char="●"/>
            </a:pPr>
            <a:r>
              <a:rPr lang="en-US" sz="1800"/>
              <a:t>Complete with as many points possible two 10 min rounds of competition</a:t>
            </a:r>
            <a:endParaRPr sz="1800"/>
          </a:p>
          <a:p>
            <a:pPr marL="0" lvl="0" indent="0">
              <a:spcBef>
                <a:spcPts val="560"/>
              </a:spcBef>
              <a:spcAft>
                <a:spcPts val="0"/>
              </a:spcAft>
              <a:buNone/>
            </a:pPr>
            <a:endParaRPr/>
          </a:p>
        </p:txBody>
      </p:sp>
      <p:pic>
        <p:nvPicPr>
          <p:cNvPr id="116" name="Shape 116"/>
          <p:cNvPicPr preferRelativeResize="0"/>
          <p:nvPr/>
        </p:nvPicPr>
        <p:blipFill>
          <a:blip r:embed="rId3">
            <a:alphaModFix/>
          </a:blip>
          <a:stretch>
            <a:fillRect/>
          </a:stretch>
        </p:blipFill>
        <p:spPr>
          <a:xfrm>
            <a:off x="457200" y="205650"/>
            <a:ext cx="2504644" cy="914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title"/>
          </p:nvPr>
        </p:nvSpPr>
        <p:spPr>
          <a:xfrm>
            <a:off x="457200" y="274320"/>
            <a:ext cx="7470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3600"/>
              <a:t>Operating Cycle - Video Processing</a:t>
            </a:r>
            <a:endParaRPr sz="3600"/>
          </a:p>
        </p:txBody>
      </p:sp>
      <p:pic>
        <p:nvPicPr>
          <p:cNvPr id="368" name="Shape 368"/>
          <p:cNvPicPr preferRelativeResize="0"/>
          <p:nvPr/>
        </p:nvPicPr>
        <p:blipFill>
          <a:blip r:embed="rId3">
            <a:alphaModFix/>
          </a:blip>
          <a:stretch>
            <a:fillRect/>
          </a:stretch>
        </p:blipFill>
        <p:spPr>
          <a:xfrm>
            <a:off x="1444725" y="3935205"/>
            <a:ext cx="6254550" cy="2021525"/>
          </a:xfrm>
          <a:prstGeom prst="rect">
            <a:avLst/>
          </a:prstGeom>
          <a:noFill/>
          <a:ln w="19050" cap="flat" cmpd="sng">
            <a:solidFill>
              <a:srgbClr val="212121"/>
            </a:solidFill>
            <a:prstDash val="solid"/>
            <a:round/>
            <a:headEnd type="none" w="sm" len="sm"/>
            <a:tailEnd type="none" w="sm" len="sm"/>
          </a:ln>
        </p:spPr>
      </p:pic>
      <p:sp>
        <p:nvSpPr>
          <p:cNvPr id="369" name="Shape 369"/>
          <p:cNvSpPr txBox="1"/>
          <p:nvPr/>
        </p:nvSpPr>
        <p:spPr>
          <a:xfrm>
            <a:off x="717850" y="1536400"/>
            <a:ext cx="7332300" cy="1143000"/>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Clr>
                <a:schemeClr val="accent1"/>
              </a:buClr>
              <a:buSzPts val="2400"/>
              <a:buAutoNum type="arabicPeriod"/>
            </a:pPr>
            <a:r>
              <a:rPr lang="en-US" sz="2400">
                <a:solidFill>
                  <a:srgbClr val="FFFFFF"/>
                </a:solidFill>
              </a:rPr>
              <a:t>Detection - Convolutional Neural Network (CNN) via TensorFlow</a:t>
            </a:r>
            <a:endParaRPr sz="2400">
              <a:solidFill>
                <a:srgbClr val="FFFFFF"/>
              </a:solidFill>
            </a:endParaRPr>
          </a:p>
          <a:p>
            <a:pPr marL="0" lvl="0" indent="0" rtl="0">
              <a:spcBef>
                <a:spcPts val="0"/>
              </a:spcBef>
              <a:spcAft>
                <a:spcPts val="0"/>
              </a:spcAft>
              <a:buNone/>
            </a:pPr>
            <a:endParaRPr sz="2400">
              <a:solidFill>
                <a:srgbClr val="FFFFFF"/>
              </a:solidFill>
            </a:endParaRPr>
          </a:p>
          <a:p>
            <a:pPr marL="457200" lvl="0" indent="-381000" rtl="0">
              <a:spcBef>
                <a:spcPts val="0"/>
              </a:spcBef>
              <a:spcAft>
                <a:spcPts val="0"/>
              </a:spcAft>
              <a:buClr>
                <a:schemeClr val="accent1"/>
              </a:buClr>
              <a:buSzPts val="2400"/>
              <a:buAutoNum type="arabicPeriod"/>
            </a:pPr>
            <a:r>
              <a:rPr lang="en-US" sz="2400">
                <a:solidFill>
                  <a:srgbClr val="FFFFFF"/>
                </a:solidFill>
              </a:rPr>
              <a:t>Tracking - Median Flow Tracker via OpenCV</a:t>
            </a:r>
            <a:endParaRPr sz="2400">
              <a:solidFill>
                <a:srgbClr val="FFFF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Shape 375"/>
          <p:cNvSpPr txBox="1">
            <a:spLocks noGrp="1"/>
          </p:cNvSpPr>
          <p:nvPr>
            <p:ph type="title"/>
          </p:nvPr>
        </p:nvSpPr>
        <p:spPr>
          <a:xfrm>
            <a:off x="457200" y="274638"/>
            <a:ext cx="7467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Detection</a:t>
            </a:r>
            <a:endParaRPr/>
          </a:p>
        </p:txBody>
      </p:sp>
      <p:sp>
        <p:nvSpPr>
          <p:cNvPr id="376" name="Shape 376"/>
          <p:cNvSpPr txBox="1">
            <a:spLocks noGrp="1"/>
          </p:cNvSpPr>
          <p:nvPr>
            <p:ph type="body" idx="1"/>
          </p:nvPr>
        </p:nvSpPr>
        <p:spPr>
          <a:xfrm>
            <a:off x="457200" y="1600200"/>
            <a:ext cx="5336700" cy="4526100"/>
          </a:xfrm>
          <a:prstGeom prst="rect">
            <a:avLst/>
          </a:prstGeom>
        </p:spPr>
        <p:txBody>
          <a:bodyPr spcFirstLastPara="1" wrap="square" lIns="91425" tIns="91425" rIns="91425" bIns="91425" anchor="t" anchorCtr="0">
            <a:noAutofit/>
          </a:bodyPr>
          <a:lstStyle/>
          <a:p>
            <a:pPr marL="457200" lvl="0" indent="-342900">
              <a:spcBef>
                <a:spcPts val="600"/>
              </a:spcBef>
              <a:spcAft>
                <a:spcPts val="0"/>
              </a:spcAft>
              <a:buSzPts val="1800"/>
              <a:buChar char="●"/>
            </a:pPr>
            <a:r>
              <a:rPr lang="en-US" sz="1800"/>
              <a:t>Using popular open source machine</a:t>
            </a:r>
            <a:endParaRPr sz="1800"/>
          </a:p>
          <a:p>
            <a:pPr marL="0" lvl="0" indent="457200">
              <a:spcBef>
                <a:spcPts val="600"/>
              </a:spcBef>
              <a:spcAft>
                <a:spcPts val="0"/>
              </a:spcAft>
              <a:buNone/>
            </a:pPr>
            <a:r>
              <a:rPr lang="en-US" sz="1800"/>
              <a:t>library created by Google - Tensorflow</a:t>
            </a:r>
            <a:endParaRPr sz="1800"/>
          </a:p>
          <a:p>
            <a:pPr marL="0" lvl="0" indent="0">
              <a:spcBef>
                <a:spcPts val="600"/>
              </a:spcBef>
              <a:spcAft>
                <a:spcPts val="0"/>
              </a:spcAft>
              <a:buNone/>
            </a:pPr>
            <a:endParaRPr sz="1800"/>
          </a:p>
          <a:p>
            <a:pPr marL="457200" lvl="0" indent="-342900" rtl="0">
              <a:spcBef>
                <a:spcPts val="600"/>
              </a:spcBef>
              <a:spcAft>
                <a:spcPts val="0"/>
              </a:spcAft>
              <a:buSzPts val="1800"/>
              <a:buChar char="●"/>
            </a:pPr>
            <a:r>
              <a:rPr lang="en-US" sz="1800"/>
              <a:t>Includes a set of pre-trained models for tasks like object recognition and detection, e.g. CNNs</a:t>
            </a:r>
            <a:endParaRPr sz="1800"/>
          </a:p>
          <a:p>
            <a:pPr marL="0" lvl="0" indent="0" rtl="0">
              <a:spcBef>
                <a:spcPts val="600"/>
              </a:spcBef>
              <a:spcAft>
                <a:spcPts val="0"/>
              </a:spcAft>
              <a:buNone/>
            </a:pPr>
            <a:endParaRPr sz="1800"/>
          </a:p>
          <a:p>
            <a:pPr marL="457200" lvl="0" indent="-342900" rtl="0">
              <a:spcBef>
                <a:spcPts val="600"/>
              </a:spcBef>
              <a:spcAft>
                <a:spcPts val="0"/>
              </a:spcAft>
              <a:buSzPts val="1800"/>
              <a:buChar char="●"/>
            </a:pPr>
            <a:r>
              <a:rPr lang="en-US" sz="1800"/>
              <a:t>Also features tools for training your own models for object recognition and detection</a:t>
            </a:r>
            <a:endParaRPr sz="1800"/>
          </a:p>
          <a:p>
            <a:pPr marL="0" lvl="0" indent="0" rtl="0">
              <a:spcBef>
                <a:spcPts val="600"/>
              </a:spcBef>
              <a:spcAft>
                <a:spcPts val="0"/>
              </a:spcAft>
              <a:buNone/>
            </a:pPr>
            <a:endParaRPr sz="1800"/>
          </a:p>
          <a:p>
            <a:pPr marL="457200" lvl="0" indent="-342900">
              <a:spcBef>
                <a:spcPts val="600"/>
              </a:spcBef>
              <a:spcAft>
                <a:spcPts val="0"/>
              </a:spcAft>
              <a:buSzPts val="1800"/>
              <a:buChar char="●"/>
            </a:pPr>
            <a:r>
              <a:rPr lang="en-US" sz="1800"/>
              <a:t>There are lots of similar frameworks, but TensorFlow is nice for it’s relative ease of use, well-kept documentation, and Python support</a:t>
            </a:r>
            <a:endParaRPr sz="1800"/>
          </a:p>
        </p:txBody>
      </p:sp>
      <p:pic>
        <p:nvPicPr>
          <p:cNvPr id="377" name="Shape 377"/>
          <p:cNvPicPr preferRelativeResize="0"/>
          <p:nvPr/>
        </p:nvPicPr>
        <p:blipFill rotWithShape="1">
          <a:blip r:embed="rId3">
            <a:alphaModFix/>
          </a:blip>
          <a:srcRect t="79779"/>
          <a:stretch/>
        </p:blipFill>
        <p:spPr>
          <a:xfrm>
            <a:off x="5866075" y="4404950"/>
            <a:ext cx="2968725" cy="500350"/>
          </a:xfrm>
          <a:prstGeom prst="rect">
            <a:avLst/>
          </a:prstGeom>
          <a:noFill/>
          <a:ln>
            <a:noFill/>
          </a:ln>
        </p:spPr>
      </p:pic>
      <p:pic>
        <p:nvPicPr>
          <p:cNvPr id="378" name="Shape 378"/>
          <p:cNvPicPr preferRelativeResize="0"/>
          <p:nvPr/>
        </p:nvPicPr>
        <p:blipFill>
          <a:blip r:embed="rId4">
            <a:alphaModFix/>
          </a:blip>
          <a:stretch>
            <a:fillRect/>
          </a:stretch>
        </p:blipFill>
        <p:spPr>
          <a:xfrm>
            <a:off x="6302163" y="1942575"/>
            <a:ext cx="2096550" cy="22422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Shape 384"/>
          <p:cNvSpPr txBox="1">
            <a:spLocks noGrp="1"/>
          </p:cNvSpPr>
          <p:nvPr>
            <p:ph type="title"/>
          </p:nvPr>
        </p:nvSpPr>
        <p:spPr>
          <a:xfrm>
            <a:off x="457200" y="274638"/>
            <a:ext cx="7467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Tracking</a:t>
            </a:r>
            <a:endParaRPr/>
          </a:p>
        </p:txBody>
      </p:sp>
      <p:pic>
        <p:nvPicPr>
          <p:cNvPr id="385" name="Shape 385"/>
          <p:cNvPicPr preferRelativeResize="0"/>
          <p:nvPr/>
        </p:nvPicPr>
        <p:blipFill>
          <a:blip r:embed="rId3">
            <a:alphaModFix/>
          </a:blip>
          <a:stretch>
            <a:fillRect/>
          </a:stretch>
        </p:blipFill>
        <p:spPr>
          <a:xfrm>
            <a:off x="5810650" y="1727288"/>
            <a:ext cx="2752725" cy="3457575"/>
          </a:xfrm>
          <a:prstGeom prst="rect">
            <a:avLst/>
          </a:prstGeom>
          <a:noFill/>
          <a:ln w="19050" cap="flat" cmpd="sng">
            <a:solidFill>
              <a:srgbClr val="212121"/>
            </a:solidFill>
            <a:prstDash val="solid"/>
            <a:round/>
            <a:headEnd type="none" w="sm" len="sm"/>
            <a:tailEnd type="none" w="sm" len="sm"/>
          </a:ln>
        </p:spPr>
      </p:pic>
      <p:sp>
        <p:nvSpPr>
          <p:cNvPr id="386" name="Shape 386"/>
          <p:cNvSpPr txBox="1">
            <a:spLocks noGrp="1"/>
          </p:cNvSpPr>
          <p:nvPr>
            <p:ph type="body" idx="1"/>
          </p:nvPr>
        </p:nvSpPr>
        <p:spPr>
          <a:xfrm>
            <a:off x="457200" y="1600200"/>
            <a:ext cx="5336700" cy="4526100"/>
          </a:xfrm>
          <a:prstGeom prst="rect">
            <a:avLst/>
          </a:prstGeom>
        </p:spPr>
        <p:txBody>
          <a:bodyPr spcFirstLastPara="1" wrap="square" lIns="91425" tIns="91425" rIns="91425" bIns="91425" anchor="t" anchorCtr="0">
            <a:noAutofit/>
          </a:bodyPr>
          <a:lstStyle/>
          <a:p>
            <a:pPr marL="457200" lvl="0" indent="-342900" rtl="0">
              <a:spcBef>
                <a:spcPts val="600"/>
              </a:spcBef>
              <a:spcAft>
                <a:spcPts val="0"/>
              </a:spcAft>
              <a:buSzPts val="1800"/>
              <a:buChar char="●"/>
            </a:pPr>
            <a:r>
              <a:rPr lang="en-US" sz="1800" dirty="0"/>
              <a:t>Using another popular open source machine</a:t>
            </a:r>
            <a:endParaRPr sz="1800" dirty="0"/>
          </a:p>
          <a:p>
            <a:pPr marL="0" lvl="0" indent="457200" rtl="0">
              <a:spcBef>
                <a:spcPts val="600"/>
              </a:spcBef>
              <a:spcAft>
                <a:spcPts val="0"/>
              </a:spcAft>
              <a:buNone/>
            </a:pPr>
            <a:r>
              <a:rPr lang="en-US" sz="1800" dirty="0"/>
              <a:t>library - </a:t>
            </a:r>
            <a:r>
              <a:rPr lang="en-US" sz="1800" dirty="0" err="1" smtClean="0"/>
              <a:t>OpenCV</a:t>
            </a:r>
            <a:endParaRPr sz="1800" dirty="0"/>
          </a:p>
          <a:p>
            <a:pPr marL="0" lvl="0" indent="0" rtl="0">
              <a:spcBef>
                <a:spcPts val="600"/>
              </a:spcBef>
              <a:spcAft>
                <a:spcPts val="0"/>
              </a:spcAft>
              <a:buNone/>
            </a:pPr>
            <a:endParaRPr sz="1800" dirty="0"/>
          </a:p>
          <a:p>
            <a:pPr marL="457200" lvl="0" indent="-342900" rtl="0">
              <a:spcBef>
                <a:spcPts val="600"/>
              </a:spcBef>
              <a:spcAft>
                <a:spcPts val="0"/>
              </a:spcAft>
              <a:buSzPts val="1800"/>
              <a:buChar char="●"/>
            </a:pPr>
            <a:r>
              <a:rPr lang="en-US" sz="1800" dirty="0"/>
              <a:t>Includes a set of implementations for easier training of tracking algorithms, like Median Flow Tracking</a:t>
            </a:r>
            <a:endParaRPr sz="1800" dirty="0"/>
          </a:p>
          <a:p>
            <a:pPr marL="0" lvl="0" indent="0" rtl="0">
              <a:spcBef>
                <a:spcPts val="600"/>
              </a:spcBef>
              <a:spcAft>
                <a:spcPts val="0"/>
              </a:spcAft>
              <a:buNone/>
            </a:pPr>
            <a:endParaRPr sz="1800" dirty="0"/>
          </a:p>
          <a:p>
            <a:pPr marL="457200" lvl="0" indent="-342900" rtl="0">
              <a:spcBef>
                <a:spcPts val="600"/>
              </a:spcBef>
              <a:spcAft>
                <a:spcPts val="0"/>
              </a:spcAft>
              <a:buSzPts val="1800"/>
              <a:buChar char="●"/>
            </a:pPr>
            <a:r>
              <a:rPr lang="en-US" sz="1800" dirty="0"/>
              <a:t>Again, lots of similar frameworks, but </a:t>
            </a:r>
            <a:r>
              <a:rPr lang="en-US" sz="1800" dirty="0" err="1"/>
              <a:t>OpenCV</a:t>
            </a:r>
            <a:r>
              <a:rPr lang="en-US" sz="1800" dirty="0"/>
              <a:t> is nice for it’s large community of users, lots of documentation, and support for Python</a:t>
            </a:r>
            <a:endParaRPr sz="18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457200" y="274638"/>
            <a:ext cx="7467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MCU / CPU Communication</a:t>
            </a:r>
            <a:endParaRPr/>
          </a:p>
        </p:txBody>
      </p:sp>
      <p:sp>
        <p:nvSpPr>
          <p:cNvPr id="393" name="Shape 393"/>
          <p:cNvSpPr txBox="1">
            <a:spLocks noGrp="1"/>
          </p:cNvSpPr>
          <p:nvPr>
            <p:ph type="body" idx="1"/>
          </p:nvPr>
        </p:nvSpPr>
        <p:spPr>
          <a:xfrm>
            <a:off x="457200" y="1600200"/>
            <a:ext cx="7467600" cy="4526100"/>
          </a:xfrm>
          <a:prstGeom prst="rect">
            <a:avLst/>
          </a:prstGeom>
        </p:spPr>
        <p:txBody>
          <a:bodyPr spcFirstLastPara="1" wrap="square" lIns="91425" tIns="91425" rIns="91425" bIns="91425" anchor="t" anchorCtr="0">
            <a:noAutofit/>
          </a:bodyPr>
          <a:lstStyle/>
          <a:p>
            <a:pPr marL="457200" lvl="0" indent="-381000" rtl="0">
              <a:spcBef>
                <a:spcPts val="600"/>
              </a:spcBef>
              <a:spcAft>
                <a:spcPts val="0"/>
              </a:spcAft>
              <a:buSzPts val="2400"/>
              <a:buChar char="●"/>
            </a:pPr>
            <a:r>
              <a:rPr lang="en-US"/>
              <a:t>Atmega328 will be connected via micro usb to the Intel Compute Stick</a:t>
            </a:r>
            <a:endParaRPr/>
          </a:p>
          <a:p>
            <a:pPr marL="0" lvl="0" indent="0" rtl="0">
              <a:spcBef>
                <a:spcPts val="600"/>
              </a:spcBef>
              <a:spcAft>
                <a:spcPts val="0"/>
              </a:spcAft>
              <a:buNone/>
            </a:pPr>
            <a:endParaRPr/>
          </a:p>
          <a:p>
            <a:pPr marL="457200" lvl="0" indent="-381000" rtl="0">
              <a:spcBef>
                <a:spcPts val="600"/>
              </a:spcBef>
              <a:spcAft>
                <a:spcPts val="0"/>
              </a:spcAft>
              <a:buSzPts val="2400"/>
              <a:buChar char="●"/>
            </a:pPr>
            <a:r>
              <a:rPr lang="en-US"/>
              <a:t>Programs on the Compute Stick can open a serial port and send data to the Atmega328</a:t>
            </a:r>
            <a:endParaRPr/>
          </a:p>
          <a:p>
            <a:pPr marL="914400" lvl="1" indent="-377190">
              <a:spcBef>
                <a:spcPts val="0"/>
              </a:spcBef>
              <a:spcAft>
                <a:spcPts val="0"/>
              </a:spcAft>
              <a:buSzPts val="2340"/>
              <a:buChar char="○"/>
            </a:pPr>
            <a:r>
              <a:rPr lang="en-US"/>
              <a:t>e.g. direct low-level motor commands with results of video-processing</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836700" y="2857495"/>
            <a:ext cx="7470600" cy="11430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sz="6000"/>
              <a:t>Progress</a:t>
            </a:r>
            <a:endParaRPr sz="6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txBox="1">
            <a:spLocks noGrp="1"/>
          </p:cNvSpPr>
          <p:nvPr>
            <p:ph type="title"/>
          </p:nvPr>
        </p:nvSpPr>
        <p:spPr>
          <a:xfrm>
            <a:off x="836700" y="1"/>
            <a:ext cx="7470600" cy="10008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a:t>Drone Progress - Build</a:t>
            </a:r>
            <a:endParaRPr/>
          </a:p>
        </p:txBody>
      </p:sp>
      <p:pic>
        <p:nvPicPr>
          <p:cNvPr id="406" name="Shape 406"/>
          <p:cNvPicPr preferRelativeResize="0"/>
          <p:nvPr/>
        </p:nvPicPr>
        <p:blipFill rotWithShape="1">
          <a:blip r:embed="rId3">
            <a:alphaModFix/>
          </a:blip>
          <a:srcRect l="7792" r="22385"/>
          <a:stretch/>
        </p:blipFill>
        <p:spPr>
          <a:xfrm rot="-5400000">
            <a:off x="1717586" y="1407475"/>
            <a:ext cx="5708826" cy="45991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Shape 412"/>
          <p:cNvSpPr txBox="1">
            <a:spLocks noGrp="1"/>
          </p:cNvSpPr>
          <p:nvPr>
            <p:ph type="title"/>
          </p:nvPr>
        </p:nvSpPr>
        <p:spPr>
          <a:xfrm>
            <a:off x="838200" y="274638"/>
            <a:ext cx="7467600" cy="11430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a:t>Work Distribution</a:t>
            </a:r>
            <a:endParaRPr/>
          </a:p>
        </p:txBody>
      </p:sp>
      <p:grpSp>
        <p:nvGrpSpPr>
          <p:cNvPr id="413" name="Shape 413"/>
          <p:cNvGrpSpPr/>
          <p:nvPr/>
        </p:nvGrpSpPr>
        <p:grpSpPr>
          <a:xfrm>
            <a:off x="369396" y="1573420"/>
            <a:ext cx="2072420" cy="4539071"/>
            <a:chOff x="1118231" y="283725"/>
            <a:chExt cx="2090819" cy="4076400"/>
          </a:xfrm>
        </p:grpSpPr>
        <p:sp>
          <p:nvSpPr>
            <p:cNvPr id="414" name="Shape 414"/>
            <p:cNvSpPr/>
            <p:nvPr/>
          </p:nvSpPr>
          <p:spPr>
            <a:xfrm>
              <a:off x="1178650" y="283725"/>
              <a:ext cx="2030400" cy="4076400"/>
            </a:xfrm>
            <a:prstGeom prst="rect">
              <a:avLst/>
            </a:prstGeom>
            <a:solidFill>
              <a:srgbClr val="A72A1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5" name="Shape 415"/>
            <p:cNvSpPr/>
            <p:nvPr/>
          </p:nvSpPr>
          <p:spPr>
            <a:xfrm>
              <a:off x="1118231" y="341749"/>
              <a:ext cx="2030400" cy="2490600"/>
            </a:xfrm>
            <a:prstGeom prst="rect">
              <a:avLst/>
            </a:prstGeom>
            <a:solidFill>
              <a:srgbClr val="FFFFFF"/>
            </a:solidFill>
            <a:ln w="19050" cap="flat" cmpd="sng">
              <a:solidFill>
                <a:srgbClr val="B02C2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6" name="Shape 416"/>
            <p:cNvSpPr/>
            <p:nvPr/>
          </p:nvSpPr>
          <p:spPr>
            <a:xfrm>
              <a:off x="1233923" y="1225061"/>
              <a:ext cx="1815000" cy="6081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US" sz="1800">
                  <a:solidFill>
                    <a:srgbClr val="B02C20"/>
                  </a:solidFill>
                  <a:latin typeface="Roboto Medium"/>
                  <a:ea typeface="Roboto Medium"/>
                  <a:cs typeface="Roboto Medium"/>
                  <a:sym typeface="Roboto Medium"/>
                </a:rPr>
                <a:t>Pamela Echevarria</a:t>
              </a:r>
              <a:endParaRPr sz="1800">
                <a:solidFill>
                  <a:srgbClr val="B02C20"/>
                </a:solidFill>
                <a:latin typeface="Roboto Medium"/>
                <a:ea typeface="Roboto Medium"/>
                <a:cs typeface="Roboto Medium"/>
                <a:sym typeface="Roboto Medium"/>
              </a:endParaRPr>
            </a:p>
          </p:txBody>
        </p:sp>
        <p:sp>
          <p:nvSpPr>
            <p:cNvPr id="417" name="Shape 417"/>
            <p:cNvSpPr/>
            <p:nvPr/>
          </p:nvSpPr>
          <p:spPr>
            <a:xfrm>
              <a:off x="1233923" y="1846625"/>
              <a:ext cx="1815000" cy="829800"/>
            </a:xfrm>
            <a:prstGeom prst="rect">
              <a:avLst/>
            </a:prstGeom>
            <a:noFill/>
            <a:ln>
              <a:noFill/>
            </a:ln>
          </p:spPr>
          <p:txBody>
            <a:bodyPr spcFirstLastPara="1" wrap="square" lIns="91425" tIns="91425" rIns="91425" bIns="91425" anchor="t" anchorCtr="0">
              <a:noAutofit/>
            </a:bodyPr>
            <a:lstStyle/>
            <a:p>
              <a:pPr marL="0" lvl="0" indent="0" algn="ctr">
                <a:lnSpc>
                  <a:spcPct val="115000"/>
                </a:lnSpc>
                <a:spcBef>
                  <a:spcPts val="0"/>
                </a:spcBef>
                <a:spcAft>
                  <a:spcPts val="0"/>
                </a:spcAft>
                <a:buNone/>
              </a:pPr>
              <a:r>
                <a:rPr lang="en-US" sz="1200">
                  <a:solidFill>
                    <a:srgbClr val="B02C20"/>
                  </a:solidFill>
                  <a:latin typeface="Roboto"/>
                  <a:ea typeface="Roboto"/>
                  <a:cs typeface="Roboto"/>
                  <a:sym typeface="Roboto"/>
                </a:rPr>
                <a:t>Electrical Engineering (BSEE)</a:t>
              </a:r>
              <a:endParaRPr sz="1200">
                <a:solidFill>
                  <a:srgbClr val="B02C20"/>
                </a:solidFill>
                <a:latin typeface="Roboto"/>
                <a:ea typeface="Roboto"/>
                <a:cs typeface="Roboto"/>
                <a:sym typeface="Roboto"/>
              </a:endParaRPr>
            </a:p>
          </p:txBody>
        </p:sp>
        <p:sp>
          <p:nvSpPr>
            <p:cNvPr id="418" name="Shape 418"/>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4000">
                <a:solidFill>
                  <a:srgbClr val="B02C20"/>
                </a:solidFill>
                <a:latin typeface="Roboto Thin"/>
                <a:ea typeface="Roboto Thin"/>
                <a:cs typeface="Roboto Thin"/>
                <a:sym typeface="Roboto Thin"/>
              </a:endParaRPr>
            </a:p>
          </p:txBody>
        </p:sp>
        <p:sp>
          <p:nvSpPr>
            <p:cNvPr id="419" name="Shape 419"/>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0" name="Shape 420"/>
            <p:cNvSpPr/>
            <p:nvPr/>
          </p:nvSpPr>
          <p:spPr>
            <a:xfrm>
              <a:off x="1118297" y="3172455"/>
              <a:ext cx="2030400" cy="1085400"/>
            </a:xfrm>
            <a:prstGeom prst="rect">
              <a:avLst/>
            </a:prstGeom>
            <a:noFill/>
            <a:ln>
              <a:noFill/>
            </a:ln>
          </p:spPr>
          <p:txBody>
            <a:bodyPr spcFirstLastPara="1" wrap="square" lIns="91425" tIns="91425" rIns="91425" bIns="91425" anchor="t" anchorCtr="0">
              <a:noAutofit/>
            </a:bodyPr>
            <a:lstStyle/>
            <a:p>
              <a:pPr marL="457200" lvl="0" indent="-304800">
                <a:lnSpc>
                  <a:spcPct val="115000"/>
                </a:lnSpc>
                <a:spcBef>
                  <a:spcPts val="0"/>
                </a:spcBef>
                <a:spcAft>
                  <a:spcPts val="0"/>
                </a:spcAft>
                <a:buClr>
                  <a:srgbClr val="FFFFFF"/>
                </a:buClr>
                <a:buSzPts val="1200"/>
                <a:buFont typeface="Roboto"/>
                <a:buChar char="●"/>
              </a:pPr>
              <a:r>
                <a:rPr lang="en-US" sz="1200">
                  <a:solidFill>
                    <a:srgbClr val="FFFFFF"/>
                  </a:solidFill>
                  <a:latin typeface="Roboto"/>
                  <a:ea typeface="Roboto"/>
                  <a:cs typeface="Roboto"/>
                  <a:sym typeface="Roboto"/>
                </a:rPr>
                <a:t>Power Supply - Weight Analysis, ESCs/Motors </a:t>
              </a:r>
              <a:endParaRPr sz="1200">
                <a:solidFill>
                  <a:srgbClr val="FFFFFF"/>
                </a:solidFill>
                <a:latin typeface="Roboto"/>
                <a:ea typeface="Roboto"/>
                <a:cs typeface="Roboto"/>
                <a:sym typeface="Roboto"/>
              </a:endParaRPr>
            </a:p>
            <a:p>
              <a:pPr marL="457200" lvl="0" indent="-304800">
                <a:lnSpc>
                  <a:spcPct val="115000"/>
                </a:lnSpc>
                <a:spcBef>
                  <a:spcPts val="0"/>
                </a:spcBef>
                <a:spcAft>
                  <a:spcPts val="0"/>
                </a:spcAft>
                <a:buClr>
                  <a:srgbClr val="FFFFFF"/>
                </a:buClr>
                <a:buSzPts val="1200"/>
                <a:buFont typeface="Roboto"/>
                <a:buChar char="●"/>
              </a:pPr>
              <a:r>
                <a:rPr lang="en-US" sz="1200">
                  <a:solidFill>
                    <a:srgbClr val="FFFFFF"/>
                  </a:solidFill>
                  <a:latin typeface="Roboto"/>
                  <a:ea typeface="Roboto"/>
                  <a:cs typeface="Roboto"/>
                  <a:sym typeface="Roboto"/>
                </a:rPr>
                <a:t>PCB Design</a:t>
              </a:r>
              <a:endParaRPr sz="1200">
                <a:solidFill>
                  <a:srgbClr val="FFFFFF"/>
                </a:solidFill>
                <a:latin typeface="Roboto"/>
                <a:ea typeface="Roboto"/>
                <a:cs typeface="Roboto"/>
                <a:sym typeface="Roboto"/>
              </a:endParaRPr>
            </a:p>
            <a:p>
              <a:pPr marL="457200" lvl="0" indent="-304800" rtl="0">
                <a:lnSpc>
                  <a:spcPct val="115000"/>
                </a:lnSpc>
                <a:spcBef>
                  <a:spcPts val="0"/>
                </a:spcBef>
                <a:spcAft>
                  <a:spcPts val="0"/>
                </a:spcAft>
                <a:buClr>
                  <a:srgbClr val="FFFFFF"/>
                </a:buClr>
                <a:buSzPts val="1200"/>
                <a:buFont typeface="Roboto"/>
                <a:buChar char="●"/>
              </a:pPr>
              <a:r>
                <a:rPr lang="en-US" sz="1200">
                  <a:solidFill>
                    <a:srgbClr val="FFFFFF"/>
                  </a:solidFill>
                  <a:latin typeface="Roboto"/>
                  <a:ea typeface="Roboto"/>
                  <a:cs typeface="Roboto"/>
                  <a:sym typeface="Roboto"/>
                </a:rPr>
                <a:t>Build  </a:t>
              </a:r>
              <a:endParaRPr sz="1200">
                <a:solidFill>
                  <a:srgbClr val="FFFFFF"/>
                </a:solidFill>
                <a:latin typeface="Roboto"/>
                <a:ea typeface="Roboto"/>
                <a:cs typeface="Roboto"/>
                <a:sym typeface="Roboto"/>
              </a:endParaRPr>
            </a:p>
          </p:txBody>
        </p:sp>
      </p:grpSp>
      <p:grpSp>
        <p:nvGrpSpPr>
          <p:cNvPr id="421" name="Shape 421"/>
          <p:cNvGrpSpPr/>
          <p:nvPr/>
        </p:nvGrpSpPr>
        <p:grpSpPr>
          <a:xfrm>
            <a:off x="2480331" y="1573420"/>
            <a:ext cx="2072420" cy="4539071"/>
            <a:chOff x="1118231" y="283725"/>
            <a:chExt cx="2090819" cy="4076400"/>
          </a:xfrm>
        </p:grpSpPr>
        <p:sp>
          <p:nvSpPr>
            <p:cNvPr id="422" name="Shape 422"/>
            <p:cNvSpPr/>
            <p:nvPr/>
          </p:nvSpPr>
          <p:spPr>
            <a:xfrm>
              <a:off x="1178650" y="283725"/>
              <a:ext cx="2030400" cy="4076400"/>
            </a:xfrm>
            <a:prstGeom prst="rect">
              <a:avLst/>
            </a:prstGeom>
            <a:solidFill>
              <a:srgbClr val="A72A1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3" name="Shape 423"/>
            <p:cNvSpPr/>
            <p:nvPr/>
          </p:nvSpPr>
          <p:spPr>
            <a:xfrm>
              <a:off x="1118231" y="341749"/>
              <a:ext cx="2030400" cy="2490600"/>
            </a:xfrm>
            <a:prstGeom prst="rect">
              <a:avLst/>
            </a:prstGeom>
            <a:solidFill>
              <a:srgbClr val="FFFFFF"/>
            </a:solidFill>
            <a:ln w="19050" cap="flat" cmpd="sng">
              <a:solidFill>
                <a:srgbClr val="B02C2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4" name="Shape 424"/>
            <p:cNvSpPr/>
            <p:nvPr/>
          </p:nvSpPr>
          <p:spPr>
            <a:xfrm>
              <a:off x="1233923" y="1225061"/>
              <a:ext cx="1815000" cy="6081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US" sz="1800">
                  <a:solidFill>
                    <a:srgbClr val="B02C20"/>
                  </a:solidFill>
                  <a:latin typeface="Roboto Medium"/>
                  <a:ea typeface="Roboto Medium"/>
                  <a:cs typeface="Roboto Medium"/>
                  <a:sym typeface="Roboto Medium"/>
                </a:rPr>
                <a:t>Jarryd Salas</a:t>
              </a:r>
              <a:endParaRPr sz="1800">
                <a:solidFill>
                  <a:srgbClr val="B02C20"/>
                </a:solidFill>
                <a:latin typeface="Roboto Medium"/>
                <a:ea typeface="Roboto Medium"/>
                <a:cs typeface="Roboto Medium"/>
                <a:sym typeface="Roboto Medium"/>
              </a:endParaRPr>
            </a:p>
          </p:txBody>
        </p:sp>
        <p:sp>
          <p:nvSpPr>
            <p:cNvPr id="425" name="Shape 425"/>
            <p:cNvSpPr/>
            <p:nvPr/>
          </p:nvSpPr>
          <p:spPr>
            <a:xfrm>
              <a:off x="1233923" y="1846625"/>
              <a:ext cx="1815000" cy="829800"/>
            </a:xfrm>
            <a:prstGeom prst="rect">
              <a:avLst/>
            </a:prstGeom>
            <a:noFill/>
            <a:ln>
              <a:noFill/>
            </a:ln>
          </p:spPr>
          <p:txBody>
            <a:bodyPr spcFirstLastPara="1" wrap="square" lIns="91425" tIns="91425" rIns="91425" bIns="91425" anchor="t" anchorCtr="0">
              <a:noAutofit/>
            </a:bodyPr>
            <a:lstStyle/>
            <a:p>
              <a:pPr marL="0" lvl="0" indent="0" algn="ctr">
                <a:lnSpc>
                  <a:spcPct val="115000"/>
                </a:lnSpc>
                <a:spcBef>
                  <a:spcPts val="0"/>
                </a:spcBef>
                <a:spcAft>
                  <a:spcPts val="0"/>
                </a:spcAft>
                <a:buNone/>
              </a:pPr>
              <a:r>
                <a:rPr lang="en-US" sz="1200">
                  <a:solidFill>
                    <a:srgbClr val="B02C20"/>
                  </a:solidFill>
                  <a:latin typeface="Roboto"/>
                  <a:ea typeface="Roboto"/>
                  <a:cs typeface="Roboto"/>
                  <a:sym typeface="Roboto"/>
                </a:rPr>
                <a:t>Electrical Engineering (BSEE)</a:t>
              </a:r>
              <a:endParaRPr sz="1200">
                <a:solidFill>
                  <a:srgbClr val="B02C20"/>
                </a:solidFill>
                <a:latin typeface="Roboto"/>
                <a:ea typeface="Roboto"/>
                <a:cs typeface="Roboto"/>
                <a:sym typeface="Roboto"/>
              </a:endParaRPr>
            </a:p>
          </p:txBody>
        </p:sp>
        <p:sp>
          <p:nvSpPr>
            <p:cNvPr id="426" name="Shape 426"/>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7" name="Shape 427"/>
            <p:cNvSpPr/>
            <p:nvPr/>
          </p:nvSpPr>
          <p:spPr>
            <a:xfrm>
              <a:off x="1118297" y="3172455"/>
              <a:ext cx="2030400" cy="1085400"/>
            </a:xfrm>
            <a:prstGeom prst="rect">
              <a:avLst/>
            </a:prstGeom>
            <a:noFill/>
            <a:ln>
              <a:noFill/>
            </a:ln>
          </p:spPr>
          <p:txBody>
            <a:bodyPr spcFirstLastPara="1" wrap="square" lIns="91425" tIns="91425" rIns="91425" bIns="91425" anchor="t" anchorCtr="0">
              <a:noAutofit/>
            </a:bodyPr>
            <a:lstStyle/>
            <a:p>
              <a:pPr marL="457200" lvl="0" indent="-304800">
                <a:lnSpc>
                  <a:spcPct val="115000"/>
                </a:lnSpc>
                <a:spcBef>
                  <a:spcPts val="0"/>
                </a:spcBef>
                <a:spcAft>
                  <a:spcPts val="0"/>
                </a:spcAft>
                <a:buClr>
                  <a:srgbClr val="FFFFFF"/>
                </a:buClr>
                <a:buSzPts val="1200"/>
                <a:buFont typeface="Roboto"/>
                <a:buChar char="●"/>
              </a:pPr>
              <a:r>
                <a:rPr lang="en-US" sz="1200">
                  <a:solidFill>
                    <a:srgbClr val="FFFFFF"/>
                  </a:solidFill>
                  <a:latin typeface="Roboto"/>
                  <a:ea typeface="Roboto"/>
                  <a:cs typeface="Roboto"/>
                  <a:sym typeface="Roboto"/>
                </a:rPr>
                <a:t>Flight Management - Sensors, Flight Controller</a:t>
              </a:r>
              <a:endParaRPr sz="1200">
                <a:solidFill>
                  <a:srgbClr val="FFFFFF"/>
                </a:solidFill>
                <a:latin typeface="Roboto"/>
                <a:ea typeface="Roboto"/>
                <a:cs typeface="Roboto"/>
                <a:sym typeface="Roboto"/>
              </a:endParaRPr>
            </a:p>
            <a:p>
              <a:pPr marL="457200" lvl="0" indent="-304800">
                <a:lnSpc>
                  <a:spcPct val="115000"/>
                </a:lnSpc>
                <a:spcBef>
                  <a:spcPts val="0"/>
                </a:spcBef>
                <a:spcAft>
                  <a:spcPts val="0"/>
                </a:spcAft>
                <a:buClr>
                  <a:srgbClr val="FFFFFF"/>
                </a:buClr>
                <a:buSzPts val="1200"/>
                <a:buFont typeface="Roboto"/>
                <a:buChar char="●"/>
              </a:pPr>
              <a:r>
                <a:rPr lang="en-US" sz="1200">
                  <a:solidFill>
                    <a:srgbClr val="FFFFFF"/>
                  </a:solidFill>
                  <a:latin typeface="Roboto"/>
                  <a:ea typeface="Roboto"/>
                  <a:cs typeface="Roboto"/>
                  <a:sym typeface="Roboto"/>
                </a:rPr>
                <a:t>RC Communication</a:t>
              </a:r>
              <a:endParaRPr sz="1200">
                <a:solidFill>
                  <a:srgbClr val="FFFFFF"/>
                </a:solidFill>
                <a:latin typeface="Roboto"/>
                <a:ea typeface="Roboto"/>
                <a:cs typeface="Roboto"/>
                <a:sym typeface="Roboto"/>
              </a:endParaRPr>
            </a:p>
            <a:p>
              <a:pPr marL="457200" lvl="0" indent="-304800" rtl="0">
                <a:lnSpc>
                  <a:spcPct val="115000"/>
                </a:lnSpc>
                <a:spcBef>
                  <a:spcPts val="0"/>
                </a:spcBef>
                <a:spcAft>
                  <a:spcPts val="0"/>
                </a:spcAft>
                <a:buClr>
                  <a:srgbClr val="FFFFFF"/>
                </a:buClr>
                <a:buSzPts val="1200"/>
                <a:buFont typeface="Roboto"/>
                <a:buChar char="●"/>
              </a:pPr>
              <a:r>
                <a:rPr lang="en-US" sz="1200">
                  <a:solidFill>
                    <a:srgbClr val="FFFFFF"/>
                  </a:solidFill>
                  <a:latin typeface="Roboto"/>
                  <a:ea typeface="Roboto"/>
                  <a:cs typeface="Roboto"/>
                  <a:sym typeface="Roboto"/>
                </a:rPr>
                <a:t>Build</a:t>
              </a:r>
              <a:endParaRPr sz="1200">
                <a:solidFill>
                  <a:srgbClr val="FFFFFF"/>
                </a:solidFill>
                <a:latin typeface="Roboto"/>
                <a:ea typeface="Roboto"/>
                <a:cs typeface="Roboto"/>
                <a:sym typeface="Roboto"/>
              </a:endParaRPr>
            </a:p>
          </p:txBody>
        </p:sp>
      </p:grpSp>
      <p:grpSp>
        <p:nvGrpSpPr>
          <p:cNvPr id="428" name="Shape 428"/>
          <p:cNvGrpSpPr/>
          <p:nvPr/>
        </p:nvGrpSpPr>
        <p:grpSpPr>
          <a:xfrm>
            <a:off x="4591267" y="1573420"/>
            <a:ext cx="2072420" cy="4539071"/>
            <a:chOff x="1118231" y="283725"/>
            <a:chExt cx="2090819" cy="4076400"/>
          </a:xfrm>
        </p:grpSpPr>
        <p:sp>
          <p:nvSpPr>
            <p:cNvPr id="429" name="Shape 429"/>
            <p:cNvSpPr/>
            <p:nvPr/>
          </p:nvSpPr>
          <p:spPr>
            <a:xfrm>
              <a:off x="1178650" y="283725"/>
              <a:ext cx="2030400" cy="4076400"/>
            </a:xfrm>
            <a:prstGeom prst="rect">
              <a:avLst/>
            </a:prstGeom>
            <a:solidFill>
              <a:srgbClr val="A72A1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0" name="Shape 430"/>
            <p:cNvSpPr/>
            <p:nvPr/>
          </p:nvSpPr>
          <p:spPr>
            <a:xfrm>
              <a:off x="1118231" y="341749"/>
              <a:ext cx="2030400" cy="2490600"/>
            </a:xfrm>
            <a:prstGeom prst="rect">
              <a:avLst/>
            </a:prstGeom>
            <a:solidFill>
              <a:srgbClr val="FFFFFF"/>
            </a:solidFill>
            <a:ln w="19050" cap="flat" cmpd="sng">
              <a:solidFill>
                <a:srgbClr val="B02C2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1" name="Shape 431"/>
            <p:cNvSpPr/>
            <p:nvPr/>
          </p:nvSpPr>
          <p:spPr>
            <a:xfrm>
              <a:off x="1233923" y="1225061"/>
              <a:ext cx="1815000" cy="6081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US" sz="1800">
                  <a:solidFill>
                    <a:srgbClr val="B02C20"/>
                  </a:solidFill>
                  <a:latin typeface="Roboto Medium"/>
                  <a:ea typeface="Roboto Medium"/>
                  <a:cs typeface="Roboto Medium"/>
                  <a:sym typeface="Roboto Medium"/>
                </a:rPr>
                <a:t>Branden Griffin</a:t>
              </a:r>
              <a:endParaRPr sz="1800">
                <a:solidFill>
                  <a:srgbClr val="B02C20"/>
                </a:solidFill>
                <a:latin typeface="Roboto Medium"/>
                <a:ea typeface="Roboto Medium"/>
                <a:cs typeface="Roboto Medium"/>
                <a:sym typeface="Roboto Medium"/>
              </a:endParaRPr>
            </a:p>
          </p:txBody>
        </p:sp>
        <p:sp>
          <p:nvSpPr>
            <p:cNvPr id="432" name="Shape 432"/>
            <p:cNvSpPr/>
            <p:nvPr/>
          </p:nvSpPr>
          <p:spPr>
            <a:xfrm>
              <a:off x="1233923" y="1846625"/>
              <a:ext cx="1815000" cy="829800"/>
            </a:xfrm>
            <a:prstGeom prst="rect">
              <a:avLst/>
            </a:prstGeom>
            <a:noFill/>
            <a:ln>
              <a:noFill/>
            </a:ln>
          </p:spPr>
          <p:txBody>
            <a:bodyPr spcFirstLastPara="1" wrap="square" lIns="91425" tIns="91425" rIns="91425" bIns="91425" anchor="t" anchorCtr="0">
              <a:noAutofit/>
            </a:bodyPr>
            <a:lstStyle/>
            <a:p>
              <a:pPr marL="0" lvl="0" indent="0" algn="ctr">
                <a:lnSpc>
                  <a:spcPct val="115000"/>
                </a:lnSpc>
                <a:spcBef>
                  <a:spcPts val="0"/>
                </a:spcBef>
                <a:spcAft>
                  <a:spcPts val="0"/>
                </a:spcAft>
                <a:buNone/>
              </a:pPr>
              <a:r>
                <a:rPr lang="en-US" sz="1200">
                  <a:solidFill>
                    <a:srgbClr val="B02C20"/>
                  </a:solidFill>
                  <a:latin typeface="Roboto"/>
                  <a:ea typeface="Roboto"/>
                  <a:cs typeface="Roboto"/>
                  <a:sym typeface="Roboto"/>
                </a:rPr>
                <a:t>Computer Engineering (BSCE)</a:t>
              </a:r>
              <a:endParaRPr sz="1200">
                <a:solidFill>
                  <a:srgbClr val="B02C20"/>
                </a:solidFill>
                <a:latin typeface="Roboto"/>
                <a:ea typeface="Roboto"/>
                <a:cs typeface="Roboto"/>
                <a:sym typeface="Roboto"/>
              </a:endParaRPr>
            </a:p>
          </p:txBody>
        </p:sp>
        <p:sp>
          <p:nvSpPr>
            <p:cNvPr id="433" name="Shape 433"/>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4" name="Shape 434"/>
            <p:cNvSpPr/>
            <p:nvPr/>
          </p:nvSpPr>
          <p:spPr>
            <a:xfrm>
              <a:off x="1118297" y="3172455"/>
              <a:ext cx="2030400" cy="1085400"/>
            </a:xfrm>
            <a:prstGeom prst="rect">
              <a:avLst/>
            </a:prstGeom>
            <a:noFill/>
            <a:ln>
              <a:noFill/>
            </a:ln>
          </p:spPr>
          <p:txBody>
            <a:bodyPr spcFirstLastPara="1" wrap="square" lIns="91425" tIns="91425" rIns="91425" bIns="91425" anchor="t" anchorCtr="0">
              <a:noAutofit/>
            </a:bodyPr>
            <a:lstStyle/>
            <a:p>
              <a:pPr marL="457200" lvl="0" indent="-304800">
                <a:lnSpc>
                  <a:spcPct val="115000"/>
                </a:lnSpc>
                <a:spcBef>
                  <a:spcPts val="0"/>
                </a:spcBef>
                <a:spcAft>
                  <a:spcPts val="0"/>
                </a:spcAft>
                <a:buClr>
                  <a:srgbClr val="FFFFFF"/>
                </a:buClr>
                <a:buSzPts val="1200"/>
                <a:buFont typeface="Roboto"/>
                <a:buChar char="●"/>
              </a:pPr>
              <a:r>
                <a:rPr lang="en-US" sz="1200">
                  <a:solidFill>
                    <a:srgbClr val="FFFFFF"/>
                  </a:solidFill>
                  <a:latin typeface="Roboto"/>
                  <a:ea typeface="Roboto"/>
                  <a:cs typeface="Roboto"/>
                  <a:sym typeface="Roboto"/>
                </a:rPr>
                <a:t>MCU - Programming</a:t>
              </a:r>
              <a:endParaRPr sz="1200">
                <a:solidFill>
                  <a:srgbClr val="FFFFFF"/>
                </a:solidFill>
                <a:latin typeface="Roboto"/>
                <a:ea typeface="Roboto"/>
                <a:cs typeface="Roboto"/>
                <a:sym typeface="Roboto"/>
              </a:endParaRPr>
            </a:p>
            <a:p>
              <a:pPr marL="457200" lvl="0" indent="-304800" rtl="0">
                <a:lnSpc>
                  <a:spcPct val="115000"/>
                </a:lnSpc>
                <a:spcBef>
                  <a:spcPts val="0"/>
                </a:spcBef>
                <a:spcAft>
                  <a:spcPts val="0"/>
                </a:spcAft>
                <a:buClr>
                  <a:srgbClr val="FFFFFF"/>
                </a:buClr>
                <a:buSzPts val="1200"/>
                <a:buFont typeface="Roboto"/>
                <a:buChar char="●"/>
              </a:pPr>
              <a:r>
                <a:rPr lang="en-US" sz="1200">
                  <a:solidFill>
                    <a:srgbClr val="FFFFFF"/>
                  </a:solidFill>
                  <a:latin typeface="Roboto"/>
                  <a:ea typeface="Roboto"/>
                  <a:cs typeface="Roboto"/>
                  <a:sym typeface="Roboto"/>
                </a:rPr>
                <a:t>Communication of the PCB with all components</a:t>
              </a:r>
              <a:endParaRPr sz="1200">
                <a:solidFill>
                  <a:srgbClr val="FFFFFF"/>
                </a:solidFill>
                <a:latin typeface="Roboto"/>
                <a:ea typeface="Roboto"/>
                <a:cs typeface="Roboto"/>
                <a:sym typeface="Roboto"/>
              </a:endParaRPr>
            </a:p>
            <a:p>
              <a:pPr marL="457200" lvl="0" indent="-304800" rtl="0">
                <a:lnSpc>
                  <a:spcPct val="115000"/>
                </a:lnSpc>
                <a:spcBef>
                  <a:spcPts val="0"/>
                </a:spcBef>
                <a:spcAft>
                  <a:spcPts val="0"/>
                </a:spcAft>
                <a:buClr>
                  <a:srgbClr val="FFFFFF"/>
                </a:buClr>
                <a:buSzPts val="1200"/>
                <a:buFont typeface="Roboto"/>
                <a:buChar char="●"/>
              </a:pPr>
              <a:r>
                <a:rPr lang="en-US" sz="1200">
                  <a:solidFill>
                    <a:srgbClr val="FFFFFF"/>
                  </a:solidFill>
                  <a:latin typeface="Roboto"/>
                  <a:ea typeface="Roboto"/>
                  <a:cs typeface="Roboto"/>
                  <a:sym typeface="Roboto"/>
                </a:rPr>
                <a:t>Build</a:t>
              </a:r>
              <a:endParaRPr sz="1200">
                <a:solidFill>
                  <a:srgbClr val="FFFFFF"/>
                </a:solidFill>
                <a:latin typeface="Roboto"/>
                <a:ea typeface="Roboto"/>
                <a:cs typeface="Roboto"/>
                <a:sym typeface="Roboto"/>
              </a:endParaRPr>
            </a:p>
          </p:txBody>
        </p:sp>
      </p:grpSp>
      <p:grpSp>
        <p:nvGrpSpPr>
          <p:cNvPr id="435" name="Shape 435"/>
          <p:cNvGrpSpPr/>
          <p:nvPr/>
        </p:nvGrpSpPr>
        <p:grpSpPr>
          <a:xfrm>
            <a:off x="6702191" y="1573420"/>
            <a:ext cx="2072420" cy="4539071"/>
            <a:chOff x="1118231" y="283725"/>
            <a:chExt cx="2090819" cy="4076400"/>
          </a:xfrm>
        </p:grpSpPr>
        <p:sp>
          <p:nvSpPr>
            <p:cNvPr id="436" name="Shape 436"/>
            <p:cNvSpPr/>
            <p:nvPr/>
          </p:nvSpPr>
          <p:spPr>
            <a:xfrm>
              <a:off x="1178650" y="283725"/>
              <a:ext cx="2030400" cy="4076400"/>
            </a:xfrm>
            <a:prstGeom prst="rect">
              <a:avLst/>
            </a:prstGeom>
            <a:solidFill>
              <a:srgbClr val="A72A1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7" name="Shape 437"/>
            <p:cNvSpPr/>
            <p:nvPr/>
          </p:nvSpPr>
          <p:spPr>
            <a:xfrm>
              <a:off x="1118231" y="341749"/>
              <a:ext cx="2030400" cy="2490600"/>
            </a:xfrm>
            <a:prstGeom prst="rect">
              <a:avLst/>
            </a:prstGeom>
            <a:solidFill>
              <a:srgbClr val="FFFFFF"/>
            </a:solidFill>
            <a:ln w="19050" cap="flat" cmpd="sng">
              <a:solidFill>
                <a:srgbClr val="B02C2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8" name="Shape 438"/>
            <p:cNvSpPr/>
            <p:nvPr/>
          </p:nvSpPr>
          <p:spPr>
            <a:xfrm>
              <a:off x="1233923" y="1225061"/>
              <a:ext cx="1815000" cy="6081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US" sz="1800">
                  <a:solidFill>
                    <a:srgbClr val="B02C20"/>
                  </a:solidFill>
                  <a:latin typeface="Roboto Medium"/>
                  <a:ea typeface="Roboto Medium"/>
                  <a:cs typeface="Roboto Medium"/>
                  <a:sym typeface="Roboto Medium"/>
                </a:rPr>
                <a:t>Joey Velez-Ginorio</a:t>
              </a:r>
              <a:endParaRPr sz="1800">
                <a:solidFill>
                  <a:srgbClr val="B02C20"/>
                </a:solidFill>
                <a:latin typeface="Roboto Medium"/>
                <a:ea typeface="Roboto Medium"/>
                <a:cs typeface="Roboto Medium"/>
                <a:sym typeface="Roboto Medium"/>
              </a:endParaRPr>
            </a:p>
          </p:txBody>
        </p:sp>
        <p:sp>
          <p:nvSpPr>
            <p:cNvPr id="439" name="Shape 439"/>
            <p:cNvSpPr/>
            <p:nvPr/>
          </p:nvSpPr>
          <p:spPr>
            <a:xfrm>
              <a:off x="1233923" y="1846625"/>
              <a:ext cx="1815000" cy="829800"/>
            </a:xfrm>
            <a:prstGeom prst="rect">
              <a:avLst/>
            </a:prstGeom>
            <a:noFill/>
            <a:ln>
              <a:noFill/>
            </a:ln>
          </p:spPr>
          <p:txBody>
            <a:bodyPr spcFirstLastPara="1" wrap="square" lIns="91425" tIns="91425" rIns="91425" bIns="91425" anchor="t" anchorCtr="0">
              <a:noAutofit/>
            </a:bodyPr>
            <a:lstStyle/>
            <a:p>
              <a:pPr marL="0" lvl="0" indent="0" algn="ctr">
                <a:lnSpc>
                  <a:spcPct val="115000"/>
                </a:lnSpc>
                <a:spcBef>
                  <a:spcPts val="0"/>
                </a:spcBef>
                <a:spcAft>
                  <a:spcPts val="0"/>
                </a:spcAft>
                <a:buNone/>
              </a:pPr>
              <a:r>
                <a:rPr lang="en-US" sz="1200">
                  <a:solidFill>
                    <a:srgbClr val="B02C20"/>
                  </a:solidFill>
                  <a:latin typeface="Roboto"/>
                  <a:ea typeface="Roboto"/>
                  <a:cs typeface="Roboto"/>
                  <a:sym typeface="Roboto"/>
                </a:rPr>
                <a:t>Computer Engineering (BSCE)</a:t>
              </a:r>
              <a:endParaRPr sz="1200">
                <a:solidFill>
                  <a:srgbClr val="B02C20"/>
                </a:solidFill>
                <a:latin typeface="Roboto"/>
                <a:ea typeface="Roboto"/>
                <a:cs typeface="Roboto"/>
                <a:sym typeface="Roboto"/>
              </a:endParaRPr>
            </a:p>
          </p:txBody>
        </p:sp>
        <p:sp>
          <p:nvSpPr>
            <p:cNvPr id="440" name="Shape 440"/>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4000">
                <a:solidFill>
                  <a:srgbClr val="B02C20"/>
                </a:solidFill>
                <a:latin typeface="Roboto Thin"/>
                <a:ea typeface="Roboto Thin"/>
                <a:cs typeface="Roboto Thin"/>
                <a:sym typeface="Roboto Thin"/>
              </a:endParaRPr>
            </a:p>
          </p:txBody>
        </p:sp>
        <p:sp>
          <p:nvSpPr>
            <p:cNvPr id="441" name="Shape 441"/>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2" name="Shape 442"/>
            <p:cNvSpPr/>
            <p:nvPr/>
          </p:nvSpPr>
          <p:spPr>
            <a:xfrm>
              <a:off x="1118297" y="3172455"/>
              <a:ext cx="2030400" cy="1085400"/>
            </a:xfrm>
            <a:prstGeom prst="rect">
              <a:avLst/>
            </a:prstGeom>
            <a:noFill/>
            <a:ln>
              <a:noFill/>
            </a:ln>
          </p:spPr>
          <p:txBody>
            <a:bodyPr spcFirstLastPara="1" wrap="square" lIns="91425" tIns="91425" rIns="91425" bIns="91425" anchor="t" anchorCtr="0">
              <a:noAutofit/>
            </a:bodyPr>
            <a:lstStyle/>
            <a:p>
              <a:pPr marL="457200" lvl="0" indent="-304800">
                <a:lnSpc>
                  <a:spcPct val="115000"/>
                </a:lnSpc>
                <a:spcBef>
                  <a:spcPts val="0"/>
                </a:spcBef>
                <a:spcAft>
                  <a:spcPts val="0"/>
                </a:spcAft>
                <a:buClr>
                  <a:srgbClr val="FFFFFF"/>
                </a:buClr>
                <a:buSzPts val="1200"/>
                <a:buFont typeface="Roboto"/>
                <a:buChar char="●"/>
              </a:pPr>
              <a:r>
                <a:rPr lang="en-US" sz="1200" dirty="0">
                  <a:solidFill>
                    <a:srgbClr val="FFFFFF"/>
                  </a:solidFill>
                  <a:latin typeface="Roboto"/>
                  <a:ea typeface="Roboto"/>
                  <a:cs typeface="Roboto"/>
                  <a:sym typeface="Roboto"/>
                </a:rPr>
                <a:t>MCU - Programing </a:t>
              </a:r>
              <a:endParaRPr sz="1200" dirty="0">
                <a:solidFill>
                  <a:srgbClr val="FFFFFF"/>
                </a:solidFill>
                <a:latin typeface="Roboto"/>
                <a:ea typeface="Roboto"/>
                <a:cs typeface="Roboto"/>
                <a:sym typeface="Roboto"/>
              </a:endParaRPr>
            </a:p>
            <a:p>
              <a:pPr marL="457200" lvl="0" indent="-304800" rtl="0">
                <a:lnSpc>
                  <a:spcPct val="115000"/>
                </a:lnSpc>
                <a:spcBef>
                  <a:spcPts val="0"/>
                </a:spcBef>
                <a:spcAft>
                  <a:spcPts val="0"/>
                </a:spcAft>
                <a:buClr>
                  <a:srgbClr val="FFFFFF"/>
                </a:buClr>
                <a:buSzPts val="1200"/>
                <a:buFont typeface="Roboto"/>
                <a:buChar char="●"/>
              </a:pPr>
              <a:r>
                <a:rPr lang="en-US" sz="1200" dirty="0">
                  <a:solidFill>
                    <a:srgbClr val="FFFFFF"/>
                  </a:solidFill>
                  <a:latin typeface="Roboto"/>
                  <a:ea typeface="Roboto"/>
                  <a:cs typeface="Roboto"/>
                  <a:sym typeface="Roboto"/>
                </a:rPr>
                <a:t>MCU/CPU </a:t>
              </a:r>
              <a:r>
                <a:rPr lang="en-US" sz="1200" dirty="0" smtClean="0">
                  <a:solidFill>
                    <a:srgbClr val="FFFFFF"/>
                  </a:solidFill>
                  <a:latin typeface="Roboto"/>
                  <a:ea typeface="Roboto"/>
                  <a:cs typeface="Roboto"/>
                  <a:sym typeface="Roboto"/>
                </a:rPr>
                <a:t>Integration</a:t>
              </a:r>
              <a:endParaRPr sz="1200" dirty="0">
                <a:solidFill>
                  <a:srgbClr val="FFFFFF"/>
                </a:solidFill>
                <a:latin typeface="Roboto"/>
                <a:ea typeface="Roboto"/>
                <a:cs typeface="Roboto"/>
                <a:sym typeface="Roboto"/>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Shape 448"/>
          <p:cNvSpPr txBox="1">
            <a:spLocks noGrp="1"/>
          </p:cNvSpPr>
          <p:nvPr>
            <p:ph type="title"/>
          </p:nvPr>
        </p:nvSpPr>
        <p:spPr>
          <a:xfrm>
            <a:off x="730650" y="-5"/>
            <a:ext cx="7470600" cy="11430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a:t>Progress</a:t>
            </a:r>
            <a:endParaRPr/>
          </a:p>
        </p:txBody>
      </p:sp>
      <p:grpSp>
        <p:nvGrpSpPr>
          <p:cNvPr id="449" name="Shape 449"/>
          <p:cNvGrpSpPr/>
          <p:nvPr/>
        </p:nvGrpSpPr>
        <p:grpSpPr>
          <a:xfrm>
            <a:off x="879441" y="5699811"/>
            <a:ext cx="7530186" cy="903917"/>
            <a:chOff x="1431325" y="2463084"/>
            <a:chExt cx="6581755" cy="670611"/>
          </a:xfrm>
        </p:grpSpPr>
        <p:sp>
          <p:nvSpPr>
            <p:cNvPr id="450" name="Shape 450"/>
            <p:cNvSpPr/>
            <p:nvPr/>
          </p:nvSpPr>
          <p:spPr>
            <a:xfrm rot="-5400000">
              <a:off x="4659530" y="-219855"/>
              <a:ext cx="670500" cy="6036600"/>
            </a:xfrm>
            <a:prstGeom prst="roundRect">
              <a:avLst>
                <a:gd name="adj" fmla="val 50000"/>
              </a:avLst>
            </a:prstGeom>
            <a:solidFill>
              <a:srgbClr val="A72A1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1" name="Shape 451"/>
            <p:cNvSpPr txBox="1"/>
            <p:nvPr/>
          </p:nvSpPr>
          <p:spPr>
            <a:xfrm>
              <a:off x="5350131" y="2473842"/>
              <a:ext cx="2337900" cy="657000"/>
            </a:xfrm>
            <a:prstGeom prst="rect">
              <a:avLst/>
            </a:prstGeom>
            <a:noFill/>
            <a:ln>
              <a:noFill/>
            </a:ln>
          </p:spPr>
          <p:txBody>
            <a:bodyPr spcFirstLastPara="1" wrap="square" lIns="91425" tIns="91425" rIns="91425" bIns="91425" anchor="ctr" anchorCtr="0">
              <a:noAutofit/>
            </a:bodyPr>
            <a:lstStyle/>
            <a:p>
              <a:pPr marL="457200" lvl="0" indent="-304800" rtl="0">
                <a:lnSpc>
                  <a:spcPct val="115000"/>
                </a:lnSpc>
                <a:spcBef>
                  <a:spcPts val="0"/>
                </a:spcBef>
                <a:spcAft>
                  <a:spcPts val="0"/>
                </a:spcAft>
                <a:buClr>
                  <a:srgbClr val="FFFFFF"/>
                </a:buClr>
                <a:buSzPts val="1200"/>
                <a:buFont typeface="Roboto"/>
                <a:buChar char="●"/>
              </a:pPr>
              <a:r>
                <a:rPr lang="en-US" sz="1200">
                  <a:solidFill>
                    <a:srgbClr val="FFFFFF"/>
                  </a:solidFill>
                  <a:latin typeface="Roboto"/>
                  <a:ea typeface="Roboto"/>
                  <a:cs typeface="Roboto"/>
                  <a:sym typeface="Roboto"/>
                </a:rPr>
                <a:t>Need finalized PCB to work</a:t>
              </a:r>
              <a:endParaRPr sz="1200">
                <a:solidFill>
                  <a:srgbClr val="FFFFFF"/>
                </a:solidFill>
                <a:latin typeface="Roboto"/>
                <a:ea typeface="Roboto"/>
                <a:cs typeface="Roboto"/>
                <a:sym typeface="Roboto"/>
              </a:endParaRPr>
            </a:p>
            <a:p>
              <a:pPr marL="457200" lvl="0" indent="-304800" rtl="0">
                <a:lnSpc>
                  <a:spcPct val="115000"/>
                </a:lnSpc>
                <a:spcBef>
                  <a:spcPts val="0"/>
                </a:spcBef>
                <a:spcAft>
                  <a:spcPts val="0"/>
                </a:spcAft>
                <a:buClr>
                  <a:srgbClr val="FFFFFF"/>
                </a:buClr>
                <a:buSzPts val="1200"/>
                <a:buFont typeface="Roboto"/>
                <a:buChar char="●"/>
              </a:pPr>
              <a:r>
                <a:rPr lang="en-US" sz="1200">
                  <a:solidFill>
                    <a:srgbClr val="FFFFFF"/>
                  </a:solidFill>
                  <a:latin typeface="Roboto"/>
                  <a:ea typeface="Roboto"/>
                  <a:cs typeface="Roboto"/>
                  <a:sym typeface="Roboto"/>
                </a:rPr>
                <a:t>Need final drone to work</a:t>
              </a:r>
              <a:endParaRPr sz="1200">
                <a:solidFill>
                  <a:srgbClr val="FFFFFF"/>
                </a:solidFill>
                <a:latin typeface="Roboto"/>
                <a:ea typeface="Roboto"/>
                <a:cs typeface="Roboto"/>
                <a:sym typeface="Roboto"/>
              </a:endParaRPr>
            </a:p>
            <a:p>
              <a:pPr marL="457200" lvl="0" indent="-304800">
                <a:lnSpc>
                  <a:spcPct val="115000"/>
                </a:lnSpc>
                <a:spcBef>
                  <a:spcPts val="0"/>
                </a:spcBef>
                <a:spcAft>
                  <a:spcPts val="0"/>
                </a:spcAft>
                <a:buClr>
                  <a:srgbClr val="FFFFFF"/>
                </a:buClr>
                <a:buSzPts val="1200"/>
                <a:buFont typeface="Roboto"/>
                <a:buChar char="●"/>
              </a:pPr>
              <a:r>
                <a:rPr lang="en-US" sz="1200">
                  <a:solidFill>
                    <a:srgbClr val="FFFFFF"/>
                  </a:solidFill>
                  <a:latin typeface="Roboto"/>
                  <a:ea typeface="Roboto"/>
                  <a:cs typeface="Roboto"/>
                  <a:sym typeface="Roboto"/>
                </a:rPr>
                <a:t>Have run multiple tests</a:t>
              </a:r>
              <a:endParaRPr sz="1200">
                <a:solidFill>
                  <a:srgbClr val="FFFFFF"/>
                </a:solidFill>
                <a:latin typeface="Roboto"/>
                <a:ea typeface="Roboto"/>
                <a:cs typeface="Roboto"/>
                <a:sym typeface="Roboto"/>
              </a:endParaRPr>
            </a:p>
          </p:txBody>
        </p:sp>
        <p:sp>
          <p:nvSpPr>
            <p:cNvPr id="452" name="Shape 452"/>
            <p:cNvSpPr txBox="1"/>
            <p:nvPr/>
          </p:nvSpPr>
          <p:spPr>
            <a:xfrm>
              <a:off x="2744681" y="2473842"/>
              <a:ext cx="2337900" cy="657000"/>
            </a:xfrm>
            <a:prstGeom prst="rect">
              <a:avLst/>
            </a:prstGeom>
            <a:noFill/>
            <a:ln>
              <a:noFill/>
            </a:ln>
          </p:spPr>
          <p:txBody>
            <a:bodyPr spcFirstLastPara="1" wrap="square" lIns="91425" tIns="91425" rIns="91425" bIns="91425" anchor="ctr" anchorCtr="0">
              <a:noAutofit/>
            </a:bodyPr>
            <a:lstStyle/>
            <a:p>
              <a:pPr marL="0" lvl="0" indent="0" algn="ctr">
                <a:lnSpc>
                  <a:spcPct val="115000"/>
                </a:lnSpc>
                <a:spcBef>
                  <a:spcPts val="0"/>
                </a:spcBef>
                <a:spcAft>
                  <a:spcPts val="0"/>
                </a:spcAft>
                <a:buNone/>
              </a:pPr>
              <a:r>
                <a:rPr lang="en-US" sz="1800">
                  <a:solidFill>
                    <a:srgbClr val="FFFFFF"/>
                  </a:solidFill>
                  <a:latin typeface="Roboto"/>
                  <a:ea typeface="Roboto"/>
                  <a:cs typeface="Roboto"/>
                  <a:sym typeface="Roboto"/>
                </a:rPr>
                <a:t>Overall</a:t>
              </a:r>
              <a:endParaRPr sz="1800">
                <a:solidFill>
                  <a:srgbClr val="FFFFFF"/>
                </a:solidFill>
                <a:latin typeface="Roboto"/>
                <a:ea typeface="Roboto"/>
                <a:cs typeface="Roboto"/>
                <a:sym typeface="Roboto"/>
              </a:endParaRPr>
            </a:p>
          </p:txBody>
        </p:sp>
        <p:sp>
          <p:nvSpPr>
            <p:cNvPr id="453" name="Shape 453"/>
            <p:cNvSpPr/>
            <p:nvPr/>
          </p:nvSpPr>
          <p:spPr>
            <a:xfrm rot="-5400000">
              <a:off x="1751875" y="2142534"/>
              <a:ext cx="670500" cy="1311600"/>
            </a:xfrm>
            <a:prstGeom prst="roundRect">
              <a:avLst>
                <a:gd name="adj" fmla="val 50000"/>
              </a:avLst>
            </a:prstGeom>
            <a:solidFill>
              <a:srgbClr val="D8382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4" name="Shape 454"/>
            <p:cNvSpPr/>
            <p:nvPr/>
          </p:nvSpPr>
          <p:spPr>
            <a:xfrm>
              <a:off x="1499580" y="2547844"/>
              <a:ext cx="522300" cy="522300"/>
            </a:xfrm>
            <a:prstGeom prst="ellipse">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5" name="Shape 455"/>
            <p:cNvSpPr/>
            <p:nvPr/>
          </p:nvSpPr>
          <p:spPr>
            <a:xfrm>
              <a:off x="1545080" y="2593344"/>
              <a:ext cx="431400" cy="431400"/>
            </a:xfrm>
            <a:prstGeom prst="pie">
              <a:avLst>
                <a:gd name="adj1" fmla="val 16226349"/>
                <a:gd name="adj2" fmla="val 10795968"/>
              </a:avLst>
            </a:prstGeom>
            <a:solidFill>
              <a:srgbClr val="D8382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6" name="Shape 456"/>
            <p:cNvSpPr/>
            <p:nvPr/>
          </p:nvSpPr>
          <p:spPr>
            <a:xfrm>
              <a:off x="2025174" y="2616792"/>
              <a:ext cx="608400" cy="3951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US" sz="1800">
                  <a:solidFill>
                    <a:srgbClr val="FFFFFF"/>
                  </a:solidFill>
                  <a:latin typeface="Roboto Light"/>
                  <a:ea typeface="Roboto Light"/>
                  <a:cs typeface="Roboto Light"/>
                  <a:sym typeface="Roboto Light"/>
                </a:rPr>
                <a:t>50%</a:t>
              </a:r>
              <a:endParaRPr sz="1800">
                <a:solidFill>
                  <a:srgbClr val="FFFFFF"/>
                </a:solidFill>
                <a:latin typeface="Roboto Light"/>
                <a:ea typeface="Roboto Light"/>
                <a:cs typeface="Roboto Light"/>
                <a:sym typeface="Roboto Light"/>
              </a:endParaRPr>
            </a:p>
          </p:txBody>
        </p:sp>
        <p:cxnSp>
          <p:nvCxnSpPr>
            <p:cNvPr id="457" name="Shape 457"/>
            <p:cNvCxnSpPr/>
            <p:nvPr/>
          </p:nvCxnSpPr>
          <p:spPr>
            <a:xfrm>
              <a:off x="5209891" y="2585784"/>
              <a:ext cx="0" cy="444600"/>
            </a:xfrm>
            <a:prstGeom prst="straightConnector1">
              <a:avLst/>
            </a:prstGeom>
            <a:noFill/>
            <a:ln w="9525" cap="flat" cmpd="sng">
              <a:solidFill>
                <a:srgbClr val="FFFFFF"/>
              </a:solidFill>
              <a:prstDash val="dot"/>
              <a:round/>
              <a:headEnd type="none" w="sm" len="sm"/>
              <a:tailEnd type="none" w="sm" len="sm"/>
            </a:ln>
          </p:spPr>
        </p:cxnSp>
      </p:grpSp>
      <p:grpSp>
        <p:nvGrpSpPr>
          <p:cNvPr id="458" name="Shape 458"/>
          <p:cNvGrpSpPr/>
          <p:nvPr/>
        </p:nvGrpSpPr>
        <p:grpSpPr>
          <a:xfrm>
            <a:off x="888024" y="4788504"/>
            <a:ext cx="7466995" cy="896995"/>
            <a:chOff x="1431325" y="2473842"/>
            <a:chExt cx="6566700" cy="670500"/>
          </a:xfrm>
        </p:grpSpPr>
        <p:sp>
          <p:nvSpPr>
            <p:cNvPr id="459" name="Shape 459"/>
            <p:cNvSpPr/>
            <p:nvPr/>
          </p:nvSpPr>
          <p:spPr>
            <a:xfrm rot="-5400000">
              <a:off x="4644475" y="-209208"/>
              <a:ext cx="670500" cy="6036600"/>
            </a:xfrm>
            <a:prstGeom prst="roundRect">
              <a:avLst>
                <a:gd name="adj" fmla="val 50000"/>
              </a:avLst>
            </a:prstGeom>
            <a:solidFill>
              <a:srgbClr val="A72A1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0" name="Shape 460"/>
            <p:cNvSpPr txBox="1"/>
            <p:nvPr/>
          </p:nvSpPr>
          <p:spPr>
            <a:xfrm>
              <a:off x="5350131" y="2473842"/>
              <a:ext cx="2337900" cy="657000"/>
            </a:xfrm>
            <a:prstGeom prst="rect">
              <a:avLst/>
            </a:prstGeom>
            <a:noFill/>
            <a:ln>
              <a:noFill/>
            </a:ln>
          </p:spPr>
          <p:txBody>
            <a:bodyPr spcFirstLastPara="1" wrap="square" lIns="91425" tIns="91425" rIns="91425" bIns="91425" anchor="ctr" anchorCtr="0">
              <a:noAutofit/>
            </a:bodyPr>
            <a:lstStyle/>
            <a:p>
              <a:pPr marL="457200" lvl="0" indent="-304800">
                <a:lnSpc>
                  <a:spcPct val="115000"/>
                </a:lnSpc>
                <a:spcBef>
                  <a:spcPts val="0"/>
                </a:spcBef>
                <a:spcAft>
                  <a:spcPts val="0"/>
                </a:spcAft>
                <a:buClr>
                  <a:srgbClr val="FFFFFF"/>
                </a:buClr>
                <a:buSzPts val="1200"/>
                <a:buFont typeface="Roboto"/>
                <a:buChar char="●"/>
              </a:pPr>
              <a:r>
                <a:rPr lang="en-US" sz="1200">
                  <a:solidFill>
                    <a:srgbClr val="FFFFFF"/>
                  </a:solidFill>
                  <a:latin typeface="Roboto"/>
                  <a:ea typeface="Roboto"/>
                  <a:cs typeface="Roboto"/>
                  <a:sym typeface="Roboto"/>
                </a:rPr>
                <a:t>Did prototype testing - motors, FC, sensors</a:t>
              </a:r>
              <a:endParaRPr sz="1200">
                <a:solidFill>
                  <a:srgbClr val="FFFFFF"/>
                </a:solidFill>
                <a:latin typeface="Roboto"/>
                <a:ea typeface="Roboto"/>
                <a:cs typeface="Roboto"/>
                <a:sym typeface="Roboto"/>
              </a:endParaRPr>
            </a:p>
            <a:p>
              <a:pPr marL="457200" lvl="0" indent="-304800" rtl="0">
                <a:lnSpc>
                  <a:spcPct val="115000"/>
                </a:lnSpc>
                <a:spcBef>
                  <a:spcPts val="0"/>
                </a:spcBef>
                <a:spcAft>
                  <a:spcPts val="0"/>
                </a:spcAft>
                <a:buClr>
                  <a:srgbClr val="FFFFFF"/>
                </a:buClr>
                <a:buSzPts val="1200"/>
                <a:buFont typeface="Roboto"/>
                <a:buChar char="●"/>
              </a:pPr>
              <a:r>
                <a:rPr lang="en-US" sz="1200">
                  <a:solidFill>
                    <a:srgbClr val="FFFFFF"/>
                  </a:solidFill>
                  <a:latin typeface="Roboto"/>
                  <a:ea typeface="Roboto"/>
                  <a:cs typeface="Roboto"/>
                  <a:sym typeface="Roboto"/>
                </a:rPr>
                <a:t>Test flight of final drone</a:t>
              </a:r>
              <a:endParaRPr sz="1200">
                <a:solidFill>
                  <a:srgbClr val="FFFFFF"/>
                </a:solidFill>
                <a:latin typeface="Roboto"/>
                <a:ea typeface="Roboto"/>
                <a:cs typeface="Roboto"/>
                <a:sym typeface="Roboto"/>
              </a:endParaRPr>
            </a:p>
            <a:p>
              <a:pPr marL="457200" lvl="0" indent="-304800" rtl="0">
                <a:lnSpc>
                  <a:spcPct val="115000"/>
                </a:lnSpc>
                <a:spcBef>
                  <a:spcPts val="0"/>
                </a:spcBef>
                <a:spcAft>
                  <a:spcPts val="0"/>
                </a:spcAft>
                <a:buClr>
                  <a:srgbClr val="FFFFFF"/>
                </a:buClr>
                <a:buSzPts val="1200"/>
                <a:buFont typeface="Roboto"/>
                <a:buChar char="●"/>
              </a:pPr>
              <a:r>
                <a:rPr lang="en-US" sz="1200">
                  <a:solidFill>
                    <a:srgbClr val="FFFFFF"/>
                  </a:solidFill>
                  <a:latin typeface="Roboto"/>
                  <a:ea typeface="Roboto"/>
                  <a:cs typeface="Roboto"/>
                  <a:sym typeface="Roboto"/>
                </a:rPr>
                <a:t>Test tracking of final drone</a:t>
              </a:r>
              <a:endParaRPr sz="1200">
                <a:solidFill>
                  <a:srgbClr val="FFFFFF"/>
                </a:solidFill>
                <a:latin typeface="Roboto"/>
                <a:ea typeface="Roboto"/>
                <a:cs typeface="Roboto"/>
                <a:sym typeface="Roboto"/>
              </a:endParaRPr>
            </a:p>
          </p:txBody>
        </p:sp>
        <p:sp>
          <p:nvSpPr>
            <p:cNvPr id="461" name="Shape 461"/>
            <p:cNvSpPr txBox="1"/>
            <p:nvPr/>
          </p:nvSpPr>
          <p:spPr>
            <a:xfrm>
              <a:off x="2744681" y="2473842"/>
              <a:ext cx="2337900" cy="657000"/>
            </a:xfrm>
            <a:prstGeom prst="rect">
              <a:avLst/>
            </a:prstGeom>
            <a:noFill/>
            <a:ln>
              <a:noFill/>
            </a:ln>
          </p:spPr>
          <p:txBody>
            <a:bodyPr spcFirstLastPara="1" wrap="square" lIns="91425" tIns="91425" rIns="91425" bIns="91425" anchor="ctr" anchorCtr="0">
              <a:noAutofit/>
            </a:bodyPr>
            <a:lstStyle/>
            <a:p>
              <a:pPr marL="0" lvl="0" indent="0" algn="ctr">
                <a:lnSpc>
                  <a:spcPct val="115000"/>
                </a:lnSpc>
                <a:spcBef>
                  <a:spcPts val="0"/>
                </a:spcBef>
                <a:spcAft>
                  <a:spcPts val="0"/>
                </a:spcAft>
                <a:buNone/>
              </a:pPr>
              <a:r>
                <a:rPr lang="en-US" sz="1800">
                  <a:solidFill>
                    <a:srgbClr val="FFFFFF"/>
                  </a:solidFill>
                  <a:latin typeface="Roboto"/>
                  <a:ea typeface="Roboto"/>
                  <a:cs typeface="Roboto"/>
                  <a:sym typeface="Roboto"/>
                </a:rPr>
                <a:t>Testing</a:t>
              </a:r>
              <a:endParaRPr sz="1800">
                <a:solidFill>
                  <a:srgbClr val="FFFFFF"/>
                </a:solidFill>
                <a:latin typeface="Roboto"/>
                <a:ea typeface="Roboto"/>
                <a:cs typeface="Roboto"/>
                <a:sym typeface="Roboto"/>
              </a:endParaRPr>
            </a:p>
          </p:txBody>
        </p:sp>
        <p:sp>
          <p:nvSpPr>
            <p:cNvPr id="462" name="Shape 462"/>
            <p:cNvSpPr/>
            <p:nvPr/>
          </p:nvSpPr>
          <p:spPr>
            <a:xfrm rot="-5400000">
              <a:off x="1751875" y="2153292"/>
              <a:ext cx="670500" cy="1311600"/>
            </a:xfrm>
            <a:prstGeom prst="roundRect">
              <a:avLst>
                <a:gd name="adj" fmla="val 50000"/>
              </a:avLst>
            </a:prstGeom>
            <a:solidFill>
              <a:srgbClr val="D8382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3" name="Shape 463"/>
            <p:cNvSpPr/>
            <p:nvPr/>
          </p:nvSpPr>
          <p:spPr>
            <a:xfrm>
              <a:off x="1499580" y="2547844"/>
              <a:ext cx="522300" cy="522300"/>
            </a:xfrm>
            <a:prstGeom prst="ellipse">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4" name="Shape 464"/>
            <p:cNvSpPr/>
            <p:nvPr/>
          </p:nvSpPr>
          <p:spPr>
            <a:xfrm>
              <a:off x="1545080" y="2593344"/>
              <a:ext cx="431400" cy="431400"/>
            </a:xfrm>
            <a:prstGeom prst="pie">
              <a:avLst>
                <a:gd name="adj1" fmla="val 16226349"/>
                <a:gd name="adj2" fmla="val 10795968"/>
              </a:avLst>
            </a:prstGeom>
            <a:solidFill>
              <a:srgbClr val="D8382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5" name="Shape 465"/>
            <p:cNvSpPr/>
            <p:nvPr/>
          </p:nvSpPr>
          <p:spPr>
            <a:xfrm>
              <a:off x="2025174" y="2616792"/>
              <a:ext cx="608400" cy="3951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US" sz="1800">
                  <a:solidFill>
                    <a:srgbClr val="FFFFFF"/>
                  </a:solidFill>
                  <a:latin typeface="Roboto Light"/>
                  <a:ea typeface="Roboto Light"/>
                  <a:cs typeface="Roboto Light"/>
                  <a:sym typeface="Roboto Light"/>
                </a:rPr>
                <a:t>40%</a:t>
              </a:r>
              <a:endParaRPr sz="1800">
                <a:solidFill>
                  <a:srgbClr val="FFFFFF"/>
                </a:solidFill>
                <a:latin typeface="Roboto Light"/>
                <a:ea typeface="Roboto Light"/>
                <a:cs typeface="Roboto Light"/>
                <a:sym typeface="Roboto Light"/>
              </a:endParaRPr>
            </a:p>
          </p:txBody>
        </p:sp>
        <p:cxnSp>
          <p:nvCxnSpPr>
            <p:cNvPr id="466" name="Shape 466"/>
            <p:cNvCxnSpPr/>
            <p:nvPr/>
          </p:nvCxnSpPr>
          <p:spPr>
            <a:xfrm>
              <a:off x="5209891" y="2585784"/>
              <a:ext cx="0" cy="444600"/>
            </a:xfrm>
            <a:prstGeom prst="straightConnector1">
              <a:avLst/>
            </a:prstGeom>
            <a:noFill/>
            <a:ln w="9525" cap="flat" cmpd="sng">
              <a:solidFill>
                <a:srgbClr val="FFFFFF"/>
              </a:solidFill>
              <a:prstDash val="dot"/>
              <a:round/>
              <a:headEnd type="none" w="sm" len="sm"/>
              <a:tailEnd type="none" w="sm" len="sm"/>
            </a:ln>
          </p:spPr>
        </p:cxnSp>
      </p:grpSp>
      <p:grpSp>
        <p:nvGrpSpPr>
          <p:cNvPr id="467" name="Shape 467"/>
          <p:cNvGrpSpPr/>
          <p:nvPr/>
        </p:nvGrpSpPr>
        <p:grpSpPr>
          <a:xfrm>
            <a:off x="888024" y="2965613"/>
            <a:ext cx="7466995" cy="896995"/>
            <a:chOff x="1431325" y="2473842"/>
            <a:chExt cx="6566700" cy="670500"/>
          </a:xfrm>
        </p:grpSpPr>
        <p:sp>
          <p:nvSpPr>
            <p:cNvPr id="468" name="Shape 468"/>
            <p:cNvSpPr/>
            <p:nvPr/>
          </p:nvSpPr>
          <p:spPr>
            <a:xfrm rot="-5400000">
              <a:off x="4644475" y="-209208"/>
              <a:ext cx="670500" cy="6036600"/>
            </a:xfrm>
            <a:prstGeom prst="roundRect">
              <a:avLst>
                <a:gd name="adj" fmla="val 50000"/>
              </a:avLst>
            </a:prstGeom>
            <a:solidFill>
              <a:srgbClr val="A72A1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9" name="Shape 469"/>
            <p:cNvSpPr txBox="1"/>
            <p:nvPr/>
          </p:nvSpPr>
          <p:spPr>
            <a:xfrm>
              <a:off x="5350131" y="2473842"/>
              <a:ext cx="2337900" cy="657000"/>
            </a:xfrm>
            <a:prstGeom prst="rect">
              <a:avLst/>
            </a:prstGeom>
            <a:noFill/>
            <a:ln>
              <a:noFill/>
            </a:ln>
          </p:spPr>
          <p:txBody>
            <a:bodyPr spcFirstLastPara="1" wrap="square" lIns="91425" tIns="91425" rIns="91425" bIns="91425" anchor="ctr" anchorCtr="0">
              <a:noAutofit/>
            </a:bodyPr>
            <a:lstStyle/>
            <a:p>
              <a:pPr marL="457200" lvl="0" indent="-304800" rtl="0">
                <a:lnSpc>
                  <a:spcPct val="115000"/>
                </a:lnSpc>
                <a:spcBef>
                  <a:spcPts val="0"/>
                </a:spcBef>
                <a:spcAft>
                  <a:spcPts val="0"/>
                </a:spcAft>
                <a:buClr>
                  <a:srgbClr val="FFFFFF"/>
                </a:buClr>
                <a:buSzPts val="1200"/>
                <a:buFont typeface="Roboto"/>
                <a:buChar char="●"/>
              </a:pPr>
              <a:r>
                <a:rPr lang="en-US" sz="1200">
                  <a:solidFill>
                    <a:srgbClr val="FFFFFF"/>
                  </a:solidFill>
                  <a:latin typeface="Roboto"/>
                  <a:ea typeface="Roboto"/>
                  <a:cs typeface="Roboto"/>
                  <a:sym typeface="Roboto"/>
                </a:rPr>
                <a:t>Built and ran test on prototype</a:t>
              </a:r>
              <a:endParaRPr sz="1200">
                <a:solidFill>
                  <a:srgbClr val="FFFFFF"/>
                </a:solidFill>
                <a:latin typeface="Roboto"/>
                <a:ea typeface="Roboto"/>
                <a:cs typeface="Roboto"/>
                <a:sym typeface="Roboto"/>
              </a:endParaRPr>
            </a:p>
            <a:p>
              <a:pPr marL="457200" lvl="0" indent="-304800" rtl="0">
                <a:lnSpc>
                  <a:spcPct val="115000"/>
                </a:lnSpc>
                <a:spcBef>
                  <a:spcPts val="0"/>
                </a:spcBef>
                <a:spcAft>
                  <a:spcPts val="0"/>
                </a:spcAft>
                <a:buClr>
                  <a:srgbClr val="FFFFFF"/>
                </a:buClr>
                <a:buSzPts val="1200"/>
                <a:buFont typeface="Roboto"/>
                <a:buChar char="●"/>
              </a:pPr>
              <a:r>
                <a:rPr lang="en-US" sz="1200">
                  <a:solidFill>
                    <a:srgbClr val="FFFFFF"/>
                  </a:solidFill>
                  <a:latin typeface="Roboto"/>
                  <a:ea typeface="Roboto"/>
                  <a:cs typeface="Roboto"/>
                  <a:sym typeface="Roboto"/>
                </a:rPr>
                <a:t>On last phase of PCB</a:t>
              </a:r>
              <a:endParaRPr sz="1200">
                <a:solidFill>
                  <a:srgbClr val="FFFFFF"/>
                </a:solidFill>
                <a:latin typeface="Roboto"/>
                <a:ea typeface="Roboto"/>
                <a:cs typeface="Roboto"/>
                <a:sym typeface="Roboto"/>
              </a:endParaRPr>
            </a:p>
            <a:p>
              <a:pPr marL="457200" lvl="0" indent="-304800">
                <a:lnSpc>
                  <a:spcPct val="115000"/>
                </a:lnSpc>
                <a:spcBef>
                  <a:spcPts val="0"/>
                </a:spcBef>
                <a:spcAft>
                  <a:spcPts val="0"/>
                </a:spcAft>
                <a:buClr>
                  <a:srgbClr val="FFFFFF"/>
                </a:buClr>
                <a:buSzPts val="1200"/>
                <a:buFont typeface="Roboto"/>
                <a:buChar char="●"/>
              </a:pPr>
              <a:r>
                <a:rPr lang="en-US" sz="1200">
                  <a:solidFill>
                    <a:srgbClr val="FFFFFF"/>
                  </a:solidFill>
                  <a:latin typeface="Roboto"/>
                  <a:ea typeface="Roboto"/>
                  <a:cs typeface="Roboto"/>
                  <a:sym typeface="Roboto"/>
                </a:rPr>
                <a:t>Need final drone working</a:t>
              </a:r>
              <a:endParaRPr sz="1200">
                <a:solidFill>
                  <a:srgbClr val="FFFFFF"/>
                </a:solidFill>
                <a:latin typeface="Roboto"/>
                <a:ea typeface="Roboto"/>
                <a:cs typeface="Roboto"/>
                <a:sym typeface="Roboto"/>
              </a:endParaRPr>
            </a:p>
          </p:txBody>
        </p:sp>
        <p:sp>
          <p:nvSpPr>
            <p:cNvPr id="470" name="Shape 470"/>
            <p:cNvSpPr txBox="1"/>
            <p:nvPr/>
          </p:nvSpPr>
          <p:spPr>
            <a:xfrm>
              <a:off x="2744681" y="2473842"/>
              <a:ext cx="2337900" cy="657000"/>
            </a:xfrm>
            <a:prstGeom prst="rect">
              <a:avLst/>
            </a:prstGeom>
            <a:noFill/>
            <a:ln>
              <a:noFill/>
            </a:ln>
          </p:spPr>
          <p:txBody>
            <a:bodyPr spcFirstLastPara="1" wrap="square" lIns="91425" tIns="91425" rIns="91425" bIns="91425" anchor="ctr" anchorCtr="0">
              <a:noAutofit/>
            </a:bodyPr>
            <a:lstStyle/>
            <a:p>
              <a:pPr marL="0" lvl="0" indent="0" algn="ctr">
                <a:lnSpc>
                  <a:spcPct val="115000"/>
                </a:lnSpc>
                <a:spcBef>
                  <a:spcPts val="0"/>
                </a:spcBef>
                <a:spcAft>
                  <a:spcPts val="0"/>
                </a:spcAft>
                <a:buNone/>
              </a:pPr>
              <a:r>
                <a:rPr lang="en-US" sz="1800">
                  <a:solidFill>
                    <a:srgbClr val="FFFFFF"/>
                  </a:solidFill>
                  <a:latin typeface="Roboto"/>
                  <a:ea typeface="Roboto"/>
                  <a:cs typeface="Roboto"/>
                  <a:sym typeface="Roboto"/>
                </a:rPr>
                <a:t>Hardware Implementation</a:t>
              </a:r>
              <a:endParaRPr sz="1800">
                <a:solidFill>
                  <a:srgbClr val="FFFFFF"/>
                </a:solidFill>
                <a:latin typeface="Roboto"/>
                <a:ea typeface="Roboto"/>
                <a:cs typeface="Roboto"/>
                <a:sym typeface="Roboto"/>
              </a:endParaRPr>
            </a:p>
          </p:txBody>
        </p:sp>
        <p:sp>
          <p:nvSpPr>
            <p:cNvPr id="471" name="Shape 471"/>
            <p:cNvSpPr/>
            <p:nvPr/>
          </p:nvSpPr>
          <p:spPr>
            <a:xfrm rot="-5400000">
              <a:off x="1751875" y="2153292"/>
              <a:ext cx="670500" cy="1311600"/>
            </a:xfrm>
            <a:prstGeom prst="roundRect">
              <a:avLst>
                <a:gd name="adj" fmla="val 50000"/>
              </a:avLst>
            </a:prstGeom>
            <a:solidFill>
              <a:srgbClr val="D8382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2" name="Shape 472"/>
            <p:cNvSpPr/>
            <p:nvPr/>
          </p:nvSpPr>
          <p:spPr>
            <a:xfrm>
              <a:off x="1499580" y="2547844"/>
              <a:ext cx="522300" cy="522300"/>
            </a:xfrm>
            <a:prstGeom prst="ellipse">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3" name="Shape 473"/>
            <p:cNvSpPr/>
            <p:nvPr/>
          </p:nvSpPr>
          <p:spPr>
            <a:xfrm>
              <a:off x="1545080" y="2593344"/>
              <a:ext cx="431400" cy="431400"/>
            </a:xfrm>
            <a:prstGeom prst="pie">
              <a:avLst>
                <a:gd name="adj1" fmla="val 16226349"/>
                <a:gd name="adj2" fmla="val 10795968"/>
              </a:avLst>
            </a:prstGeom>
            <a:solidFill>
              <a:srgbClr val="D8382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4" name="Shape 474"/>
            <p:cNvSpPr/>
            <p:nvPr/>
          </p:nvSpPr>
          <p:spPr>
            <a:xfrm>
              <a:off x="2025174" y="2616792"/>
              <a:ext cx="608400" cy="3951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US" sz="1800">
                  <a:solidFill>
                    <a:srgbClr val="FFFFFF"/>
                  </a:solidFill>
                  <a:latin typeface="Roboto Light"/>
                  <a:ea typeface="Roboto Light"/>
                  <a:cs typeface="Roboto Light"/>
                  <a:sym typeface="Roboto Light"/>
                </a:rPr>
                <a:t>40%</a:t>
              </a:r>
              <a:endParaRPr sz="1800">
                <a:solidFill>
                  <a:srgbClr val="FFFFFF"/>
                </a:solidFill>
                <a:latin typeface="Roboto Light"/>
                <a:ea typeface="Roboto Light"/>
                <a:cs typeface="Roboto Light"/>
                <a:sym typeface="Roboto Light"/>
              </a:endParaRPr>
            </a:p>
          </p:txBody>
        </p:sp>
        <p:cxnSp>
          <p:nvCxnSpPr>
            <p:cNvPr id="475" name="Shape 475"/>
            <p:cNvCxnSpPr/>
            <p:nvPr/>
          </p:nvCxnSpPr>
          <p:spPr>
            <a:xfrm>
              <a:off x="5209891" y="2585784"/>
              <a:ext cx="0" cy="444600"/>
            </a:xfrm>
            <a:prstGeom prst="straightConnector1">
              <a:avLst/>
            </a:prstGeom>
            <a:noFill/>
            <a:ln w="9525" cap="flat" cmpd="sng">
              <a:solidFill>
                <a:srgbClr val="FFFFFF"/>
              </a:solidFill>
              <a:prstDash val="dot"/>
              <a:round/>
              <a:headEnd type="none" w="sm" len="sm"/>
              <a:tailEnd type="none" w="sm" len="sm"/>
            </a:ln>
          </p:spPr>
        </p:cxnSp>
      </p:grpSp>
      <p:grpSp>
        <p:nvGrpSpPr>
          <p:cNvPr id="476" name="Shape 476"/>
          <p:cNvGrpSpPr/>
          <p:nvPr/>
        </p:nvGrpSpPr>
        <p:grpSpPr>
          <a:xfrm>
            <a:off x="888024" y="2054303"/>
            <a:ext cx="7466995" cy="896995"/>
            <a:chOff x="1431325" y="2473842"/>
            <a:chExt cx="6566700" cy="670500"/>
          </a:xfrm>
        </p:grpSpPr>
        <p:sp>
          <p:nvSpPr>
            <p:cNvPr id="477" name="Shape 477"/>
            <p:cNvSpPr/>
            <p:nvPr/>
          </p:nvSpPr>
          <p:spPr>
            <a:xfrm rot="-5400000">
              <a:off x="4644475" y="-209208"/>
              <a:ext cx="670500" cy="6036600"/>
            </a:xfrm>
            <a:prstGeom prst="roundRect">
              <a:avLst>
                <a:gd name="adj" fmla="val 50000"/>
              </a:avLst>
            </a:prstGeom>
            <a:solidFill>
              <a:srgbClr val="A72A1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8" name="Shape 478"/>
            <p:cNvSpPr txBox="1"/>
            <p:nvPr/>
          </p:nvSpPr>
          <p:spPr>
            <a:xfrm>
              <a:off x="5350131" y="2473842"/>
              <a:ext cx="2337900" cy="657000"/>
            </a:xfrm>
            <a:prstGeom prst="rect">
              <a:avLst/>
            </a:prstGeom>
            <a:noFill/>
            <a:ln>
              <a:noFill/>
            </a:ln>
          </p:spPr>
          <p:txBody>
            <a:bodyPr spcFirstLastPara="1" wrap="square" lIns="91425" tIns="91425" rIns="91425" bIns="91425" anchor="ctr" anchorCtr="0">
              <a:noAutofit/>
            </a:bodyPr>
            <a:lstStyle/>
            <a:p>
              <a:pPr marL="457200" lvl="0" indent="-304800">
                <a:lnSpc>
                  <a:spcPct val="115000"/>
                </a:lnSpc>
                <a:spcBef>
                  <a:spcPts val="0"/>
                </a:spcBef>
                <a:spcAft>
                  <a:spcPts val="0"/>
                </a:spcAft>
                <a:buClr>
                  <a:srgbClr val="FFFFFF"/>
                </a:buClr>
                <a:buSzPts val="1200"/>
                <a:buFont typeface="Roboto"/>
                <a:buChar char="●"/>
              </a:pPr>
              <a:r>
                <a:rPr lang="en-US" sz="1200">
                  <a:solidFill>
                    <a:srgbClr val="FFFFFF"/>
                  </a:solidFill>
                  <a:latin typeface="Roboto"/>
                  <a:ea typeface="Roboto"/>
                  <a:cs typeface="Roboto"/>
                  <a:sym typeface="Roboto"/>
                </a:rPr>
                <a:t>Ordering through UCF </a:t>
              </a:r>
              <a:endParaRPr sz="1200">
                <a:solidFill>
                  <a:srgbClr val="FFFFFF"/>
                </a:solidFill>
                <a:latin typeface="Roboto"/>
                <a:ea typeface="Roboto"/>
                <a:cs typeface="Roboto"/>
                <a:sym typeface="Roboto"/>
              </a:endParaRPr>
            </a:p>
            <a:p>
              <a:pPr marL="457200" lvl="0" indent="-304800">
                <a:lnSpc>
                  <a:spcPct val="115000"/>
                </a:lnSpc>
                <a:spcBef>
                  <a:spcPts val="0"/>
                </a:spcBef>
                <a:spcAft>
                  <a:spcPts val="0"/>
                </a:spcAft>
                <a:buClr>
                  <a:srgbClr val="FFFFFF"/>
                </a:buClr>
                <a:buSzPts val="1200"/>
                <a:buFont typeface="Roboto"/>
                <a:buChar char="●"/>
              </a:pPr>
              <a:r>
                <a:rPr lang="en-US" sz="1200">
                  <a:solidFill>
                    <a:srgbClr val="FFFFFF"/>
                  </a:solidFill>
                  <a:latin typeface="Roboto"/>
                  <a:ea typeface="Roboto"/>
                  <a:cs typeface="Roboto"/>
                  <a:sym typeface="Roboto"/>
                </a:rPr>
                <a:t>Remote Control is on it’s way</a:t>
              </a:r>
              <a:endParaRPr sz="1200">
                <a:solidFill>
                  <a:srgbClr val="FFFFFF"/>
                </a:solidFill>
                <a:latin typeface="Roboto"/>
                <a:ea typeface="Roboto"/>
                <a:cs typeface="Roboto"/>
                <a:sym typeface="Roboto"/>
              </a:endParaRPr>
            </a:p>
            <a:p>
              <a:pPr marL="457200" lvl="0" indent="-304800">
                <a:lnSpc>
                  <a:spcPct val="115000"/>
                </a:lnSpc>
                <a:spcBef>
                  <a:spcPts val="0"/>
                </a:spcBef>
                <a:spcAft>
                  <a:spcPts val="0"/>
                </a:spcAft>
                <a:buClr>
                  <a:srgbClr val="FFFFFF"/>
                </a:buClr>
                <a:buSzPts val="1200"/>
                <a:buFont typeface="Roboto"/>
                <a:buChar char="●"/>
              </a:pPr>
              <a:r>
                <a:rPr lang="en-US" sz="1200">
                  <a:solidFill>
                    <a:srgbClr val="FFFFFF"/>
                  </a:solidFill>
                  <a:latin typeface="Roboto"/>
                  <a:ea typeface="Roboto"/>
                  <a:cs typeface="Roboto"/>
                  <a:sym typeface="Roboto"/>
                </a:rPr>
                <a:t>Need to order additional parts for backup</a:t>
              </a:r>
              <a:endParaRPr sz="1200">
                <a:solidFill>
                  <a:srgbClr val="FFFFFF"/>
                </a:solidFill>
                <a:latin typeface="Roboto"/>
                <a:ea typeface="Roboto"/>
                <a:cs typeface="Roboto"/>
                <a:sym typeface="Roboto"/>
              </a:endParaRPr>
            </a:p>
          </p:txBody>
        </p:sp>
        <p:sp>
          <p:nvSpPr>
            <p:cNvPr id="479" name="Shape 479"/>
            <p:cNvSpPr txBox="1"/>
            <p:nvPr/>
          </p:nvSpPr>
          <p:spPr>
            <a:xfrm>
              <a:off x="2744681" y="2473842"/>
              <a:ext cx="2337900" cy="657000"/>
            </a:xfrm>
            <a:prstGeom prst="rect">
              <a:avLst/>
            </a:prstGeom>
            <a:noFill/>
            <a:ln>
              <a:noFill/>
            </a:ln>
          </p:spPr>
          <p:txBody>
            <a:bodyPr spcFirstLastPara="1" wrap="square" lIns="91425" tIns="91425" rIns="91425" bIns="91425" anchor="ctr" anchorCtr="0">
              <a:noAutofit/>
            </a:bodyPr>
            <a:lstStyle/>
            <a:p>
              <a:pPr marL="0" lvl="0" indent="0" algn="ctr">
                <a:lnSpc>
                  <a:spcPct val="115000"/>
                </a:lnSpc>
                <a:spcBef>
                  <a:spcPts val="0"/>
                </a:spcBef>
                <a:spcAft>
                  <a:spcPts val="0"/>
                </a:spcAft>
                <a:buNone/>
              </a:pPr>
              <a:r>
                <a:rPr lang="en-US" sz="1800">
                  <a:solidFill>
                    <a:srgbClr val="FFFFFF"/>
                  </a:solidFill>
                  <a:latin typeface="Roboto"/>
                  <a:ea typeface="Roboto"/>
                  <a:cs typeface="Roboto"/>
                  <a:sym typeface="Roboto"/>
                </a:rPr>
                <a:t>Parts Acquisition</a:t>
              </a:r>
              <a:endParaRPr sz="1800">
                <a:solidFill>
                  <a:srgbClr val="FFFFFF"/>
                </a:solidFill>
                <a:latin typeface="Roboto"/>
                <a:ea typeface="Roboto"/>
                <a:cs typeface="Roboto"/>
                <a:sym typeface="Roboto"/>
              </a:endParaRPr>
            </a:p>
          </p:txBody>
        </p:sp>
        <p:sp>
          <p:nvSpPr>
            <p:cNvPr id="480" name="Shape 480"/>
            <p:cNvSpPr/>
            <p:nvPr/>
          </p:nvSpPr>
          <p:spPr>
            <a:xfrm rot="-5400000">
              <a:off x="1751875" y="2153292"/>
              <a:ext cx="670500" cy="1311600"/>
            </a:xfrm>
            <a:prstGeom prst="roundRect">
              <a:avLst>
                <a:gd name="adj" fmla="val 50000"/>
              </a:avLst>
            </a:prstGeom>
            <a:solidFill>
              <a:srgbClr val="D8382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1" name="Shape 481"/>
            <p:cNvSpPr/>
            <p:nvPr/>
          </p:nvSpPr>
          <p:spPr>
            <a:xfrm>
              <a:off x="1499580" y="2547844"/>
              <a:ext cx="522300" cy="522300"/>
            </a:xfrm>
            <a:prstGeom prst="ellipse">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2" name="Shape 482"/>
            <p:cNvSpPr/>
            <p:nvPr/>
          </p:nvSpPr>
          <p:spPr>
            <a:xfrm>
              <a:off x="1545080" y="2593344"/>
              <a:ext cx="431400" cy="431400"/>
            </a:xfrm>
            <a:prstGeom prst="pie">
              <a:avLst>
                <a:gd name="adj1" fmla="val 16226349"/>
                <a:gd name="adj2" fmla="val 10795968"/>
              </a:avLst>
            </a:prstGeom>
            <a:solidFill>
              <a:srgbClr val="D8382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3" name="Shape 483"/>
            <p:cNvSpPr/>
            <p:nvPr/>
          </p:nvSpPr>
          <p:spPr>
            <a:xfrm>
              <a:off x="2025174" y="2616792"/>
              <a:ext cx="608400" cy="3951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US" sz="1800">
                  <a:solidFill>
                    <a:srgbClr val="FFFFFF"/>
                  </a:solidFill>
                  <a:latin typeface="Roboto Light"/>
                  <a:ea typeface="Roboto Light"/>
                  <a:cs typeface="Roboto Light"/>
                  <a:sym typeface="Roboto Light"/>
                </a:rPr>
                <a:t>90%</a:t>
              </a:r>
              <a:endParaRPr sz="1800">
                <a:solidFill>
                  <a:srgbClr val="FFFFFF"/>
                </a:solidFill>
                <a:latin typeface="Roboto Light"/>
                <a:ea typeface="Roboto Light"/>
                <a:cs typeface="Roboto Light"/>
                <a:sym typeface="Roboto Light"/>
              </a:endParaRPr>
            </a:p>
          </p:txBody>
        </p:sp>
        <p:cxnSp>
          <p:nvCxnSpPr>
            <p:cNvPr id="484" name="Shape 484"/>
            <p:cNvCxnSpPr/>
            <p:nvPr/>
          </p:nvCxnSpPr>
          <p:spPr>
            <a:xfrm>
              <a:off x="5209891" y="2585784"/>
              <a:ext cx="0" cy="444600"/>
            </a:xfrm>
            <a:prstGeom prst="straightConnector1">
              <a:avLst/>
            </a:prstGeom>
            <a:noFill/>
            <a:ln w="9525" cap="flat" cmpd="sng">
              <a:solidFill>
                <a:srgbClr val="FFFFFF"/>
              </a:solidFill>
              <a:prstDash val="dot"/>
              <a:round/>
              <a:headEnd type="none" w="sm" len="sm"/>
              <a:tailEnd type="none" w="sm" len="sm"/>
            </a:ln>
          </p:spPr>
        </p:cxnSp>
      </p:grpSp>
      <p:grpSp>
        <p:nvGrpSpPr>
          <p:cNvPr id="485" name="Shape 485"/>
          <p:cNvGrpSpPr/>
          <p:nvPr/>
        </p:nvGrpSpPr>
        <p:grpSpPr>
          <a:xfrm>
            <a:off x="888024" y="1142993"/>
            <a:ext cx="7466995" cy="896995"/>
            <a:chOff x="1431325" y="2473842"/>
            <a:chExt cx="6566700" cy="670500"/>
          </a:xfrm>
        </p:grpSpPr>
        <p:sp>
          <p:nvSpPr>
            <p:cNvPr id="486" name="Shape 486"/>
            <p:cNvSpPr/>
            <p:nvPr/>
          </p:nvSpPr>
          <p:spPr>
            <a:xfrm rot="-5400000">
              <a:off x="4644475" y="-209208"/>
              <a:ext cx="670500" cy="6036600"/>
            </a:xfrm>
            <a:prstGeom prst="roundRect">
              <a:avLst>
                <a:gd name="adj" fmla="val 50000"/>
              </a:avLst>
            </a:prstGeom>
            <a:solidFill>
              <a:srgbClr val="A72A1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7" name="Shape 487"/>
            <p:cNvSpPr txBox="1"/>
            <p:nvPr/>
          </p:nvSpPr>
          <p:spPr>
            <a:xfrm>
              <a:off x="5350131" y="2473842"/>
              <a:ext cx="2337900" cy="657000"/>
            </a:xfrm>
            <a:prstGeom prst="rect">
              <a:avLst/>
            </a:prstGeom>
            <a:noFill/>
            <a:ln>
              <a:noFill/>
            </a:ln>
          </p:spPr>
          <p:txBody>
            <a:bodyPr spcFirstLastPara="1" wrap="square" lIns="91425" tIns="91425" rIns="91425" bIns="91425" anchor="ctr" anchorCtr="0">
              <a:noAutofit/>
            </a:bodyPr>
            <a:lstStyle/>
            <a:p>
              <a:pPr marL="457200" lvl="0" indent="-304800">
                <a:lnSpc>
                  <a:spcPct val="115000"/>
                </a:lnSpc>
                <a:spcBef>
                  <a:spcPts val="0"/>
                </a:spcBef>
                <a:spcAft>
                  <a:spcPts val="0"/>
                </a:spcAft>
                <a:buClr>
                  <a:srgbClr val="FFFFFF"/>
                </a:buClr>
                <a:buSzPts val="1200"/>
                <a:buFont typeface="Roboto"/>
                <a:buChar char="●"/>
              </a:pPr>
              <a:r>
                <a:rPr lang="en-US" sz="1200">
                  <a:solidFill>
                    <a:srgbClr val="FFFFFF"/>
                  </a:solidFill>
                  <a:latin typeface="Roboto"/>
                  <a:ea typeface="Roboto"/>
                  <a:cs typeface="Roboto"/>
                  <a:sym typeface="Roboto"/>
                </a:rPr>
                <a:t>Requirements </a:t>
              </a:r>
              <a:endParaRPr sz="1200">
                <a:solidFill>
                  <a:srgbClr val="FFFFFF"/>
                </a:solidFill>
                <a:latin typeface="Roboto"/>
                <a:ea typeface="Roboto"/>
                <a:cs typeface="Roboto"/>
                <a:sym typeface="Roboto"/>
              </a:endParaRPr>
            </a:p>
            <a:p>
              <a:pPr marL="457200" lvl="0" indent="-304800">
                <a:lnSpc>
                  <a:spcPct val="115000"/>
                </a:lnSpc>
                <a:spcBef>
                  <a:spcPts val="0"/>
                </a:spcBef>
                <a:spcAft>
                  <a:spcPts val="0"/>
                </a:spcAft>
                <a:buClr>
                  <a:srgbClr val="FFFFFF"/>
                </a:buClr>
                <a:buSzPts val="1200"/>
                <a:buFont typeface="Roboto"/>
                <a:buChar char="●"/>
              </a:pPr>
              <a:r>
                <a:rPr lang="en-US" sz="1200">
                  <a:solidFill>
                    <a:srgbClr val="FFFFFF"/>
                  </a:solidFill>
                  <a:latin typeface="Roboto"/>
                  <a:ea typeface="Roboto"/>
                  <a:cs typeface="Roboto"/>
                  <a:sym typeface="Roboto"/>
                </a:rPr>
                <a:t>Design</a:t>
              </a:r>
              <a:endParaRPr sz="1200">
                <a:solidFill>
                  <a:srgbClr val="FFFFFF"/>
                </a:solidFill>
                <a:latin typeface="Roboto"/>
                <a:ea typeface="Roboto"/>
                <a:cs typeface="Roboto"/>
                <a:sym typeface="Roboto"/>
              </a:endParaRPr>
            </a:p>
            <a:p>
              <a:pPr marL="457200" lvl="0" indent="-304800">
                <a:lnSpc>
                  <a:spcPct val="115000"/>
                </a:lnSpc>
                <a:spcBef>
                  <a:spcPts val="0"/>
                </a:spcBef>
                <a:spcAft>
                  <a:spcPts val="0"/>
                </a:spcAft>
                <a:buClr>
                  <a:srgbClr val="FFFFFF"/>
                </a:buClr>
                <a:buSzPts val="1200"/>
                <a:buFont typeface="Roboto"/>
                <a:buChar char="●"/>
              </a:pPr>
              <a:r>
                <a:rPr lang="en-US" sz="1200">
                  <a:solidFill>
                    <a:srgbClr val="FFFFFF"/>
                  </a:solidFill>
                  <a:latin typeface="Roboto"/>
                  <a:ea typeface="Roboto"/>
                  <a:cs typeface="Roboto"/>
                  <a:sym typeface="Roboto"/>
                </a:rPr>
                <a:t>Part Selection</a:t>
              </a:r>
              <a:endParaRPr sz="1200">
                <a:solidFill>
                  <a:srgbClr val="FFFFFF"/>
                </a:solidFill>
                <a:latin typeface="Roboto"/>
                <a:ea typeface="Roboto"/>
                <a:cs typeface="Roboto"/>
                <a:sym typeface="Roboto"/>
              </a:endParaRPr>
            </a:p>
          </p:txBody>
        </p:sp>
        <p:sp>
          <p:nvSpPr>
            <p:cNvPr id="488" name="Shape 488"/>
            <p:cNvSpPr txBox="1"/>
            <p:nvPr/>
          </p:nvSpPr>
          <p:spPr>
            <a:xfrm>
              <a:off x="2744681" y="2473842"/>
              <a:ext cx="2337900" cy="657000"/>
            </a:xfrm>
            <a:prstGeom prst="rect">
              <a:avLst/>
            </a:prstGeom>
            <a:noFill/>
            <a:ln>
              <a:noFill/>
            </a:ln>
          </p:spPr>
          <p:txBody>
            <a:bodyPr spcFirstLastPara="1" wrap="square" lIns="91425" tIns="91425" rIns="91425" bIns="91425" anchor="ctr" anchorCtr="0">
              <a:noAutofit/>
            </a:bodyPr>
            <a:lstStyle/>
            <a:p>
              <a:pPr marL="0" lvl="0" indent="0" algn="ctr">
                <a:lnSpc>
                  <a:spcPct val="115000"/>
                </a:lnSpc>
                <a:spcBef>
                  <a:spcPts val="0"/>
                </a:spcBef>
                <a:spcAft>
                  <a:spcPts val="0"/>
                </a:spcAft>
                <a:buNone/>
              </a:pPr>
              <a:r>
                <a:rPr lang="en-US" sz="1800">
                  <a:solidFill>
                    <a:srgbClr val="FFFFFF"/>
                  </a:solidFill>
                  <a:latin typeface="Roboto"/>
                  <a:ea typeface="Roboto"/>
                  <a:cs typeface="Roboto"/>
                  <a:sym typeface="Roboto"/>
                </a:rPr>
                <a:t>Research</a:t>
              </a:r>
              <a:endParaRPr sz="1800">
                <a:solidFill>
                  <a:srgbClr val="FFFFFF"/>
                </a:solidFill>
                <a:latin typeface="Roboto"/>
                <a:ea typeface="Roboto"/>
                <a:cs typeface="Roboto"/>
                <a:sym typeface="Roboto"/>
              </a:endParaRPr>
            </a:p>
          </p:txBody>
        </p:sp>
        <p:sp>
          <p:nvSpPr>
            <p:cNvPr id="489" name="Shape 489"/>
            <p:cNvSpPr/>
            <p:nvPr/>
          </p:nvSpPr>
          <p:spPr>
            <a:xfrm rot="-5400000">
              <a:off x="1751875" y="2153292"/>
              <a:ext cx="670500" cy="1311600"/>
            </a:xfrm>
            <a:prstGeom prst="roundRect">
              <a:avLst>
                <a:gd name="adj" fmla="val 50000"/>
              </a:avLst>
            </a:prstGeom>
            <a:solidFill>
              <a:srgbClr val="D8382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0" name="Shape 490"/>
            <p:cNvSpPr/>
            <p:nvPr/>
          </p:nvSpPr>
          <p:spPr>
            <a:xfrm>
              <a:off x="1499580" y="2547844"/>
              <a:ext cx="522300" cy="522300"/>
            </a:xfrm>
            <a:prstGeom prst="ellipse">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1" name="Shape 491"/>
            <p:cNvSpPr/>
            <p:nvPr/>
          </p:nvSpPr>
          <p:spPr>
            <a:xfrm>
              <a:off x="1545080" y="2593344"/>
              <a:ext cx="431400" cy="431400"/>
            </a:xfrm>
            <a:prstGeom prst="pie">
              <a:avLst>
                <a:gd name="adj1" fmla="val 16226349"/>
                <a:gd name="adj2" fmla="val 10795968"/>
              </a:avLst>
            </a:prstGeom>
            <a:solidFill>
              <a:srgbClr val="D8382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2" name="Shape 492"/>
            <p:cNvSpPr/>
            <p:nvPr/>
          </p:nvSpPr>
          <p:spPr>
            <a:xfrm>
              <a:off x="2025174" y="2616792"/>
              <a:ext cx="608400" cy="3951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US" sz="1800">
                  <a:solidFill>
                    <a:srgbClr val="FFFFFF"/>
                  </a:solidFill>
                  <a:latin typeface="Roboto Light"/>
                  <a:ea typeface="Roboto Light"/>
                  <a:cs typeface="Roboto Light"/>
                  <a:sym typeface="Roboto Light"/>
                </a:rPr>
                <a:t>90%</a:t>
              </a:r>
              <a:endParaRPr sz="1800">
                <a:solidFill>
                  <a:srgbClr val="FFFFFF"/>
                </a:solidFill>
                <a:latin typeface="Roboto Light"/>
                <a:ea typeface="Roboto Light"/>
                <a:cs typeface="Roboto Light"/>
                <a:sym typeface="Roboto Light"/>
              </a:endParaRPr>
            </a:p>
          </p:txBody>
        </p:sp>
        <p:cxnSp>
          <p:nvCxnSpPr>
            <p:cNvPr id="493" name="Shape 493"/>
            <p:cNvCxnSpPr/>
            <p:nvPr/>
          </p:nvCxnSpPr>
          <p:spPr>
            <a:xfrm>
              <a:off x="5209891" y="2585784"/>
              <a:ext cx="0" cy="444600"/>
            </a:xfrm>
            <a:prstGeom prst="straightConnector1">
              <a:avLst/>
            </a:prstGeom>
            <a:noFill/>
            <a:ln w="9525" cap="flat" cmpd="sng">
              <a:solidFill>
                <a:srgbClr val="FFFFFF"/>
              </a:solidFill>
              <a:prstDash val="dot"/>
              <a:round/>
              <a:headEnd type="none" w="sm" len="sm"/>
              <a:tailEnd type="none" w="sm" len="sm"/>
            </a:ln>
          </p:spPr>
        </p:cxnSp>
      </p:grpSp>
      <p:grpSp>
        <p:nvGrpSpPr>
          <p:cNvPr id="494" name="Shape 494"/>
          <p:cNvGrpSpPr/>
          <p:nvPr/>
        </p:nvGrpSpPr>
        <p:grpSpPr>
          <a:xfrm>
            <a:off x="911041" y="3877058"/>
            <a:ext cx="7466995" cy="896995"/>
            <a:chOff x="1431325" y="2473842"/>
            <a:chExt cx="6566700" cy="670500"/>
          </a:xfrm>
        </p:grpSpPr>
        <p:sp>
          <p:nvSpPr>
            <p:cNvPr id="495" name="Shape 495"/>
            <p:cNvSpPr/>
            <p:nvPr/>
          </p:nvSpPr>
          <p:spPr>
            <a:xfrm rot="-5400000">
              <a:off x="4644475" y="-209208"/>
              <a:ext cx="670500" cy="6036600"/>
            </a:xfrm>
            <a:prstGeom prst="roundRect">
              <a:avLst>
                <a:gd name="adj" fmla="val 50000"/>
              </a:avLst>
            </a:prstGeom>
            <a:solidFill>
              <a:srgbClr val="A72A1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6" name="Shape 496"/>
            <p:cNvSpPr txBox="1"/>
            <p:nvPr/>
          </p:nvSpPr>
          <p:spPr>
            <a:xfrm>
              <a:off x="5350131" y="2473842"/>
              <a:ext cx="2337900" cy="657000"/>
            </a:xfrm>
            <a:prstGeom prst="rect">
              <a:avLst/>
            </a:prstGeom>
            <a:noFill/>
            <a:ln>
              <a:noFill/>
            </a:ln>
          </p:spPr>
          <p:txBody>
            <a:bodyPr spcFirstLastPara="1" wrap="square" lIns="91425" tIns="91425" rIns="91425" bIns="91425" anchor="ctr" anchorCtr="0">
              <a:noAutofit/>
            </a:bodyPr>
            <a:lstStyle/>
            <a:p>
              <a:pPr marL="457200" lvl="0" indent="-304800" rtl="0">
                <a:lnSpc>
                  <a:spcPct val="115000"/>
                </a:lnSpc>
                <a:spcBef>
                  <a:spcPts val="0"/>
                </a:spcBef>
                <a:spcAft>
                  <a:spcPts val="0"/>
                </a:spcAft>
                <a:buClr>
                  <a:srgbClr val="FFFFFF"/>
                </a:buClr>
                <a:buSzPts val="1200"/>
                <a:buFont typeface="Roboto"/>
                <a:buChar char="●"/>
              </a:pPr>
              <a:r>
                <a:rPr lang="en-US" sz="1200">
                  <a:solidFill>
                    <a:srgbClr val="FFFFFF"/>
                  </a:solidFill>
                  <a:latin typeface="Roboto"/>
                  <a:ea typeface="Roboto"/>
                  <a:cs typeface="Roboto"/>
                  <a:sym typeface="Roboto"/>
                </a:rPr>
                <a:t>Establish MAVLink</a:t>
              </a:r>
              <a:endParaRPr sz="1200">
                <a:solidFill>
                  <a:srgbClr val="FFFFFF"/>
                </a:solidFill>
                <a:latin typeface="Roboto"/>
                <a:ea typeface="Roboto"/>
                <a:cs typeface="Roboto"/>
                <a:sym typeface="Roboto"/>
              </a:endParaRPr>
            </a:p>
            <a:p>
              <a:pPr marL="457200" lvl="0" indent="-304800" rtl="0">
                <a:lnSpc>
                  <a:spcPct val="115000"/>
                </a:lnSpc>
                <a:spcBef>
                  <a:spcPts val="0"/>
                </a:spcBef>
                <a:spcAft>
                  <a:spcPts val="0"/>
                </a:spcAft>
                <a:buClr>
                  <a:srgbClr val="FFFFFF"/>
                </a:buClr>
                <a:buSzPts val="1200"/>
                <a:buFont typeface="Roboto"/>
                <a:buChar char="●"/>
              </a:pPr>
              <a:r>
                <a:rPr lang="en-US" sz="1200">
                  <a:solidFill>
                    <a:srgbClr val="FFFFFF"/>
                  </a:solidFill>
                  <a:latin typeface="Roboto"/>
                  <a:ea typeface="Roboto"/>
                  <a:cs typeface="Roboto"/>
                  <a:sym typeface="Roboto"/>
                </a:rPr>
                <a:t>Implement flight and tracking</a:t>
              </a:r>
              <a:endParaRPr sz="1200">
                <a:solidFill>
                  <a:srgbClr val="FFFFFF"/>
                </a:solidFill>
                <a:latin typeface="Roboto"/>
                <a:ea typeface="Roboto"/>
                <a:cs typeface="Roboto"/>
                <a:sym typeface="Roboto"/>
              </a:endParaRPr>
            </a:p>
          </p:txBody>
        </p:sp>
        <p:sp>
          <p:nvSpPr>
            <p:cNvPr id="497" name="Shape 497"/>
            <p:cNvSpPr txBox="1"/>
            <p:nvPr/>
          </p:nvSpPr>
          <p:spPr>
            <a:xfrm>
              <a:off x="2752790" y="2480590"/>
              <a:ext cx="2337900" cy="657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800">
                  <a:solidFill>
                    <a:srgbClr val="FFFFFF"/>
                  </a:solidFill>
                  <a:latin typeface="Roboto"/>
                  <a:ea typeface="Roboto"/>
                  <a:cs typeface="Roboto"/>
                  <a:sym typeface="Roboto"/>
                </a:rPr>
                <a:t>Software Implementation</a:t>
              </a:r>
              <a:endParaRPr sz="1800">
                <a:solidFill>
                  <a:srgbClr val="FFFFFF"/>
                </a:solidFill>
                <a:latin typeface="Roboto"/>
                <a:ea typeface="Roboto"/>
                <a:cs typeface="Roboto"/>
                <a:sym typeface="Roboto"/>
              </a:endParaRPr>
            </a:p>
          </p:txBody>
        </p:sp>
        <p:sp>
          <p:nvSpPr>
            <p:cNvPr id="498" name="Shape 498"/>
            <p:cNvSpPr/>
            <p:nvPr/>
          </p:nvSpPr>
          <p:spPr>
            <a:xfrm rot="-5400000">
              <a:off x="1751875" y="2153292"/>
              <a:ext cx="670500" cy="1311600"/>
            </a:xfrm>
            <a:prstGeom prst="roundRect">
              <a:avLst>
                <a:gd name="adj" fmla="val 50000"/>
              </a:avLst>
            </a:prstGeom>
            <a:solidFill>
              <a:srgbClr val="D8382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9" name="Shape 499"/>
            <p:cNvSpPr/>
            <p:nvPr/>
          </p:nvSpPr>
          <p:spPr>
            <a:xfrm>
              <a:off x="1499580" y="2547844"/>
              <a:ext cx="522300" cy="522300"/>
            </a:xfrm>
            <a:prstGeom prst="ellipse">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00" name="Shape 500"/>
            <p:cNvSpPr/>
            <p:nvPr/>
          </p:nvSpPr>
          <p:spPr>
            <a:xfrm>
              <a:off x="1545080" y="2593344"/>
              <a:ext cx="431400" cy="431400"/>
            </a:xfrm>
            <a:prstGeom prst="pie">
              <a:avLst>
                <a:gd name="adj1" fmla="val 16226349"/>
                <a:gd name="adj2" fmla="val 10795968"/>
              </a:avLst>
            </a:prstGeom>
            <a:solidFill>
              <a:srgbClr val="D8382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01" name="Shape 501"/>
            <p:cNvSpPr/>
            <p:nvPr/>
          </p:nvSpPr>
          <p:spPr>
            <a:xfrm>
              <a:off x="2025174" y="2616792"/>
              <a:ext cx="608400" cy="3951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800">
                  <a:solidFill>
                    <a:srgbClr val="FFFFFF"/>
                  </a:solidFill>
                  <a:latin typeface="Roboto Light"/>
                  <a:ea typeface="Roboto Light"/>
                  <a:cs typeface="Roboto Light"/>
                  <a:sym typeface="Roboto Light"/>
                </a:rPr>
                <a:t>5%</a:t>
              </a:r>
              <a:endParaRPr sz="1800">
                <a:solidFill>
                  <a:srgbClr val="FFFFFF"/>
                </a:solidFill>
                <a:latin typeface="Roboto Light"/>
                <a:ea typeface="Roboto Light"/>
                <a:cs typeface="Roboto Light"/>
                <a:sym typeface="Roboto Light"/>
              </a:endParaRPr>
            </a:p>
          </p:txBody>
        </p:sp>
        <p:cxnSp>
          <p:nvCxnSpPr>
            <p:cNvPr id="502" name="Shape 502"/>
            <p:cNvCxnSpPr/>
            <p:nvPr/>
          </p:nvCxnSpPr>
          <p:spPr>
            <a:xfrm>
              <a:off x="5209891" y="2585784"/>
              <a:ext cx="0" cy="444600"/>
            </a:xfrm>
            <a:prstGeom prst="straightConnector1">
              <a:avLst/>
            </a:prstGeom>
            <a:noFill/>
            <a:ln w="9525" cap="flat" cmpd="sng">
              <a:solidFill>
                <a:srgbClr val="FFFFFF"/>
              </a:solidFill>
              <a:prstDash val="dot"/>
              <a:round/>
              <a:headEnd type="none" w="sm" len="sm"/>
              <a:tailEnd type="none" w="sm" len="sm"/>
            </a:ln>
          </p:spPr>
        </p:cxn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Shape 508"/>
          <p:cNvSpPr txBox="1">
            <a:spLocks noGrp="1"/>
          </p:cNvSpPr>
          <p:nvPr>
            <p:ph type="title"/>
          </p:nvPr>
        </p:nvSpPr>
        <p:spPr>
          <a:xfrm>
            <a:off x="836700" y="0"/>
            <a:ext cx="7470600" cy="11823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a:t>Budget Analysis</a:t>
            </a:r>
            <a:endParaRPr/>
          </a:p>
        </p:txBody>
      </p:sp>
      <p:grpSp>
        <p:nvGrpSpPr>
          <p:cNvPr id="509" name="Shape 509"/>
          <p:cNvGrpSpPr/>
          <p:nvPr/>
        </p:nvGrpSpPr>
        <p:grpSpPr>
          <a:xfrm>
            <a:off x="732949" y="1182301"/>
            <a:ext cx="7678114" cy="5363297"/>
            <a:chOff x="1205588" y="1620031"/>
            <a:chExt cx="6732825" cy="4275247"/>
          </a:xfrm>
        </p:grpSpPr>
        <p:cxnSp>
          <p:nvCxnSpPr>
            <p:cNvPr id="510" name="Shape 510"/>
            <p:cNvCxnSpPr>
              <a:stCxn id="511" idx="2"/>
              <a:endCxn id="512" idx="0"/>
            </p:cNvCxnSpPr>
            <p:nvPr/>
          </p:nvCxnSpPr>
          <p:spPr>
            <a:xfrm rot="-5400000" flipH="1">
              <a:off x="5151713" y="1606531"/>
              <a:ext cx="574500" cy="1770300"/>
            </a:xfrm>
            <a:prstGeom prst="bentConnector3">
              <a:avLst>
                <a:gd name="adj1" fmla="val 49995"/>
              </a:avLst>
            </a:prstGeom>
            <a:noFill/>
            <a:ln w="9525" cap="flat" cmpd="sng">
              <a:solidFill>
                <a:srgbClr val="E06666"/>
              </a:solidFill>
              <a:prstDash val="solid"/>
              <a:round/>
              <a:headEnd type="diamond" w="med" len="med"/>
              <a:tailEnd type="diamond" w="med" len="med"/>
            </a:ln>
            <a:effectLst>
              <a:outerShdw blurRad="57150" dist="57150" dir="17880000" algn="bl" rotWithShape="0">
                <a:srgbClr val="000000">
                  <a:alpha val="50000"/>
                </a:srgbClr>
              </a:outerShdw>
            </a:effectLst>
          </p:spPr>
        </p:cxnSp>
        <p:cxnSp>
          <p:nvCxnSpPr>
            <p:cNvPr id="513" name="Shape 513"/>
            <p:cNvCxnSpPr>
              <a:endCxn id="514" idx="0"/>
            </p:cNvCxnSpPr>
            <p:nvPr/>
          </p:nvCxnSpPr>
          <p:spPr>
            <a:xfrm rot="-5400000" flipH="1">
              <a:off x="2796938" y="3726281"/>
              <a:ext cx="907200" cy="829200"/>
            </a:xfrm>
            <a:prstGeom prst="bentConnector3">
              <a:avLst>
                <a:gd name="adj1" fmla="val 50000"/>
              </a:avLst>
            </a:prstGeom>
            <a:noFill/>
            <a:ln w="9525" cap="flat" cmpd="sng">
              <a:solidFill>
                <a:srgbClr val="E06666"/>
              </a:solidFill>
              <a:prstDash val="solid"/>
              <a:round/>
              <a:headEnd type="diamond" w="med" len="med"/>
              <a:tailEnd type="diamond" w="med" len="med"/>
            </a:ln>
            <a:effectLst>
              <a:outerShdw blurRad="57150" dist="57150" dir="17880000" algn="bl" rotWithShape="0">
                <a:srgbClr val="000000">
                  <a:alpha val="50000"/>
                </a:srgbClr>
              </a:outerShdw>
            </a:effectLst>
          </p:spPr>
        </p:cxnSp>
        <p:cxnSp>
          <p:nvCxnSpPr>
            <p:cNvPr id="515" name="Shape 515"/>
            <p:cNvCxnSpPr>
              <a:stCxn id="516" idx="0"/>
            </p:cNvCxnSpPr>
            <p:nvPr/>
          </p:nvCxnSpPr>
          <p:spPr>
            <a:xfrm rot="-5400000">
              <a:off x="1951838" y="3710081"/>
              <a:ext cx="907200" cy="861600"/>
            </a:xfrm>
            <a:prstGeom prst="bentConnector3">
              <a:avLst>
                <a:gd name="adj1" fmla="val 50000"/>
              </a:avLst>
            </a:prstGeom>
            <a:noFill/>
            <a:ln w="9525" cap="flat" cmpd="sng">
              <a:solidFill>
                <a:srgbClr val="E06666"/>
              </a:solidFill>
              <a:prstDash val="solid"/>
              <a:round/>
              <a:headEnd type="diamond" w="med" len="med"/>
              <a:tailEnd type="diamond" w="med" len="med"/>
            </a:ln>
            <a:effectLst>
              <a:outerShdw blurRad="57150" dist="57150" dir="17880000" algn="bl" rotWithShape="0">
                <a:srgbClr val="000000">
                  <a:alpha val="50000"/>
                </a:srgbClr>
              </a:outerShdw>
            </a:effectLst>
          </p:spPr>
        </p:cxnSp>
        <p:cxnSp>
          <p:nvCxnSpPr>
            <p:cNvPr id="517" name="Shape 517"/>
            <p:cNvCxnSpPr>
              <a:endCxn id="518" idx="0"/>
            </p:cNvCxnSpPr>
            <p:nvPr/>
          </p:nvCxnSpPr>
          <p:spPr>
            <a:xfrm rot="-5400000" flipH="1">
              <a:off x="6310013" y="3735119"/>
              <a:ext cx="907200" cy="811500"/>
            </a:xfrm>
            <a:prstGeom prst="bentConnector3">
              <a:avLst>
                <a:gd name="adj1" fmla="val 50000"/>
              </a:avLst>
            </a:prstGeom>
            <a:noFill/>
            <a:ln w="9525" cap="flat" cmpd="sng">
              <a:solidFill>
                <a:srgbClr val="E06666"/>
              </a:solidFill>
              <a:prstDash val="solid"/>
              <a:round/>
              <a:headEnd type="diamond" w="med" len="med"/>
              <a:tailEnd type="diamond" w="med" len="med"/>
            </a:ln>
            <a:effectLst>
              <a:outerShdw blurRad="57150" dist="57150" dir="17880000" algn="bl" rotWithShape="0">
                <a:srgbClr val="000000">
                  <a:alpha val="50000"/>
                </a:srgbClr>
              </a:outerShdw>
            </a:effectLst>
          </p:spPr>
        </p:cxnSp>
        <p:cxnSp>
          <p:nvCxnSpPr>
            <p:cNvPr id="519" name="Shape 519"/>
            <p:cNvCxnSpPr>
              <a:stCxn id="520" idx="0"/>
            </p:cNvCxnSpPr>
            <p:nvPr/>
          </p:nvCxnSpPr>
          <p:spPr>
            <a:xfrm rot="-5400000">
              <a:off x="5464763" y="3701369"/>
              <a:ext cx="907200" cy="879000"/>
            </a:xfrm>
            <a:prstGeom prst="bentConnector3">
              <a:avLst>
                <a:gd name="adj1" fmla="val 50000"/>
              </a:avLst>
            </a:prstGeom>
            <a:noFill/>
            <a:ln w="9525" cap="flat" cmpd="sng">
              <a:solidFill>
                <a:srgbClr val="E06666"/>
              </a:solidFill>
              <a:prstDash val="solid"/>
              <a:round/>
              <a:headEnd type="diamond" w="med" len="med"/>
              <a:tailEnd type="diamond" w="med" len="med"/>
            </a:ln>
            <a:effectLst>
              <a:outerShdw blurRad="57150" dist="57150" dir="17880000" algn="bl" rotWithShape="0">
                <a:srgbClr val="000000">
                  <a:alpha val="50000"/>
                </a:srgbClr>
              </a:outerShdw>
            </a:effectLst>
          </p:spPr>
        </p:cxnSp>
        <p:cxnSp>
          <p:nvCxnSpPr>
            <p:cNvPr id="521" name="Shape 521"/>
            <p:cNvCxnSpPr>
              <a:stCxn id="522" idx="0"/>
              <a:endCxn id="511" idx="2"/>
            </p:cNvCxnSpPr>
            <p:nvPr/>
          </p:nvCxnSpPr>
          <p:spPr>
            <a:xfrm rot="-5400000">
              <a:off x="3399638" y="1624629"/>
              <a:ext cx="574500" cy="1734000"/>
            </a:xfrm>
            <a:prstGeom prst="bentConnector3">
              <a:avLst>
                <a:gd name="adj1" fmla="val 49995"/>
              </a:avLst>
            </a:prstGeom>
            <a:noFill/>
            <a:ln w="9525" cap="flat" cmpd="sng">
              <a:solidFill>
                <a:srgbClr val="E06666"/>
              </a:solidFill>
              <a:prstDash val="solid"/>
              <a:round/>
              <a:headEnd type="diamond" w="med" len="med"/>
              <a:tailEnd type="diamond" w="med" len="med"/>
            </a:ln>
            <a:effectLst>
              <a:outerShdw blurRad="57150" dist="57150" dir="17880000" algn="bl" rotWithShape="0">
                <a:srgbClr val="000000">
                  <a:alpha val="50000"/>
                </a:srgbClr>
              </a:outerShdw>
            </a:effectLst>
          </p:spPr>
        </p:cxnSp>
        <p:sp>
          <p:nvSpPr>
            <p:cNvPr id="511" name="Shape 511"/>
            <p:cNvSpPr txBox="1"/>
            <p:nvPr/>
          </p:nvSpPr>
          <p:spPr>
            <a:xfrm>
              <a:off x="3784763" y="1620031"/>
              <a:ext cx="1538100" cy="584400"/>
            </a:xfrm>
            <a:prstGeom prst="rect">
              <a:avLst/>
            </a:prstGeom>
            <a:noFill/>
            <a:ln>
              <a:noFill/>
            </a:ln>
            <a:effectLst>
              <a:outerShdw blurRad="57150" dist="57150" dir="1788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E06666"/>
                  </a:solidFill>
                  <a:latin typeface="Roboto"/>
                  <a:ea typeface="Roboto"/>
                  <a:cs typeface="Roboto"/>
                  <a:sym typeface="Roboto"/>
                </a:rPr>
                <a:t>$2,000 Budget</a:t>
              </a:r>
              <a:endParaRPr b="1">
                <a:solidFill>
                  <a:srgbClr val="E06666"/>
                </a:solidFill>
                <a:latin typeface="Roboto"/>
                <a:ea typeface="Roboto"/>
                <a:cs typeface="Roboto"/>
                <a:sym typeface="Roboto"/>
              </a:endParaRPr>
            </a:p>
            <a:p>
              <a:pPr marL="0" lvl="0" indent="0" algn="ctr">
                <a:spcBef>
                  <a:spcPts val="0"/>
                </a:spcBef>
                <a:spcAft>
                  <a:spcPts val="0"/>
                </a:spcAft>
                <a:buNone/>
              </a:pPr>
              <a:r>
                <a:rPr lang="en-US" b="1">
                  <a:solidFill>
                    <a:srgbClr val="E06666"/>
                  </a:solidFill>
                  <a:latin typeface="Roboto"/>
                  <a:ea typeface="Roboto"/>
                  <a:cs typeface="Roboto"/>
                  <a:sym typeface="Roboto"/>
                </a:rPr>
                <a:t>60.31% Used $1,206.29 Spent</a:t>
              </a:r>
              <a:endParaRPr b="1">
                <a:solidFill>
                  <a:srgbClr val="E06666"/>
                </a:solidFill>
                <a:latin typeface="Roboto"/>
                <a:ea typeface="Roboto"/>
                <a:cs typeface="Roboto"/>
                <a:sym typeface="Roboto"/>
              </a:endParaRPr>
            </a:p>
          </p:txBody>
        </p:sp>
        <p:sp>
          <p:nvSpPr>
            <p:cNvPr id="522" name="Shape 522"/>
            <p:cNvSpPr txBox="1"/>
            <p:nvPr/>
          </p:nvSpPr>
          <p:spPr>
            <a:xfrm>
              <a:off x="2050838" y="2778879"/>
              <a:ext cx="1538100" cy="907200"/>
            </a:xfrm>
            <a:prstGeom prst="rect">
              <a:avLst/>
            </a:prstGeom>
            <a:noFill/>
            <a:ln>
              <a:noFill/>
            </a:ln>
            <a:effectLst>
              <a:outerShdw blurRad="57150" dist="57150" dir="1788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E06666"/>
                  </a:solidFill>
                  <a:latin typeface="Roboto"/>
                  <a:ea typeface="Roboto"/>
                  <a:cs typeface="Roboto"/>
                  <a:sym typeface="Roboto"/>
                </a:rPr>
                <a:t>$1,500 Final Product Budget</a:t>
              </a:r>
              <a:endParaRPr b="1">
                <a:solidFill>
                  <a:srgbClr val="E06666"/>
                </a:solidFill>
                <a:latin typeface="Roboto"/>
                <a:ea typeface="Roboto"/>
                <a:cs typeface="Roboto"/>
                <a:sym typeface="Roboto"/>
              </a:endParaRPr>
            </a:p>
            <a:p>
              <a:pPr marL="0" lvl="0" indent="0" algn="ctr" rtl="0">
                <a:spcBef>
                  <a:spcPts val="0"/>
                </a:spcBef>
                <a:spcAft>
                  <a:spcPts val="0"/>
                </a:spcAft>
                <a:buNone/>
              </a:pPr>
              <a:r>
                <a:rPr lang="en-US" b="1">
                  <a:solidFill>
                    <a:srgbClr val="E06666"/>
                  </a:solidFill>
                  <a:latin typeface="Roboto"/>
                  <a:ea typeface="Roboto"/>
                  <a:cs typeface="Roboto"/>
                  <a:sym typeface="Roboto"/>
                </a:rPr>
                <a:t>64.24% Used</a:t>
              </a:r>
              <a:endParaRPr b="1">
                <a:solidFill>
                  <a:srgbClr val="E06666"/>
                </a:solidFill>
                <a:latin typeface="Roboto"/>
                <a:ea typeface="Roboto"/>
                <a:cs typeface="Roboto"/>
                <a:sym typeface="Roboto"/>
              </a:endParaRPr>
            </a:p>
            <a:p>
              <a:pPr marL="0" lvl="0" indent="0" algn="ctr">
                <a:spcBef>
                  <a:spcPts val="0"/>
                </a:spcBef>
                <a:spcAft>
                  <a:spcPts val="0"/>
                </a:spcAft>
                <a:buNone/>
              </a:pPr>
              <a:r>
                <a:rPr lang="en-US" b="1">
                  <a:solidFill>
                    <a:srgbClr val="E06666"/>
                  </a:solidFill>
                  <a:latin typeface="Roboto"/>
                  <a:ea typeface="Roboto"/>
                  <a:cs typeface="Roboto"/>
                  <a:sym typeface="Roboto"/>
                </a:rPr>
                <a:t>$963.65 Spent</a:t>
              </a:r>
              <a:endParaRPr b="1">
                <a:solidFill>
                  <a:srgbClr val="E06666"/>
                </a:solidFill>
                <a:latin typeface="Roboto"/>
                <a:ea typeface="Roboto"/>
                <a:cs typeface="Roboto"/>
                <a:sym typeface="Roboto"/>
              </a:endParaRPr>
            </a:p>
          </p:txBody>
        </p:sp>
        <p:sp>
          <p:nvSpPr>
            <p:cNvPr id="512" name="Shape 512"/>
            <p:cNvSpPr txBox="1"/>
            <p:nvPr/>
          </p:nvSpPr>
          <p:spPr>
            <a:xfrm>
              <a:off x="5555063" y="2778878"/>
              <a:ext cx="1538100" cy="907200"/>
            </a:xfrm>
            <a:prstGeom prst="rect">
              <a:avLst/>
            </a:prstGeom>
            <a:noFill/>
            <a:ln>
              <a:noFill/>
            </a:ln>
            <a:effectLst>
              <a:outerShdw blurRad="57150" dist="57150" dir="1788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E06666"/>
                  </a:solidFill>
                  <a:latin typeface="Roboto"/>
                  <a:ea typeface="Roboto"/>
                  <a:cs typeface="Roboto"/>
                  <a:sym typeface="Roboto"/>
                </a:rPr>
                <a:t>$500 Testing Budget</a:t>
              </a:r>
              <a:endParaRPr b="1">
                <a:solidFill>
                  <a:srgbClr val="E06666"/>
                </a:solidFill>
                <a:latin typeface="Roboto"/>
                <a:ea typeface="Roboto"/>
                <a:cs typeface="Roboto"/>
                <a:sym typeface="Roboto"/>
              </a:endParaRPr>
            </a:p>
            <a:p>
              <a:pPr marL="0" lvl="0" indent="0" algn="ctr" rtl="0">
                <a:spcBef>
                  <a:spcPts val="0"/>
                </a:spcBef>
                <a:spcAft>
                  <a:spcPts val="0"/>
                </a:spcAft>
                <a:buNone/>
              </a:pPr>
              <a:r>
                <a:rPr lang="en-US" b="1">
                  <a:solidFill>
                    <a:srgbClr val="E06666"/>
                  </a:solidFill>
                  <a:latin typeface="Roboto"/>
                  <a:ea typeface="Roboto"/>
                  <a:cs typeface="Roboto"/>
                  <a:sym typeface="Roboto"/>
                </a:rPr>
                <a:t>48.52% Used</a:t>
              </a:r>
              <a:endParaRPr b="1">
                <a:solidFill>
                  <a:srgbClr val="E06666"/>
                </a:solidFill>
                <a:latin typeface="Roboto"/>
                <a:ea typeface="Roboto"/>
                <a:cs typeface="Roboto"/>
                <a:sym typeface="Roboto"/>
              </a:endParaRPr>
            </a:p>
            <a:p>
              <a:pPr marL="0" lvl="0" indent="0" algn="ctr">
                <a:spcBef>
                  <a:spcPts val="0"/>
                </a:spcBef>
                <a:spcAft>
                  <a:spcPts val="0"/>
                </a:spcAft>
                <a:buNone/>
              </a:pPr>
              <a:r>
                <a:rPr lang="en-US" b="1">
                  <a:solidFill>
                    <a:srgbClr val="E06666"/>
                  </a:solidFill>
                  <a:latin typeface="Roboto"/>
                  <a:ea typeface="Roboto"/>
                  <a:cs typeface="Roboto"/>
                  <a:sym typeface="Roboto"/>
                </a:rPr>
                <a:t>$242.64 Spent</a:t>
              </a:r>
              <a:endParaRPr b="1">
                <a:solidFill>
                  <a:srgbClr val="E06666"/>
                </a:solidFill>
                <a:latin typeface="Roboto"/>
                <a:ea typeface="Roboto"/>
                <a:cs typeface="Roboto"/>
                <a:sym typeface="Roboto"/>
              </a:endParaRPr>
            </a:p>
          </p:txBody>
        </p:sp>
        <p:sp>
          <p:nvSpPr>
            <p:cNvPr id="518" name="Shape 518"/>
            <p:cNvSpPr txBox="1"/>
            <p:nvPr/>
          </p:nvSpPr>
          <p:spPr>
            <a:xfrm>
              <a:off x="6400313" y="4594469"/>
              <a:ext cx="1538100" cy="584400"/>
            </a:xfrm>
            <a:prstGeom prst="rect">
              <a:avLst/>
            </a:prstGeom>
            <a:noFill/>
            <a:ln>
              <a:noFill/>
            </a:ln>
            <a:effectLst>
              <a:outerShdw blurRad="57150" dist="57150" dir="17880000" algn="bl" rotWithShape="0">
                <a:srgbClr val="000000">
                  <a:alpha val="50000"/>
                </a:srgb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en-US" b="1">
                  <a:solidFill>
                    <a:srgbClr val="E06666"/>
                  </a:solidFill>
                  <a:latin typeface="Roboto"/>
                  <a:ea typeface="Roboto"/>
                  <a:cs typeface="Roboto"/>
                  <a:sym typeface="Roboto"/>
                </a:rPr>
                <a:t>MAE, CS</a:t>
              </a:r>
              <a:endParaRPr b="1">
                <a:solidFill>
                  <a:srgbClr val="E06666"/>
                </a:solidFill>
                <a:latin typeface="Roboto"/>
                <a:ea typeface="Roboto"/>
                <a:cs typeface="Roboto"/>
                <a:sym typeface="Roboto"/>
              </a:endParaRPr>
            </a:p>
          </p:txBody>
        </p:sp>
        <p:sp>
          <p:nvSpPr>
            <p:cNvPr id="520" name="Shape 520"/>
            <p:cNvSpPr txBox="1"/>
            <p:nvPr/>
          </p:nvSpPr>
          <p:spPr>
            <a:xfrm>
              <a:off x="4709813" y="4594469"/>
              <a:ext cx="1538100" cy="584400"/>
            </a:xfrm>
            <a:prstGeom prst="rect">
              <a:avLst/>
            </a:prstGeom>
            <a:noFill/>
            <a:ln>
              <a:noFill/>
            </a:ln>
            <a:effectLst>
              <a:outerShdw blurRad="57150" dist="57150" dir="17880000" algn="bl" rotWithShape="0">
                <a:srgbClr val="000000">
                  <a:alpha val="50000"/>
                </a:srgb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en-US" b="1">
                  <a:solidFill>
                    <a:srgbClr val="E06666"/>
                  </a:solidFill>
                  <a:latin typeface="Roboto"/>
                  <a:ea typeface="Roboto"/>
                  <a:cs typeface="Roboto"/>
                  <a:sym typeface="Roboto"/>
                </a:rPr>
                <a:t>ECE</a:t>
              </a:r>
              <a:endParaRPr b="1">
                <a:solidFill>
                  <a:srgbClr val="E06666"/>
                </a:solidFill>
                <a:latin typeface="Roboto"/>
                <a:ea typeface="Roboto"/>
                <a:cs typeface="Roboto"/>
                <a:sym typeface="Roboto"/>
              </a:endParaRPr>
            </a:p>
          </p:txBody>
        </p:sp>
        <p:sp>
          <p:nvSpPr>
            <p:cNvPr id="514" name="Shape 514"/>
            <p:cNvSpPr txBox="1"/>
            <p:nvPr/>
          </p:nvSpPr>
          <p:spPr>
            <a:xfrm>
              <a:off x="2896088" y="4594481"/>
              <a:ext cx="1538100" cy="584400"/>
            </a:xfrm>
            <a:prstGeom prst="rect">
              <a:avLst/>
            </a:prstGeom>
            <a:noFill/>
            <a:ln>
              <a:noFill/>
            </a:ln>
            <a:effectLst>
              <a:outerShdw blurRad="57150" dist="57150" dir="17880000" algn="bl" rotWithShape="0">
                <a:srgbClr val="000000">
                  <a:alpha val="50000"/>
                </a:srgb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en-US" b="1">
                  <a:solidFill>
                    <a:srgbClr val="E06666"/>
                  </a:solidFill>
                  <a:latin typeface="Roboto"/>
                  <a:ea typeface="Roboto"/>
                  <a:cs typeface="Roboto"/>
                  <a:sym typeface="Roboto"/>
                </a:rPr>
                <a:t>MAE, CS</a:t>
              </a:r>
              <a:endParaRPr b="1">
                <a:solidFill>
                  <a:srgbClr val="E06666"/>
                </a:solidFill>
                <a:latin typeface="Roboto"/>
                <a:ea typeface="Roboto"/>
                <a:cs typeface="Roboto"/>
                <a:sym typeface="Roboto"/>
              </a:endParaRPr>
            </a:p>
          </p:txBody>
        </p:sp>
        <p:sp>
          <p:nvSpPr>
            <p:cNvPr id="516" name="Shape 516"/>
            <p:cNvSpPr txBox="1"/>
            <p:nvPr/>
          </p:nvSpPr>
          <p:spPr>
            <a:xfrm>
              <a:off x="1205588" y="4594481"/>
              <a:ext cx="1538100" cy="584400"/>
            </a:xfrm>
            <a:prstGeom prst="rect">
              <a:avLst/>
            </a:prstGeom>
            <a:noFill/>
            <a:ln>
              <a:noFill/>
            </a:ln>
            <a:effectLst>
              <a:outerShdw blurRad="57150" dist="57150" dir="17880000" algn="bl" rotWithShape="0">
                <a:srgbClr val="000000">
                  <a:alpha val="50000"/>
                </a:srgbClr>
              </a:outerShdw>
            </a:effectLst>
          </p:spPr>
          <p:txBody>
            <a:bodyPr spcFirstLastPara="1" wrap="square" lIns="91425" tIns="91425" rIns="91425" bIns="91425" anchor="ctr" anchorCtr="0">
              <a:noAutofit/>
            </a:bodyPr>
            <a:lstStyle/>
            <a:p>
              <a:pPr marL="0" lvl="0" indent="0" algn="ctr">
                <a:spcBef>
                  <a:spcPts val="0"/>
                </a:spcBef>
                <a:spcAft>
                  <a:spcPts val="0"/>
                </a:spcAft>
                <a:buNone/>
              </a:pPr>
              <a:r>
                <a:rPr lang="en-US" b="1">
                  <a:solidFill>
                    <a:srgbClr val="E06666"/>
                  </a:solidFill>
                  <a:latin typeface="Roboto"/>
                  <a:ea typeface="Roboto"/>
                  <a:cs typeface="Roboto"/>
                  <a:sym typeface="Roboto"/>
                </a:rPr>
                <a:t>ECE</a:t>
              </a:r>
              <a:endParaRPr b="1">
                <a:solidFill>
                  <a:srgbClr val="E06666"/>
                </a:solidFill>
                <a:latin typeface="Roboto"/>
                <a:ea typeface="Roboto"/>
                <a:cs typeface="Roboto"/>
                <a:sym typeface="Roboto"/>
              </a:endParaRPr>
            </a:p>
          </p:txBody>
        </p:sp>
        <p:sp>
          <p:nvSpPr>
            <p:cNvPr id="523" name="Shape 523"/>
            <p:cNvSpPr txBox="1"/>
            <p:nvPr/>
          </p:nvSpPr>
          <p:spPr>
            <a:xfrm>
              <a:off x="1205600" y="5165195"/>
              <a:ext cx="1538100" cy="716400"/>
            </a:xfrm>
            <a:prstGeom prst="rect">
              <a:avLst/>
            </a:prstGeom>
            <a:noFill/>
            <a:ln>
              <a:noFill/>
            </a:ln>
          </p:spPr>
          <p:txBody>
            <a:bodyPr spcFirstLastPara="1" wrap="square" lIns="91425" tIns="91425" rIns="91425" bIns="91425" anchor="t" anchorCtr="0">
              <a:noAutofit/>
            </a:bodyPr>
            <a:lstStyle/>
            <a:p>
              <a:pPr marL="457200" lvl="0" indent="-304800" rtl="0">
                <a:spcBef>
                  <a:spcPts val="0"/>
                </a:spcBef>
                <a:spcAft>
                  <a:spcPts val="0"/>
                </a:spcAft>
                <a:buClr>
                  <a:srgbClr val="E06666"/>
                </a:buClr>
                <a:buSzPts val="1200"/>
                <a:buFont typeface="Calibri"/>
                <a:buChar char="●"/>
              </a:pPr>
              <a:r>
                <a:rPr lang="en-US" sz="1200">
                  <a:solidFill>
                    <a:schemeClr val="lt1"/>
                  </a:solidFill>
                  <a:latin typeface="Calibri"/>
                  <a:ea typeface="Calibri"/>
                  <a:cs typeface="Calibri"/>
                  <a:sym typeface="Calibri"/>
                </a:rPr>
                <a:t>36.41% Used</a:t>
              </a:r>
              <a:endParaRPr sz="1200">
                <a:solidFill>
                  <a:schemeClr val="lt1"/>
                </a:solidFill>
                <a:latin typeface="Calibri"/>
                <a:ea typeface="Calibri"/>
                <a:cs typeface="Calibri"/>
                <a:sym typeface="Calibri"/>
              </a:endParaRPr>
            </a:p>
            <a:p>
              <a:pPr marL="457200" lvl="0" indent="-304800">
                <a:spcBef>
                  <a:spcPts val="0"/>
                </a:spcBef>
                <a:spcAft>
                  <a:spcPts val="0"/>
                </a:spcAft>
                <a:buClr>
                  <a:srgbClr val="E06666"/>
                </a:buClr>
                <a:buSzPts val="1200"/>
                <a:buFont typeface="Calibri"/>
                <a:buChar char="●"/>
              </a:pPr>
              <a:r>
                <a:rPr lang="en-US" sz="1200">
                  <a:solidFill>
                    <a:schemeClr val="lt1"/>
                  </a:solidFill>
                  <a:latin typeface="Calibri"/>
                  <a:ea typeface="Calibri"/>
                  <a:cs typeface="Calibri"/>
                  <a:sym typeface="Calibri"/>
                </a:rPr>
                <a:t>$546.20 Spent</a:t>
              </a:r>
              <a:endParaRPr sz="1200">
                <a:solidFill>
                  <a:schemeClr val="lt1"/>
                </a:solidFill>
                <a:latin typeface="Calibri"/>
                <a:ea typeface="Calibri"/>
                <a:cs typeface="Calibri"/>
                <a:sym typeface="Calibri"/>
              </a:endParaRPr>
            </a:p>
          </p:txBody>
        </p:sp>
        <p:sp>
          <p:nvSpPr>
            <p:cNvPr id="524" name="Shape 524"/>
            <p:cNvSpPr txBox="1"/>
            <p:nvPr/>
          </p:nvSpPr>
          <p:spPr>
            <a:xfrm>
              <a:off x="2743700" y="5178869"/>
              <a:ext cx="1538100" cy="716400"/>
            </a:xfrm>
            <a:prstGeom prst="rect">
              <a:avLst/>
            </a:prstGeom>
            <a:noFill/>
            <a:ln>
              <a:noFill/>
            </a:ln>
          </p:spPr>
          <p:txBody>
            <a:bodyPr spcFirstLastPara="1" wrap="square" lIns="91425" tIns="91425" rIns="91425" bIns="91425" anchor="t" anchorCtr="0">
              <a:noAutofit/>
            </a:bodyPr>
            <a:lstStyle/>
            <a:p>
              <a:pPr marL="457200" lvl="0" indent="-304800" rtl="0">
                <a:spcBef>
                  <a:spcPts val="0"/>
                </a:spcBef>
                <a:spcAft>
                  <a:spcPts val="0"/>
                </a:spcAft>
                <a:buClr>
                  <a:srgbClr val="E06666"/>
                </a:buClr>
                <a:buSzPts val="1200"/>
                <a:buFont typeface="Calibri"/>
                <a:buChar char="●"/>
              </a:pPr>
              <a:r>
                <a:rPr lang="en-US" sz="1200">
                  <a:solidFill>
                    <a:schemeClr val="lt1"/>
                  </a:solidFill>
                  <a:latin typeface="Calibri"/>
                  <a:ea typeface="Calibri"/>
                  <a:cs typeface="Calibri"/>
                  <a:sym typeface="Calibri"/>
                </a:rPr>
                <a:t>27.83% Used</a:t>
              </a:r>
              <a:endParaRPr sz="1200">
                <a:solidFill>
                  <a:schemeClr val="lt1"/>
                </a:solidFill>
                <a:latin typeface="Calibri"/>
                <a:ea typeface="Calibri"/>
                <a:cs typeface="Calibri"/>
                <a:sym typeface="Calibri"/>
              </a:endParaRPr>
            </a:p>
            <a:p>
              <a:pPr marL="457200" lvl="0" indent="-304800" rtl="0">
                <a:spcBef>
                  <a:spcPts val="0"/>
                </a:spcBef>
                <a:spcAft>
                  <a:spcPts val="0"/>
                </a:spcAft>
                <a:buClr>
                  <a:srgbClr val="E06666"/>
                </a:buClr>
                <a:buSzPts val="1200"/>
                <a:buFont typeface="Calibri"/>
                <a:buChar char="●"/>
              </a:pPr>
              <a:r>
                <a:rPr lang="en-US" sz="1200">
                  <a:solidFill>
                    <a:schemeClr val="lt1"/>
                  </a:solidFill>
                  <a:latin typeface="Calibri"/>
                  <a:ea typeface="Calibri"/>
                  <a:cs typeface="Calibri"/>
                  <a:sym typeface="Calibri"/>
                </a:rPr>
                <a:t>$417.45 Spent</a:t>
              </a:r>
              <a:endParaRPr sz="1200">
                <a:solidFill>
                  <a:schemeClr val="lt1"/>
                </a:solidFill>
                <a:latin typeface="Calibri"/>
                <a:ea typeface="Calibri"/>
                <a:cs typeface="Calibri"/>
                <a:sym typeface="Calibri"/>
              </a:endParaRPr>
            </a:p>
          </p:txBody>
        </p:sp>
        <p:sp>
          <p:nvSpPr>
            <p:cNvPr id="525" name="Shape 525"/>
            <p:cNvSpPr txBox="1"/>
            <p:nvPr/>
          </p:nvSpPr>
          <p:spPr>
            <a:xfrm>
              <a:off x="4669925" y="5178869"/>
              <a:ext cx="1538100" cy="716400"/>
            </a:xfrm>
            <a:prstGeom prst="rect">
              <a:avLst/>
            </a:prstGeom>
            <a:noFill/>
            <a:ln>
              <a:noFill/>
            </a:ln>
          </p:spPr>
          <p:txBody>
            <a:bodyPr spcFirstLastPara="1" wrap="square" lIns="91425" tIns="91425" rIns="91425" bIns="91425" anchor="t" anchorCtr="0">
              <a:noAutofit/>
            </a:bodyPr>
            <a:lstStyle/>
            <a:p>
              <a:pPr marL="457200" lvl="0" indent="-304800" rtl="0">
                <a:spcBef>
                  <a:spcPts val="0"/>
                </a:spcBef>
                <a:spcAft>
                  <a:spcPts val="0"/>
                </a:spcAft>
                <a:buClr>
                  <a:srgbClr val="E06666"/>
                </a:buClr>
                <a:buSzPts val="1200"/>
                <a:buFont typeface="Calibri"/>
                <a:buChar char="●"/>
              </a:pPr>
              <a:r>
                <a:rPr lang="en-US" sz="1200">
                  <a:solidFill>
                    <a:schemeClr val="lt1"/>
                  </a:solidFill>
                  <a:latin typeface="Calibri"/>
                  <a:ea typeface="Calibri"/>
                  <a:cs typeface="Calibri"/>
                  <a:sym typeface="Calibri"/>
                </a:rPr>
                <a:t>37.53% Used</a:t>
              </a:r>
              <a:endParaRPr sz="1200">
                <a:solidFill>
                  <a:schemeClr val="lt1"/>
                </a:solidFill>
                <a:latin typeface="Calibri"/>
                <a:ea typeface="Calibri"/>
                <a:cs typeface="Calibri"/>
                <a:sym typeface="Calibri"/>
              </a:endParaRPr>
            </a:p>
            <a:p>
              <a:pPr marL="457200" lvl="0" indent="-304800" rtl="0">
                <a:spcBef>
                  <a:spcPts val="0"/>
                </a:spcBef>
                <a:spcAft>
                  <a:spcPts val="0"/>
                </a:spcAft>
                <a:buClr>
                  <a:srgbClr val="E06666"/>
                </a:buClr>
                <a:buSzPts val="1200"/>
                <a:buFont typeface="Calibri"/>
                <a:buChar char="●"/>
              </a:pPr>
              <a:r>
                <a:rPr lang="en-US" sz="1200">
                  <a:solidFill>
                    <a:schemeClr val="lt1"/>
                  </a:solidFill>
                  <a:latin typeface="Calibri"/>
                  <a:ea typeface="Calibri"/>
                  <a:cs typeface="Calibri"/>
                  <a:sym typeface="Calibri"/>
                </a:rPr>
                <a:t>$187.66 Spent</a:t>
              </a:r>
              <a:endParaRPr sz="1200">
                <a:solidFill>
                  <a:schemeClr val="lt1"/>
                </a:solidFill>
                <a:latin typeface="Calibri"/>
                <a:ea typeface="Calibri"/>
                <a:cs typeface="Calibri"/>
                <a:sym typeface="Calibri"/>
              </a:endParaRPr>
            </a:p>
          </p:txBody>
        </p:sp>
        <p:sp>
          <p:nvSpPr>
            <p:cNvPr id="526" name="Shape 526"/>
            <p:cNvSpPr txBox="1"/>
            <p:nvPr/>
          </p:nvSpPr>
          <p:spPr>
            <a:xfrm>
              <a:off x="6284234" y="5178878"/>
              <a:ext cx="1538100" cy="716400"/>
            </a:xfrm>
            <a:prstGeom prst="rect">
              <a:avLst/>
            </a:prstGeom>
            <a:noFill/>
            <a:ln>
              <a:noFill/>
            </a:ln>
          </p:spPr>
          <p:txBody>
            <a:bodyPr spcFirstLastPara="1" wrap="square" lIns="91425" tIns="91425" rIns="91425" bIns="91425" anchor="t" anchorCtr="0">
              <a:noAutofit/>
            </a:bodyPr>
            <a:lstStyle/>
            <a:p>
              <a:pPr marL="457200" lvl="0" indent="-304800" rtl="0">
                <a:spcBef>
                  <a:spcPts val="0"/>
                </a:spcBef>
                <a:spcAft>
                  <a:spcPts val="0"/>
                </a:spcAft>
                <a:buClr>
                  <a:srgbClr val="E06666"/>
                </a:buClr>
                <a:buSzPts val="1200"/>
                <a:buFont typeface="Calibri"/>
                <a:buChar char="●"/>
              </a:pPr>
              <a:r>
                <a:rPr lang="en-US" sz="1200">
                  <a:solidFill>
                    <a:schemeClr val="lt1"/>
                  </a:solidFill>
                  <a:latin typeface="Calibri"/>
                  <a:ea typeface="Calibri"/>
                  <a:cs typeface="Calibri"/>
                  <a:sym typeface="Calibri"/>
                </a:rPr>
                <a:t>10.99% Used</a:t>
              </a:r>
              <a:endParaRPr sz="1200">
                <a:solidFill>
                  <a:schemeClr val="lt1"/>
                </a:solidFill>
                <a:latin typeface="Calibri"/>
                <a:ea typeface="Calibri"/>
                <a:cs typeface="Calibri"/>
                <a:sym typeface="Calibri"/>
              </a:endParaRPr>
            </a:p>
            <a:p>
              <a:pPr marL="457200" lvl="0" indent="-304800" rtl="0">
                <a:spcBef>
                  <a:spcPts val="0"/>
                </a:spcBef>
                <a:spcAft>
                  <a:spcPts val="0"/>
                </a:spcAft>
                <a:buClr>
                  <a:srgbClr val="E06666"/>
                </a:buClr>
                <a:buSzPts val="1200"/>
                <a:buFont typeface="Calibri"/>
                <a:buChar char="●"/>
              </a:pPr>
              <a:r>
                <a:rPr lang="en-US" sz="1200">
                  <a:solidFill>
                    <a:schemeClr val="lt1"/>
                  </a:solidFill>
                  <a:latin typeface="Calibri"/>
                  <a:ea typeface="Calibri"/>
                  <a:cs typeface="Calibri"/>
                  <a:sym typeface="Calibri"/>
                </a:rPr>
                <a:t>$54.98 Spent</a:t>
              </a:r>
              <a:endParaRPr sz="1200">
                <a:solidFill>
                  <a:schemeClr val="lt1"/>
                </a:solidFill>
                <a:latin typeface="Calibri"/>
                <a:ea typeface="Calibri"/>
                <a:cs typeface="Calibri"/>
                <a:sym typeface="Calibri"/>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Shape 532"/>
          <p:cNvSpPr txBox="1">
            <a:spLocks noGrp="1"/>
          </p:cNvSpPr>
          <p:nvPr>
            <p:ph type="title"/>
          </p:nvPr>
        </p:nvSpPr>
        <p:spPr>
          <a:xfrm>
            <a:off x="838200" y="274638"/>
            <a:ext cx="7467600" cy="11430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a:t>Challenges</a:t>
            </a:r>
            <a:endParaRPr/>
          </a:p>
        </p:txBody>
      </p:sp>
      <p:sp>
        <p:nvSpPr>
          <p:cNvPr id="533" name="Shape 533"/>
          <p:cNvSpPr txBox="1">
            <a:spLocks noGrp="1"/>
          </p:cNvSpPr>
          <p:nvPr>
            <p:ph type="body" idx="1"/>
          </p:nvPr>
        </p:nvSpPr>
        <p:spPr>
          <a:xfrm>
            <a:off x="838200" y="1583650"/>
            <a:ext cx="7467600" cy="4526100"/>
          </a:xfrm>
          <a:prstGeom prst="rect">
            <a:avLst/>
          </a:prstGeom>
        </p:spPr>
        <p:txBody>
          <a:bodyPr spcFirstLastPara="1" wrap="square" lIns="91425" tIns="91425" rIns="91425" bIns="91425" anchor="t" anchorCtr="0">
            <a:noAutofit/>
          </a:bodyPr>
          <a:lstStyle/>
          <a:p>
            <a:pPr marL="457200" lvl="0" indent="-381000" rtl="0">
              <a:spcBef>
                <a:spcPts val="600"/>
              </a:spcBef>
              <a:spcAft>
                <a:spcPts val="0"/>
              </a:spcAft>
              <a:buSzPts val="2400"/>
              <a:buChar char="●"/>
            </a:pPr>
            <a:r>
              <a:rPr lang="en-US" sz="2400"/>
              <a:t>MavLink Communication</a:t>
            </a:r>
            <a:endParaRPr sz="2400"/>
          </a:p>
          <a:p>
            <a:pPr marL="0" lvl="0" indent="0" rtl="0">
              <a:spcBef>
                <a:spcPts val="600"/>
              </a:spcBef>
              <a:spcAft>
                <a:spcPts val="0"/>
              </a:spcAft>
              <a:buNone/>
            </a:pPr>
            <a:endParaRPr sz="2400"/>
          </a:p>
          <a:p>
            <a:pPr marL="457200" lvl="0" indent="-381000" rtl="0">
              <a:spcBef>
                <a:spcPts val="600"/>
              </a:spcBef>
              <a:spcAft>
                <a:spcPts val="0"/>
              </a:spcAft>
              <a:buSzPts val="2400"/>
              <a:buChar char="●"/>
            </a:pPr>
            <a:r>
              <a:rPr lang="en-US" sz="2400"/>
              <a:t>Programming Pixhawk with Mission Planner Software</a:t>
            </a:r>
            <a:endParaRPr sz="2400"/>
          </a:p>
          <a:p>
            <a:pPr marL="0" lvl="0" indent="0" rtl="0">
              <a:spcBef>
                <a:spcPts val="600"/>
              </a:spcBef>
              <a:spcAft>
                <a:spcPts val="0"/>
              </a:spcAft>
              <a:buNone/>
            </a:pPr>
            <a:r>
              <a:rPr lang="en-US" sz="2400"/>
              <a:t>	</a:t>
            </a:r>
            <a:endParaRPr sz="2400"/>
          </a:p>
          <a:p>
            <a:pPr marL="457200" lvl="0" indent="-381000" rtl="0">
              <a:spcBef>
                <a:spcPts val="600"/>
              </a:spcBef>
              <a:spcAft>
                <a:spcPts val="0"/>
              </a:spcAft>
              <a:buSzPts val="2400"/>
              <a:buChar char="●"/>
            </a:pPr>
            <a:r>
              <a:rPr lang="en-US" sz="2400"/>
              <a:t>Camera Connection Issues </a:t>
            </a:r>
            <a:endParaRPr sz="2400"/>
          </a:p>
          <a:p>
            <a:pPr marL="0" lvl="0" indent="0" rtl="0">
              <a:spcBef>
                <a:spcPts val="600"/>
              </a:spcBef>
              <a:spcAft>
                <a:spcPts val="0"/>
              </a:spcAft>
              <a:buNone/>
            </a:pPr>
            <a:endParaRPr sz="2400"/>
          </a:p>
          <a:p>
            <a:pPr marL="457200" lvl="0" indent="-381000">
              <a:spcBef>
                <a:spcPts val="600"/>
              </a:spcBef>
              <a:spcAft>
                <a:spcPts val="0"/>
              </a:spcAft>
              <a:buSzPts val="2400"/>
              <a:buChar char="●"/>
            </a:pPr>
            <a:r>
              <a:rPr lang="en-US" sz="2400"/>
              <a:t>Budget Constraints</a:t>
            </a: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836700" y="2857495"/>
            <a:ext cx="7470600" cy="11430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sz="6000"/>
              <a:t>Hardware Parts</a:t>
            </a:r>
            <a:endParaRPr sz="60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Shape 539"/>
          <p:cNvSpPr txBox="1">
            <a:spLocks noGrp="1"/>
          </p:cNvSpPr>
          <p:nvPr>
            <p:ph type="title"/>
          </p:nvPr>
        </p:nvSpPr>
        <p:spPr>
          <a:xfrm>
            <a:off x="2883450" y="5727375"/>
            <a:ext cx="3377100" cy="716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sz="4200">
                <a:solidFill>
                  <a:srgbClr val="FF0000"/>
                </a:solidFill>
              </a:rPr>
              <a:t>¿QUESTIONS?</a:t>
            </a:r>
            <a:endParaRPr sz="4200">
              <a:solidFill>
                <a:srgbClr val="FF0000"/>
              </a:solidFill>
            </a:endParaRPr>
          </a:p>
        </p:txBody>
      </p:sp>
      <p:pic>
        <p:nvPicPr>
          <p:cNvPr id="540" name="Shape 540"/>
          <p:cNvPicPr preferRelativeResize="0"/>
          <p:nvPr/>
        </p:nvPicPr>
        <p:blipFill>
          <a:blip r:embed="rId3">
            <a:alphaModFix/>
          </a:blip>
          <a:stretch>
            <a:fillRect/>
          </a:stretch>
        </p:blipFill>
        <p:spPr>
          <a:xfrm>
            <a:off x="1888724" y="0"/>
            <a:ext cx="5366552"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838200" y="274638"/>
            <a:ext cx="7467600" cy="1143000"/>
          </a:xfrm>
          <a:prstGeom prst="rect">
            <a:avLst/>
          </a:prstGeom>
          <a:no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lt1"/>
              </a:buClr>
              <a:buSzPts val="4600"/>
              <a:buFont typeface="Calibri"/>
              <a:buNone/>
            </a:pPr>
            <a:r>
              <a:rPr lang="en-US"/>
              <a:t>Frame </a:t>
            </a:r>
            <a:endParaRPr/>
          </a:p>
          <a:p>
            <a:pPr marL="0" marR="0" lvl="0" indent="0" algn="ctr" rtl="0">
              <a:spcBef>
                <a:spcPts val="0"/>
              </a:spcBef>
              <a:spcAft>
                <a:spcPts val="0"/>
              </a:spcAft>
              <a:buClr>
                <a:schemeClr val="lt1"/>
              </a:buClr>
              <a:buSzPts val="4600"/>
              <a:buFont typeface="Calibri"/>
              <a:buNone/>
            </a:pPr>
            <a:r>
              <a:rPr lang="en-US" sz="2400">
                <a:solidFill>
                  <a:srgbClr val="980000"/>
                </a:solidFill>
              </a:rPr>
              <a:t>HJ MWC X-Mode Alien</a:t>
            </a:r>
            <a:endParaRPr sz="2400">
              <a:solidFill>
                <a:srgbClr val="980000"/>
              </a:solidFill>
            </a:endParaRPr>
          </a:p>
        </p:txBody>
      </p:sp>
      <p:sp>
        <p:nvSpPr>
          <p:cNvPr id="128" name="Shape 128"/>
          <p:cNvSpPr txBox="1">
            <a:spLocks noGrp="1"/>
          </p:cNvSpPr>
          <p:nvPr>
            <p:ph type="body" idx="1"/>
          </p:nvPr>
        </p:nvSpPr>
        <p:spPr>
          <a:xfrm>
            <a:off x="838200" y="1600200"/>
            <a:ext cx="3657600" cy="4526100"/>
          </a:xfrm>
          <a:prstGeom prst="rect">
            <a:avLst/>
          </a:prstGeom>
          <a:noFill/>
          <a:ln>
            <a:noFill/>
          </a:ln>
        </p:spPr>
        <p:txBody>
          <a:bodyPr spcFirstLastPara="1" wrap="square" lIns="91425" tIns="45700" rIns="91425" bIns="45700" anchor="t" anchorCtr="0">
            <a:noAutofit/>
          </a:bodyPr>
          <a:lstStyle/>
          <a:p>
            <a:pPr marL="457200" lvl="0" indent="-342900" rtl="0">
              <a:spcBef>
                <a:spcPts val="0"/>
              </a:spcBef>
              <a:spcAft>
                <a:spcPts val="0"/>
              </a:spcAft>
              <a:buClr>
                <a:srgbClr val="980000"/>
              </a:buClr>
              <a:buSzPts val="1800"/>
              <a:buFont typeface="Calibri"/>
              <a:buChar char="●"/>
            </a:pPr>
            <a:r>
              <a:rPr lang="en-US" sz="1800"/>
              <a:t>Materials:</a:t>
            </a:r>
            <a:endParaRPr sz="1800"/>
          </a:p>
          <a:p>
            <a:pPr marL="914400" lvl="1" indent="-342900" rtl="0">
              <a:spcBef>
                <a:spcPts val="0"/>
              </a:spcBef>
              <a:spcAft>
                <a:spcPts val="0"/>
              </a:spcAft>
              <a:buClr>
                <a:srgbClr val="980000"/>
              </a:buClr>
              <a:buSzPts val="1800"/>
              <a:buFont typeface="Calibri"/>
              <a:buChar char="○"/>
            </a:pPr>
            <a:r>
              <a:rPr lang="en-US" sz="1800"/>
              <a:t>ABS Plastic (Arms)</a:t>
            </a:r>
            <a:endParaRPr sz="1800"/>
          </a:p>
          <a:p>
            <a:pPr marL="914400" lvl="1" indent="-342900" rtl="0">
              <a:spcBef>
                <a:spcPts val="0"/>
              </a:spcBef>
              <a:spcAft>
                <a:spcPts val="0"/>
              </a:spcAft>
              <a:buClr>
                <a:srgbClr val="980000"/>
              </a:buClr>
              <a:buSzPts val="1800"/>
              <a:buFont typeface="Calibri"/>
              <a:buChar char="○"/>
            </a:pPr>
            <a:r>
              <a:rPr lang="en-US" sz="1800"/>
              <a:t>Fiberglass (Body)</a:t>
            </a:r>
            <a:endParaRPr sz="1800"/>
          </a:p>
          <a:p>
            <a:pPr marL="914400" lvl="1" indent="-342900" rtl="0">
              <a:spcBef>
                <a:spcPts val="0"/>
              </a:spcBef>
              <a:spcAft>
                <a:spcPts val="0"/>
              </a:spcAft>
              <a:buClr>
                <a:srgbClr val="980000"/>
              </a:buClr>
              <a:buSzPts val="1800"/>
              <a:buFont typeface="Calibri"/>
              <a:buChar char="○"/>
            </a:pPr>
            <a:r>
              <a:rPr lang="en-US" sz="1800"/>
              <a:t>Aluminum (Hardware)</a:t>
            </a:r>
            <a:endParaRPr sz="1800"/>
          </a:p>
          <a:p>
            <a:pPr marL="914400" lvl="1" indent="-342900" rtl="0">
              <a:spcBef>
                <a:spcPts val="0"/>
              </a:spcBef>
              <a:spcAft>
                <a:spcPts val="0"/>
              </a:spcAft>
              <a:buClr>
                <a:srgbClr val="980000"/>
              </a:buClr>
              <a:buSzPts val="1800"/>
              <a:buFont typeface="Calibri"/>
              <a:buChar char="○"/>
            </a:pPr>
            <a:r>
              <a:rPr lang="en-US" sz="1800"/>
              <a:t>Propeller range: 10” - 12”</a:t>
            </a:r>
            <a:endParaRPr sz="1800"/>
          </a:p>
          <a:p>
            <a:pPr marL="457200" lvl="0" indent="-342900" rtl="0">
              <a:spcBef>
                <a:spcPts val="0"/>
              </a:spcBef>
              <a:spcAft>
                <a:spcPts val="0"/>
              </a:spcAft>
              <a:buClr>
                <a:srgbClr val="980000"/>
              </a:buClr>
              <a:buSzPts val="1800"/>
              <a:buFont typeface="Calibri"/>
              <a:buChar char="●"/>
            </a:pPr>
            <a:r>
              <a:rPr lang="en-US" sz="1800"/>
              <a:t>Total Weight: 347g</a:t>
            </a:r>
            <a:endParaRPr sz="1800"/>
          </a:p>
        </p:txBody>
      </p:sp>
      <p:sp>
        <p:nvSpPr>
          <p:cNvPr id="129" name="Shape 129"/>
          <p:cNvSpPr txBox="1">
            <a:spLocks noGrp="1"/>
          </p:cNvSpPr>
          <p:nvPr>
            <p:ph type="body" idx="2"/>
          </p:nvPr>
        </p:nvSpPr>
        <p:spPr>
          <a:xfrm>
            <a:off x="4648200" y="1600200"/>
            <a:ext cx="3657600" cy="4526100"/>
          </a:xfrm>
          <a:prstGeom prst="rect">
            <a:avLst/>
          </a:prstGeom>
          <a:noFill/>
          <a:ln>
            <a:noFill/>
          </a:ln>
        </p:spPr>
        <p:txBody>
          <a:bodyPr spcFirstLastPara="1" wrap="square" lIns="91425" tIns="45700" rIns="91425" bIns="45700" anchor="t" anchorCtr="0">
            <a:noAutofit/>
          </a:bodyPr>
          <a:lstStyle/>
          <a:p>
            <a:pPr marL="457200" lvl="0" indent="-342900" rtl="0">
              <a:spcBef>
                <a:spcPts val="0"/>
              </a:spcBef>
              <a:spcAft>
                <a:spcPts val="0"/>
              </a:spcAft>
              <a:buClr>
                <a:srgbClr val="980000"/>
              </a:buClr>
              <a:buSzPts val="1800"/>
              <a:buFont typeface="Calibri"/>
              <a:buChar char="●"/>
            </a:pPr>
            <a:r>
              <a:rPr lang="en-US" sz="1800"/>
              <a:t>Ample Surface Area</a:t>
            </a:r>
            <a:endParaRPr sz="1800"/>
          </a:p>
          <a:p>
            <a:pPr marL="457200" lvl="0" indent="-342900" rtl="0">
              <a:spcBef>
                <a:spcPts val="0"/>
              </a:spcBef>
              <a:spcAft>
                <a:spcPts val="0"/>
              </a:spcAft>
              <a:buClr>
                <a:srgbClr val="980000"/>
              </a:buClr>
              <a:buSzPts val="1800"/>
              <a:buFont typeface="Arial"/>
              <a:buChar char="●"/>
            </a:pPr>
            <a:r>
              <a:rPr lang="en-US" sz="1800"/>
              <a:t>Well balanced center of mass (red dot)</a:t>
            </a:r>
            <a:endParaRPr sz="1800"/>
          </a:p>
        </p:txBody>
      </p:sp>
      <p:pic>
        <p:nvPicPr>
          <p:cNvPr id="130" name="Shape 130"/>
          <p:cNvPicPr preferRelativeResize="0"/>
          <p:nvPr/>
        </p:nvPicPr>
        <p:blipFill rotWithShape="1">
          <a:blip r:embed="rId3">
            <a:alphaModFix/>
          </a:blip>
          <a:srcRect l="14158" r="12635"/>
          <a:stretch/>
        </p:blipFill>
        <p:spPr>
          <a:xfrm>
            <a:off x="838200" y="3544375"/>
            <a:ext cx="3657601" cy="2582575"/>
          </a:xfrm>
          <a:prstGeom prst="rect">
            <a:avLst/>
          </a:prstGeom>
          <a:noFill/>
          <a:ln>
            <a:noFill/>
          </a:ln>
        </p:spPr>
      </p:pic>
      <p:pic>
        <p:nvPicPr>
          <p:cNvPr id="131" name="Shape 131"/>
          <p:cNvPicPr preferRelativeResize="0"/>
          <p:nvPr/>
        </p:nvPicPr>
        <p:blipFill>
          <a:blip r:embed="rId4">
            <a:alphaModFix/>
          </a:blip>
          <a:stretch>
            <a:fillRect/>
          </a:stretch>
        </p:blipFill>
        <p:spPr>
          <a:xfrm>
            <a:off x="4984263" y="3451344"/>
            <a:ext cx="3511631" cy="25825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5556725" y="1019900"/>
            <a:ext cx="3054000" cy="957600"/>
          </a:xfrm>
          <a:prstGeom prst="rect">
            <a:avLst/>
          </a:prstGeom>
          <a:noFill/>
        </p:spPr>
        <p:txBody>
          <a:bodyPr spcFirstLastPara="1" wrap="square" lIns="91425" tIns="91425" rIns="91425" bIns="91425" anchor="b" anchorCtr="0">
            <a:noAutofit/>
          </a:bodyPr>
          <a:lstStyle/>
          <a:p>
            <a:pPr marL="0" lvl="0" indent="0">
              <a:spcBef>
                <a:spcPts val="0"/>
              </a:spcBef>
              <a:spcAft>
                <a:spcPts val="0"/>
              </a:spcAft>
              <a:buNone/>
            </a:pPr>
            <a:r>
              <a:rPr lang="en-US"/>
              <a:t>Motors</a:t>
            </a:r>
            <a:endParaRPr/>
          </a:p>
          <a:p>
            <a:pPr marL="0" lvl="0" indent="0">
              <a:spcBef>
                <a:spcPts val="0"/>
              </a:spcBef>
              <a:spcAft>
                <a:spcPts val="0"/>
              </a:spcAft>
              <a:buNone/>
            </a:pPr>
            <a:r>
              <a:rPr lang="en-US" sz="1800" b="0">
                <a:solidFill>
                  <a:schemeClr val="lt1"/>
                </a:solidFill>
              </a:rPr>
              <a:t>Brushless T-Motor Navigator Series MN3110-KV700</a:t>
            </a:r>
            <a:endParaRPr sz="1800">
              <a:solidFill>
                <a:schemeClr val="lt1"/>
              </a:solidFill>
            </a:endParaRPr>
          </a:p>
        </p:txBody>
      </p:sp>
      <p:sp>
        <p:nvSpPr>
          <p:cNvPr id="138" name="Shape 138"/>
          <p:cNvSpPr>
            <a:spLocks noGrp="1"/>
          </p:cNvSpPr>
          <p:nvPr>
            <p:ph type="pic" idx="2"/>
          </p:nvPr>
        </p:nvSpPr>
        <p:spPr>
          <a:xfrm>
            <a:off x="1065628" y="1019907"/>
            <a:ext cx="4114800" cy="4114800"/>
          </a:xfrm>
          <a:prstGeom prst="ellipse">
            <a:avLst/>
          </a:prstGeom>
        </p:spPr>
        <p:txBody>
          <a:bodyPr spcFirstLastPara="1" wrap="square" lIns="91425" tIns="91425" rIns="91425" bIns="91425" anchor="t" anchorCtr="0">
            <a:noAutofit/>
          </a:bodyPr>
          <a:lstStyle/>
          <a:p>
            <a:pPr marL="0" lvl="0" indent="0">
              <a:spcBef>
                <a:spcPts val="640"/>
              </a:spcBef>
              <a:spcAft>
                <a:spcPts val="0"/>
              </a:spcAft>
              <a:buNone/>
            </a:pPr>
            <a:endParaRPr/>
          </a:p>
        </p:txBody>
      </p:sp>
      <p:sp>
        <p:nvSpPr>
          <p:cNvPr id="139" name="Shape 139"/>
          <p:cNvSpPr txBox="1">
            <a:spLocks noGrp="1"/>
          </p:cNvSpPr>
          <p:nvPr>
            <p:ph type="body" idx="1"/>
          </p:nvPr>
        </p:nvSpPr>
        <p:spPr>
          <a:xfrm>
            <a:off x="5556725" y="2195275"/>
            <a:ext cx="3054000" cy="29394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US" sz="1800">
                <a:solidFill>
                  <a:schemeClr val="accent1"/>
                </a:solidFill>
              </a:rPr>
              <a:t>Technical Data</a:t>
            </a:r>
            <a:endParaRPr sz="1800">
              <a:solidFill>
                <a:schemeClr val="accent1"/>
              </a:solidFill>
            </a:endParaRPr>
          </a:p>
          <a:p>
            <a:pPr marL="457200" lvl="0" indent="-342900" rtl="0">
              <a:lnSpc>
                <a:spcPct val="115000"/>
              </a:lnSpc>
              <a:spcBef>
                <a:spcPts val="0"/>
              </a:spcBef>
              <a:spcAft>
                <a:spcPts val="0"/>
              </a:spcAft>
              <a:buSzPts val="1800"/>
              <a:buChar char="●"/>
            </a:pPr>
            <a:r>
              <a:rPr lang="en-US" sz="1800"/>
              <a:t>Rating: 700kV</a:t>
            </a:r>
            <a:endParaRPr sz="1800"/>
          </a:p>
          <a:p>
            <a:pPr marL="457200" lvl="0" indent="-342900" rtl="0">
              <a:lnSpc>
                <a:spcPct val="115000"/>
              </a:lnSpc>
              <a:spcBef>
                <a:spcPts val="0"/>
              </a:spcBef>
              <a:spcAft>
                <a:spcPts val="0"/>
              </a:spcAft>
              <a:buSzPts val="1800"/>
              <a:buChar char="●"/>
            </a:pPr>
            <a:r>
              <a:rPr lang="en-US" sz="1800"/>
              <a:t>Motor Dimension: Φ37.7×28.5mm</a:t>
            </a:r>
            <a:endParaRPr sz="1800"/>
          </a:p>
          <a:p>
            <a:pPr marL="457200" lvl="0" indent="-342900" rtl="0">
              <a:lnSpc>
                <a:spcPct val="115000"/>
              </a:lnSpc>
              <a:spcBef>
                <a:spcPts val="0"/>
              </a:spcBef>
              <a:spcAft>
                <a:spcPts val="0"/>
              </a:spcAft>
              <a:buSzPts val="1800"/>
              <a:buChar char="●"/>
            </a:pPr>
            <a:r>
              <a:rPr lang="en-US" sz="1800"/>
              <a:t>Weight: 80g</a:t>
            </a:r>
            <a:endParaRPr sz="1800"/>
          </a:p>
          <a:p>
            <a:pPr marL="457200" lvl="0" indent="-342900" rtl="0">
              <a:lnSpc>
                <a:spcPct val="115000"/>
              </a:lnSpc>
              <a:spcBef>
                <a:spcPts val="0"/>
              </a:spcBef>
              <a:spcAft>
                <a:spcPts val="0"/>
              </a:spcAft>
              <a:buSzPts val="1800"/>
              <a:buChar char="●"/>
            </a:pPr>
            <a:r>
              <a:rPr lang="en-US" sz="1800"/>
              <a:t>No.of Cells(Lipo): 3-4S</a:t>
            </a:r>
            <a:endParaRPr sz="1800"/>
          </a:p>
          <a:p>
            <a:pPr marL="457200" lvl="0" indent="-342900" rtl="0">
              <a:lnSpc>
                <a:spcPct val="115000"/>
              </a:lnSpc>
              <a:spcBef>
                <a:spcPts val="0"/>
              </a:spcBef>
              <a:spcAft>
                <a:spcPts val="0"/>
              </a:spcAft>
              <a:buSzPts val="1800"/>
              <a:buChar char="●"/>
            </a:pPr>
            <a:r>
              <a:rPr lang="en-US" sz="1800"/>
              <a:t>Max Continuous current(A)180S: 21A</a:t>
            </a:r>
            <a:endParaRPr sz="1800"/>
          </a:p>
          <a:p>
            <a:pPr marL="457200" lvl="0" indent="-342900" rtl="0">
              <a:lnSpc>
                <a:spcPct val="115000"/>
              </a:lnSpc>
              <a:spcBef>
                <a:spcPts val="0"/>
              </a:spcBef>
              <a:spcAft>
                <a:spcPts val="0"/>
              </a:spcAft>
              <a:buSzPts val="1800"/>
              <a:buChar char="●"/>
            </a:pPr>
            <a:r>
              <a:rPr lang="en-US" sz="1800"/>
              <a:t>Max. efficiency current: (3-10A)&gt;80%</a:t>
            </a:r>
            <a:endParaRPr sz="1800"/>
          </a:p>
          <a:p>
            <a:pPr marL="457200" lvl="0" indent="-342900" rtl="0">
              <a:lnSpc>
                <a:spcPct val="115000"/>
              </a:lnSpc>
              <a:spcBef>
                <a:spcPts val="0"/>
              </a:spcBef>
              <a:spcAft>
                <a:spcPts val="0"/>
              </a:spcAft>
              <a:buSzPts val="1800"/>
              <a:buChar char="●"/>
            </a:pPr>
            <a:r>
              <a:rPr lang="en-US" sz="1800"/>
              <a:t>Thrust Range: 620-1540g</a:t>
            </a:r>
            <a:endParaRPr sz="1800"/>
          </a:p>
          <a:p>
            <a:pPr marL="0" lvl="0" indent="0" rtl="0">
              <a:lnSpc>
                <a:spcPct val="115000"/>
              </a:lnSpc>
              <a:spcBef>
                <a:spcPts val="0"/>
              </a:spcBef>
              <a:spcAft>
                <a:spcPts val="0"/>
              </a:spcAft>
              <a:buNone/>
            </a:pPr>
            <a:endParaRPr sz="1800"/>
          </a:p>
          <a:p>
            <a:pPr marL="0" lvl="0" indent="0">
              <a:spcBef>
                <a:spcPts val="240"/>
              </a:spcBef>
              <a:spcAft>
                <a:spcPts val="0"/>
              </a:spcAft>
              <a:buNone/>
            </a:pPr>
            <a:endParaRPr/>
          </a:p>
        </p:txBody>
      </p:sp>
      <p:pic>
        <p:nvPicPr>
          <p:cNvPr id="140" name="Shape 140"/>
          <p:cNvPicPr preferRelativeResize="0"/>
          <p:nvPr/>
        </p:nvPicPr>
        <p:blipFill>
          <a:blip r:embed="rId3">
            <a:alphaModFix/>
          </a:blip>
          <a:stretch>
            <a:fillRect/>
          </a:stretch>
        </p:blipFill>
        <p:spPr>
          <a:xfrm>
            <a:off x="1065625" y="1045599"/>
            <a:ext cx="4114799" cy="532539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5556732" y="1705709"/>
            <a:ext cx="3054000" cy="1253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US"/>
              <a:t>Propellers</a:t>
            </a:r>
            <a:endParaRPr/>
          </a:p>
          <a:p>
            <a:pPr marL="0" lvl="0" indent="0" rtl="0">
              <a:lnSpc>
                <a:spcPct val="115000"/>
              </a:lnSpc>
              <a:spcBef>
                <a:spcPts val="0"/>
              </a:spcBef>
              <a:spcAft>
                <a:spcPts val="600"/>
              </a:spcAft>
              <a:buNone/>
            </a:pPr>
            <a:r>
              <a:rPr lang="en-US" sz="1800" b="0">
                <a:solidFill>
                  <a:schemeClr val="lt1"/>
                </a:solidFill>
              </a:rPr>
              <a:t>RAYCorp 1147 11x4.7</a:t>
            </a:r>
            <a:endParaRPr/>
          </a:p>
        </p:txBody>
      </p:sp>
      <p:sp>
        <p:nvSpPr>
          <p:cNvPr id="147" name="Shape 147"/>
          <p:cNvSpPr>
            <a:spLocks noGrp="1"/>
          </p:cNvSpPr>
          <p:nvPr>
            <p:ph type="pic" idx="2"/>
          </p:nvPr>
        </p:nvSpPr>
        <p:spPr>
          <a:xfrm>
            <a:off x="1065628" y="1019907"/>
            <a:ext cx="4114800" cy="4114800"/>
          </a:xfrm>
          <a:prstGeom prst="ellipse">
            <a:avLst/>
          </a:prstGeom>
        </p:spPr>
        <p:txBody>
          <a:bodyPr spcFirstLastPara="1" wrap="square" lIns="91425" tIns="91425" rIns="91425" bIns="91425" anchor="t" anchorCtr="0">
            <a:noAutofit/>
          </a:bodyPr>
          <a:lstStyle/>
          <a:p>
            <a:pPr marL="0" lvl="0" indent="0" rtl="0">
              <a:spcBef>
                <a:spcPts val="640"/>
              </a:spcBef>
              <a:spcAft>
                <a:spcPts val="0"/>
              </a:spcAft>
              <a:buNone/>
            </a:pPr>
            <a:endParaRPr/>
          </a:p>
        </p:txBody>
      </p:sp>
      <p:sp>
        <p:nvSpPr>
          <p:cNvPr id="148" name="Shape 148"/>
          <p:cNvSpPr txBox="1">
            <a:spLocks noGrp="1"/>
          </p:cNvSpPr>
          <p:nvPr>
            <p:ph type="body" idx="1"/>
          </p:nvPr>
        </p:nvSpPr>
        <p:spPr>
          <a:xfrm>
            <a:off x="5556734" y="2998765"/>
            <a:ext cx="3054000" cy="2663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1800">
                <a:solidFill>
                  <a:srgbClr val="A6080A"/>
                </a:solidFill>
              </a:rPr>
              <a:t>Technical Data</a:t>
            </a:r>
            <a:endParaRPr sz="1800">
              <a:solidFill>
                <a:srgbClr val="A6080A"/>
              </a:solidFill>
            </a:endParaRPr>
          </a:p>
          <a:p>
            <a:pPr marL="457200" lvl="0" indent="-342900" rtl="0">
              <a:spcBef>
                <a:spcPts val="0"/>
              </a:spcBef>
              <a:spcAft>
                <a:spcPts val="0"/>
              </a:spcAft>
              <a:buClr>
                <a:srgbClr val="A6080A"/>
              </a:buClr>
              <a:buSzPts val="1800"/>
              <a:buFont typeface="Calibri"/>
              <a:buChar char="●"/>
            </a:pPr>
            <a:r>
              <a:rPr lang="en-US" sz="1800"/>
              <a:t>Diameter: 11 inches</a:t>
            </a:r>
            <a:endParaRPr sz="1800"/>
          </a:p>
          <a:p>
            <a:pPr marL="457200" lvl="0" indent="-342900" rtl="0">
              <a:spcBef>
                <a:spcPts val="0"/>
              </a:spcBef>
              <a:spcAft>
                <a:spcPts val="0"/>
              </a:spcAft>
              <a:buClr>
                <a:srgbClr val="A6080A"/>
              </a:buClr>
              <a:buSzPts val="1800"/>
              <a:buFont typeface="Calibri"/>
              <a:buChar char="●"/>
            </a:pPr>
            <a:r>
              <a:rPr lang="en-US" sz="1800"/>
              <a:t>Pitch: 4.7 </a:t>
            </a:r>
            <a:endParaRPr sz="1800"/>
          </a:p>
          <a:p>
            <a:pPr marL="457200" lvl="0" indent="-342900" rtl="0">
              <a:spcBef>
                <a:spcPts val="0"/>
              </a:spcBef>
              <a:spcAft>
                <a:spcPts val="0"/>
              </a:spcAft>
              <a:buClr>
                <a:srgbClr val="A6080A"/>
              </a:buClr>
              <a:buSzPts val="1800"/>
              <a:buFont typeface="Calibri"/>
              <a:buChar char="●"/>
            </a:pPr>
            <a:r>
              <a:rPr lang="en-US" sz="1800"/>
              <a:t>Shaft Diameter : 6 mm</a:t>
            </a:r>
            <a:endParaRPr sz="1800"/>
          </a:p>
          <a:p>
            <a:pPr marL="457200" lvl="0" indent="-342900" rtl="0">
              <a:spcBef>
                <a:spcPts val="0"/>
              </a:spcBef>
              <a:spcAft>
                <a:spcPts val="0"/>
              </a:spcAft>
              <a:buClr>
                <a:srgbClr val="A6080A"/>
              </a:buClr>
              <a:buSzPts val="1800"/>
              <a:buFont typeface="Calibri"/>
              <a:buChar char="●"/>
            </a:pPr>
            <a:r>
              <a:rPr lang="en-US" sz="1800"/>
              <a:t>Weight: 6 grams </a:t>
            </a:r>
            <a:endParaRPr sz="1800"/>
          </a:p>
          <a:p>
            <a:pPr marL="457200" lvl="0" indent="-342900" rtl="0">
              <a:spcBef>
                <a:spcPts val="0"/>
              </a:spcBef>
              <a:spcAft>
                <a:spcPts val="0"/>
              </a:spcAft>
              <a:buClr>
                <a:srgbClr val="A6080A"/>
              </a:buClr>
              <a:buSzPts val="1800"/>
              <a:buFont typeface="Calibri"/>
              <a:buChar char="●"/>
            </a:pPr>
            <a:r>
              <a:rPr lang="en-US" sz="1800"/>
              <a:t>Material : High Quality ABS Plastic</a:t>
            </a:r>
            <a:endParaRPr sz="1800"/>
          </a:p>
          <a:p>
            <a:pPr marL="0" lvl="0" indent="0">
              <a:spcBef>
                <a:spcPts val="240"/>
              </a:spcBef>
              <a:spcAft>
                <a:spcPts val="0"/>
              </a:spcAft>
              <a:buNone/>
            </a:pPr>
            <a:endParaRPr/>
          </a:p>
        </p:txBody>
      </p:sp>
      <p:pic>
        <p:nvPicPr>
          <p:cNvPr id="149" name="Shape 149"/>
          <p:cNvPicPr preferRelativeResize="0"/>
          <p:nvPr/>
        </p:nvPicPr>
        <p:blipFill>
          <a:blip r:embed="rId3">
            <a:alphaModFix/>
          </a:blip>
          <a:stretch>
            <a:fillRect/>
          </a:stretch>
        </p:blipFill>
        <p:spPr>
          <a:xfrm>
            <a:off x="1065625" y="1019900"/>
            <a:ext cx="4114799" cy="533912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5556725" y="1288150"/>
            <a:ext cx="3054000" cy="11973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a:t>Electronic Speed Controller (ESC)</a:t>
            </a:r>
            <a:endParaRPr/>
          </a:p>
          <a:p>
            <a:pPr marL="0" lvl="0" indent="0" rtl="0">
              <a:lnSpc>
                <a:spcPct val="115000"/>
              </a:lnSpc>
              <a:spcBef>
                <a:spcPts val="0"/>
              </a:spcBef>
              <a:spcAft>
                <a:spcPts val="600"/>
              </a:spcAft>
              <a:buNone/>
            </a:pPr>
            <a:r>
              <a:rPr lang="en-US" sz="1800" b="0">
                <a:solidFill>
                  <a:schemeClr val="lt1"/>
                </a:solidFill>
              </a:rPr>
              <a:t>T-Motor 30A BLHeli_S 2-4S FPV version ESC</a:t>
            </a:r>
            <a:endParaRPr sz="1800">
              <a:solidFill>
                <a:schemeClr val="lt1"/>
              </a:solidFill>
            </a:endParaRPr>
          </a:p>
        </p:txBody>
      </p:sp>
      <p:sp>
        <p:nvSpPr>
          <p:cNvPr id="156" name="Shape 156"/>
          <p:cNvSpPr>
            <a:spLocks noGrp="1"/>
          </p:cNvSpPr>
          <p:nvPr>
            <p:ph type="pic" idx="2"/>
          </p:nvPr>
        </p:nvSpPr>
        <p:spPr>
          <a:xfrm>
            <a:off x="1065628" y="1019907"/>
            <a:ext cx="4114800" cy="4114800"/>
          </a:xfrm>
          <a:prstGeom prst="ellipse">
            <a:avLst/>
          </a:prstGeom>
        </p:spPr>
        <p:txBody>
          <a:bodyPr spcFirstLastPara="1" wrap="square" lIns="91425" tIns="91425" rIns="91425" bIns="91425" anchor="t" anchorCtr="0">
            <a:noAutofit/>
          </a:bodyPr>
          <a:lstStyle/>
          <a:p>
            <a:pPr marL="0" lvl="0" indent="0" rtl="0">
              <a:spcBef>
                <a:spcPts val="640"/>
              </a:spcBef>
              <a:spcAft>
                <a:spcPts val="0"/>
              </a:spcAft>
              <a:buNone/>
            </a:pPr>
            <a:endParaRPr/>
          </a:p>
        </p:txBody>
      </p:sp>
      <p:sp>
        <p:nvSpPr>
          <p:cNvPr id="157" name="Shape 157"/>
          <p:cNvSpPr txBox="1">
            <a:spLocks noGrp="1"/>
          </p:cNvSpPr>
          <p:nvPr>
            <p:ph type="body" idx="1"/>
          </p:nvPr>
        </p:nvSpPr>
        <p:spPr>
          <a:xfrm>
            <a:off x="5556725" y="2485450"/>
            <a:ext cx="3054000" cy="3176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1800">
                <a:solidFill>
                  <a:srgbClr val="A6080A"/>
                </a:solidFill>
              </a:rPr>
              <a:t>Technical Data</a:t>
            </a:r>
            <a:endParaRPr sz="1800">
              <a:solidFill>
                <a:srgbClr val="A6080A"/>
              </a:solidFill>
            </a:endParaRPr>
          </a:p>
          <a:p>
            <a:pPr marL="457200" lvl="0" indent="-342900" rtl="0">
              <a:spcBef>
                <a:spcPts val="0"/>
              </a:spcBef>
              <a:spcAft>
                <a:spcPts val="0"/>
              </a:spcAft>
              <a:buClr>
                <a:srgbClr val="A6080A"/>
              </a:buClr>
              <a:buSzPts val="1800"/>
              <a:buFont typeface="Calibri"/>
              <a:buChar char="●"/>
            </a:pPr>
            <a:r>
              <a:rPr lang="en-US" sz="1800"/>
              <a:t>Continuous Current: 30A</a:t>
            </a:r>
            <a:endParaRPr sz="1800"/>
          </a:p>
          <a:p>
            <a:pPr marL="914400" lvl="1" indent="-342900" rtl="0">
              <a:spcBef>
                <a:spcPts val="0"/>
              </a:spcBef>
              <a:spcAft>
                <a:spcPts val="0"/>
              </a:spcAft>
              <a:buClr>
                <a:srgbClr val="980000"/>
              </a:buClr>
              <a:buSzPts val="1800"/>
              <a:buFont typeface="Arial"/>
              <a:buChar char="○"/>
            </a:pPr>
            <a:r>
              <a:rPr lang="en-US" sz="1800"/>
              <a:t>Motor Max Continuous Current - 21A</a:t>
            </a:r>
            <a:endParaRPr sz="1800"/>
          </a:p>
          <a:p>
            <a:pPr marL="914400" lvl="1" indent="-342900" rtl="0">
              <a:spcBef>
                <a:spcPts val="0"/>
              </a:spcBef>
              <a:spcAft>
                <a:spcPts val="0"/>
              </a:spcAft>
              <a:buClr>
                <a:srgbClr val="980000"/>
              </a:buClr>
              <a:buSzPts val="1800"/>
              <a:buFont typeface="Arial"/>
              <a:buChar char="○"/>
            </a:pPr>
            <a:r>
              <a:rPr lang="en-US" sz="1800"/>
              <a:t>Add 20% = 25.2A</a:t>
            </a:r>
            <a:endParaRPr sz="1800"/>
          </a:p>
          <a:p>
            <a:pPr marL="457200" lvl="0" indent="-342900" rtl="0">
              <a:spcBef>
                <a:spcPts val="0"/>
              </a:spcBef>
              <a:spcAft>
                <a:spcPts val="0"/>
              </a:spcAft>
              <a:buClr>
                <a:srgbClr val="A6080A"/>
              </a:buClr>
              <a:buSzPts val="1800"/>
              <a:buFont typeface="Calibri"/>
              <a:buChar char="●"/>
            </a:pPr>
            <a:r>
              <a:rPr lang="en-US" sz="1800"/>
              <a:t>Lightweight: 4.3 grams </a:t>
            </a:r>
            <a:endParaRPr sz="1800"/>
          </a:p>
          <a:p>
            <a:pPr marL="457200" lvl="0" indent="-342900" rtl="0">
              <a:spcBef>
                <a:spcPts val="0"/>
              </a:spcBef>
              <a:spcAft>
                <a:spcPts val="0"/>
              </a:spcAft>
              <a:buClr>
                <a:srgbClr val="A6080A"/>
              </a:buClr>
              <a:buSzPts val="1800"/>
              <a:buFont typeface="Arial"/>
              <a:buChar char="●"/>
            </a:pPr>
            <a:r>
              <a:rPr lang="en-US" sz="1800"/>
              <a:t>Size: 25.5mm*12.7mm*5mm</a:t>
            </a:r>
            <a:endParaRPr sz="1800"/>
          </a:p>
          <a:p>
            <a:pPr marL="457200" lvl="0" indent="-342900" rtl="0">
              <a:spcBef>
                <a:spcPts val="0"/>
              </a:spcBef>
              <a:spcAft>
                <a:spcPts val="0"/>
              </a:spcAft>
              <a:buClr>
                <a:srgbClr val="A6080A"/>
              </a:buClr>
              <a:buSzPts val="1800"/>
              <a:buFont typeface="Arial"/>
              <a:buChar char="●"/>
            </a:pPr>
            <a:r>
              <a:rPr lang="en-US" sz="1800"/>
              <a:t>Input Voltage: 7.4V-14.8V</a:t>
            </a:r>
            <a:endParaRPr sz="1800"/>
          </a:p>
          <a:p>
            <a:pPr marL="457200" lvl="0" indent="-342900" rtl="0">
              <a:spcBef>
                <a:spcPts val="0"/>
              </a:spcBef>
              <a:spcAft>
                <a:spcPts val="0"/>
              </a:spcAft>
              <a:buClr>
                <a:srgbClr val="A6080A"/>
              </a:buClr>
              <a:buSzPts val="1800"/>
              <a:buFont typeface="Arial"/>
              <a:buChar char="●"/>
            </a:pPr>
            <a:r>
              <a:rPr lang="en-US" sz="1800"/>
              <a:t>Firmware: BLHeli_S</a:t>
            </a:r>
            <a:endParaRPr sz="1800"/>
          </a:p>
          <a:p>
            <a:pPr marL="457200" lvl="0" indent="-342900" rtl="0">
              <a:spcBef>
                <a:spcPts val="0"/>
              </a:spcBef>
              <a:spcAft>
                <a:spcPts val="0"/>
              </a:spcAft>
              <a:buClr>
                <a:srgbClr val="A6080A"/>
              </a:buClr>
              <a:buSzPts val="1800"/>
              <a:buFont typeface="Arial"/>
              <a:buChar char="●"/>
            </a:pPr>
            <a:r>
              <a:rPr lang="en-US" sz="1800"/>
              <a:t>BEC: No</a:t>
            </a:r>
            <a:endParaRPr sz="1800"/>
          </a:p>
          <a:p>
            <a:pPr marL="0" lvl="0" indent="0" rtl="0">
              <a:spcBef>
                <a:spcPts val="240"/>
              </a:spcBef>
              <a:spcAft>
                <a:spcPts val="0"/>
              </a:spcAft>
              <a:buNone/>
            </a:pPr>
            <a:endParaRPr/>
          </a:p>
        </p:txBody>
      </p:sp>
      <p:pic>
        <p:nvPicPr>
          <p:cNvPr id="158" name="Shape 158"/>
          <p:cNvPicPr preferRelativeResize="0"/>
          <p:nvPr/>
        </p:nvPicPr>
        <p:blipFill>
          <a:blip r:embed="rId3">
            <a:alphaModFix/>
          </a:blip>
          <a:stretch>
            <a:fillRect/>
          </a:stretch>
        </p:blipFill>
        <p:spPr>
          <a:xfrm>
            <a:off x="1065625" y="1019900"/>
            <a:ext cx="4114799" cy="5339122"/>
          </a:xfrm>
          <a:prstGeom prst="rect">
            <a:avLst/>
          </a:prstGeom>
          <a:noFill/>
          <a:ln>
            <a:noFill/>
          </a:ln>
        </p:spPr>
      </p:pic>
      <p:pic>
        <p:nvPicPr>
          <p:cNvPr id="159" name="Shape 159"/>
          <p:cNvPicPr preferRelativeResize="0"/>
          <p:nvPr/>
        </p:nvPicPr>
        <p:blipFill>
          <a:blip r:embed="rId4">
            <a:alphaModFix/>
          </a:blip>
          <a:stretch>
            <a:fillRect/>
          </a:stretch>
        </p:blipFill>
        <p:spPr>
          <a:xfrm>
            <a:off x="1002125" y="1019900"/>
            <a:ext cx="4178299" cy="542152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838200" y="292788"/>
            <a:ext cx="7467600" cy="11430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a:t>Protective Cage</a:t>
            </a:r>
            <a:endParaRPr/>
          </a:p>
        </p:txBody>
      </p:sp>
      <p:sp>
        <p:nvSpPr>
          <p:cNvPr id="166" name="Shape 166"/>
          <p:cNvSpPr txBox="1">
            <a:spLocks noGrp="1"/>
          </p:cNvSpPr>
          <p:nvPr>
            <p:ph type="body" idx="1"/>
          </p:nvPr>
        </p:nvSpPr>
        <p:spPr>
          <a:xfrm>
            <a:off x="457200" y="1600200"/>
            <a:ext cx="3657600" cy="45261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A6080A"/>
              </a:buClr>
              <a:buSzPts val="1800"/>
              <a:buFont typeface="Times New Roman"/>
              <a:buChar char="●"/>
            </a:pPr>
            <a:r>
              <a:rPr lang="en-US" sz="1800">
                <a:latin typeface="Times New Roman"/>
                <a:ea typeface="Times New Roman"/>
                <a:cs typeface="Times New Roman"/>
                <a:sym typeface="Times New Roman"/>
              </a:rPr>
              <a:t>Materials: .060 inch graphite rods and 3D printed Nylon fittings</a:t>
            </a:r>
            <a:endParaRPr sz="1800">
              <a:latin typeface="Times New Roman"/>
              <a:ea typeface="Times New Roman"/>
              <a:cs typeface="Times New Roman"/>
              <a:sym typeface="Times New Roman"/>
            </a:endParaRPr>
          </a:p>
          <a:p>
            <a:pPr marL="914400" lvl="1" indent="-342900" rtl="0">
              <a:spcBef>
                <a:spcPts val="0"/>
              </a:spcBef>
              <a:spcAft>
                <a:spcPts val="0"/>
              </a:spcAft>
              <a:buClr>
                <a:srgbClr val="A6080A"/>
              </a:buClr>
              <a:buSzPts val="1800"/>
              <a:buFont typeface="Times New Roman"/>
              <a:buChar char="○"/>
            </a:pPr>
            <a:r>
              <a:rPr lang="en-US" sz="1800">
                <a:latin typeface="Times New Roman"/>
                <a:ea typeface="Times New Roman"/>
                <a:cs typeface="Times New Roman"/>
                <a:sym typeface="Times New Roman"/>
              </a:rPr>
              <a:t>Lightweight</a:t>
            </a:r>
            <a:endParaRPr sz="1800">
              <a:latin typeface="Times New Roman"/>
              <a:ea typeface="Times New Roman"/>
              <a:cs typeface="Times New Roman"/>
              <a:sym typeface="Times New Roman"/>
            </a:endParaRPr>
          </a:p>
          <a:p>
            <a:pPr marL="914400" lvl="1" indent="-342900" rtl="0">
              <a:spcBef>
                <a:spcPts val="0"/>
              </a:spcBef>
              <a:spcAft>
                <a:spcPts val="0"/>
              </a:spcAft>
              <a:buClr>
                <a:srgbClr val="A6080A"/>
              </a:buClr>
              <a:buSzPts val="1800"/>
              <a:buFont typeface="Times New Roman"/>
              <a:buChar char="○"/>
            </a:pPr>
            <a:r>
              <a:rPr lang="en-US" sz="1800">
                <a:latin typeface="Times New Roman"/>
                <a:ea typeface="Times New Roman"/>
                <a:cs typeface="Times New Roman"/>
                <a:sym typeface="Times New Roman"/>
              </a:rPr>
              <a:t>Strong and durable</a:t>
            </a:r>
            <a:endParaRPr sz="1800">
              <a:latin typeface="Times New Roman"/>
              <a:ea typeface="Times New Roman"/>
              <a:cs typeface="Times New Roman"/>
              <a:sym typeface="Times New Roman"/>
            </a:endParaRPr>
          </a:p>
          <a:p>
            <a:pPr marL="914400" lvl="1" indent="-342900" rtl="0">
              <a:spcBef>
                <a:spcPts val="0"/>
              </a:spcBef>
              <a:spcAft>
                <a:spcPts val="0"/>
              </a:spcAft>
              <a:buClr>
                <a:srgbClr val="A6080A"/>
              </a:buClr>
              <a:buSzPts val="1800"/>
              <a:buFont typeface="Times New Roman"/>
              <a:buChar char="○"/>
            </a:pPr>
            <a:r>
              <a:rPr lang="en-US" sz="1800">
                <a:latin typeface="Times New Roman"/>
                <a:ea typeface="Times New Roman"/>
                <a:cs typeface="Times New Roman"/>
                <a:sym typeface="Times New Roman"/>
              </a:rPr>
              <a:t>Ease of manufacturing</a:t>
            </a:r>
            <a:endParaRPr/>
          </a:p>
        </p:txBody>
      </p:sp>
      <p:sp>
        <p:nvSpPr>
          <p:cNvPr id="167" name="Shape 167"/>
          <p:cNvSpPr txBox="1">
            <a:spLocks noGrp="1"/>
          </p:cNvSpPr>
          <p:nvPr>
            <p:ph type="body" idx="2"/>
          </p:nvPr>
        </p:nvSpPr>
        <p:spPr>
          <a:xfrm>
            <a:off x="4267200" y="1600200"/>
            <a:ext cx="3657600" cy="45261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A6080A"/>
              </a:buClr>
              <a:buSzPts val="1800"/>
              <a:buFont typeface="Times New Roman"/>
              <a:buChar char="●"/>
            </a:pPr>
            <a:r>
              <a:rPr lang="en-US" sz="1800">
                <a:latin typeface="Times New Roman"/>
                <a:ea typeface="Times New Roman"/>
                <a:cs typeface="Times New Roman"/>
                <a:sym typeface="Times New Roman"/>
              </a:rPr>
              <a:t>Rectangular Design: </a:t>
            </a:r>
            <a:endParaRPr sz="1800">
              <a:latin typeface="Times New Roman"/>
              <a:ea typeface="Times New Roman"/>
              <a:cs typeface="Times New Roman"/>
              <a:sym typeface="Times New Roman"/>
            </a:endParaRPr>
          </a:p>
          <a:p>
            <a:pPr marL="914400" lvl="1" indent="-342900" rtl="0">
              <a:spcBef>
                <a:spcPts val="0"/>
              </a:spcBef>
              <a:spcAft>
                <a:spcPts val="0"/>
              </a:spcAft>
              <a:buClr>
                <a:srgbClr val="A6080A"/>
              </a:buClr>
              <a:buSzPts val="1800"/>
              <a:buFont typeface="Times New Roman"/>
              <a:buChar char="○"/>
            </a:pPr>
            <a:r>
              <a:rPr lang="en-US" sz="1800">
                <a:latin typeface="Times New Roman"/>
                <a:ea typeface="Times New Roman"/>
                <a:cs typeface="Times New Roman"/>
                <a:sym typeface="Times New Roman"/>
              </a:rPr>
              <a:t>Low surface area for amount of coverage</a:t>
            </a:r>
            <a:endParaRPr sz="1800">
              <a:latin typeface="Times New Roman"/>
              <a:ea typeface="Times New Roman"/>
              <a:cs typeface="Times New Roman"/>
              <a:sym typeface="Times New Roman"/>
            </a:endParaRPr>
          </a:p>
          <a:p>
            <a:pPr marL="914400" lvl="1" indent="-342900" rtl="0">
              <a:spcBef>
                <a:spcPts val="0"/>
              </a:spcBef>
              <a:spcAft>
                <a:spcPts val="0"/>
              </a:spcAft>
              <a:buClr>
                <a:srgbClr val="A6080A"/>
              </a:buClr>
              <a:buSzPts val="1800"/>
              <a:buFont typeface="Times New Roman"/>
              <a:buChar char="○"/>
            </a:pPr>
            <a:r>
              <a:rPr lang="en-US" sz="1800">
                <a:latin typeface="Times New Roman"/>
                <a:ea typeface="Times New Roman"/>
                <a:cs typeface="Times New Roman"/>
                <a:sym typeface="Times New Roman"/>
              </a:rPr>
              <a:t>Repetition for easier manufacturing</a:t>
            </a:r>
            <a:endParaRPr sz="1800">
              <a:latin typeface="Times New Roman"/>
              <a:ea typeface="Times New Roman"/>
              <a:cs typeface="Times New Roman"/>
              <a:sym typeface="Times New Roman"/>
            </a:endParaRPr>
          </a:p>
          <a:p>
            <a:pPr marL="914400" lvl="1" indent="-342900" rtl="0">
              <a:spcBef>
                <a:spcPts val="0"/>
              </a:spcBef>
              <a:spcAft>
                <a:spcPts val="0"/>
              </a:spcAft>
              <a:buClr>
                <a:srgbClr val="A6080A"/>
              </a:buClr>
              <a:buSzPts val="1800"/>
              <a:buFont typeface="Times New Roman"/>
              <a:buChar char="○"/>
            </a:pPr>
            <a:r>
              <a:rPr lang="en-US" sz="1800">
                <a:latin typeface="Times New Roman"/>
                <a:ea typeface="Times New Roman"/>
                <a:cs typeface="Times New Roman"/>
                <a:sym typeface="Times New Roman"/>
              </a:rPr>
              <a:t>Symmetrical design allows efficient mounting</a:t>
            </a:r>
            <a:endParaRPr sz="1800">
              <a:latin typeface="Times New Roman"/>
              <a:ea typeface="Times New Roman"/>
              <a:cs typeface="Times New Roman"/>
              <a:sym typeface="Times New Roman"/>
            </a:endParaRPr>
          </a:p>
          <a:p>
            <a:pPr marL="914400" lvl="1" indent="-342900" rtl="0">
              <a:spcBef>
                <a:spcPts val="0"/>
              </a:spcBef>
              <a:spcAft>
                <a:spcPts val="0"/>
              </a:spcAft>
              <a:buClr>
                <a:srgbClr val="A6080A"/>
              </a:buClr>
              <a:buSzPts val="1800"/>
              <a:buFont typeface="Times New Roman"/>
              <a:buChar char="○"/>
            </a:pPr>
            <a:r>
              <a:rPr lang="en-US" sz="1800">
                <a:latin typeface="Times New Roman"/>
                <a:ea typeface="Times New Roman"/>
                <a:cs typeface="Times New Roman"/>
                <a:sym typeface="Times New Roman"/>
              </a:rPr>
              <a:t>Ease of modification if needed</a:t>
            </a:r>
            <a:endParaRPr/>
          </a:p>
        </p:txBody>
      </p:sp>
      <p:pic>
        <p:nvPicPr>
          <p:cNvPr id="168" name="Shape 168"/>
          <p:cNvPicPr preferRelativeResize="0"/>
          <p:nvPr/>
        </p:nvPicPr>
        <p:blipFill>
          <a:blip r:embed="rId3">
            <a:alphaModFix/>
          </a:blip>
          <a:stretch>
            <a:fillRect/>
          </a:stretch>
        </p:blipFill>
        <p:spPr>
          <a:xfrm>
            <a:off x="1597600" y="5442850"/>
            <a:ext cx="1376805" cy="1143000"/>
          </a:xfrm>
          <a:prstGeom prst="rect">
            <a:avLst/>
          </a:prstGeom>
          <a:noFill/>
          <a:ln>
            <a:noFill/>
          </a:ln>
        </p:spPr>
      </p:pic>
      <p:pic>
        <p:nvPicPr>
          <p:cNvPr id="169" name="Shape 169"/>
          <p:cNvPicPr preferRelativeResize="0"/>
          <p:nvPr/>
        </p:nvPicPr>
        <p:blipFill>
          <a:blip r:embed="rId4">
            <a:alphaModFix/>
          </a:blip>
          <a:stretch>
            <a:fillRect/>
          </a:stretch>
        </p:blipFill>
        <p:spPr>
          <a:xfrm>
            <a:off x="1118249" y="3687275"/>
            <a:ext cx="2335498" cy="1484450"/>
          </a:xfrm>
          <a:prstGeom prst="rect">
            <a:avLst/>
          </a:prstGeom>
          <a:noFill/>
          <a:ln>
            <a:noFill/>
          </a:ln>
        </p:spPr>
      </p:pic>
      <p:pic>
        <p:nvPicPr>
          <p:cNvPr id="170" name="Shape 170"/>
          <p:cNvPicPr preferRelativeResize="0"/>
          <p:nvPr/>
        </p:nvPicPr>
        <p:blipFill>
          <a:blip r:embed="rId5">
            <a:alphaModFix/>
          </a:blip>
          <a:stretch>
            <a:fillRect/>
          </a:stretch>
        </p:blipFill>
        <p:spPr>
          <a:xfrm>
            <a:off x="4114800" y="4475829"/>
            <a:ext cx="4777741" cy="1819750"/>
          </a:xfrm>
          <a:prstGeom prst="rect">
            <a:avLst/>
          </a:prstGeom>
          <a:noFill/>
          <a:ln>
            <a:noFill/>
          </a:ln>
        </p:spPr>
      </p:pic>
    </p:spTree>
  </p:cSld>
  <p:clrMapOvr>
    <a:masterClrMapping/>
  </p:clrMapOvr>
</p:sld>
</file>

<file path=ppt/theme/theme1.xml><?xml version="1.0" encoding="utf-8"?>
<a:theme xmlns:a="http://schemas.openxmlformats.org/drawingml/2006/main" name="Technic">
  <a:themeElements>
    <a:clrScheme name="Plaza">
      <a:dk1>
        <a:srgbClr val="000000"/>
      </a:dk1>
      <a:lt1>
        <a:srgbClr val="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1772</Words>
  <Application>Microsoft Macintosh PowerPoint</Application>
  <PresentationFormat>On-screen Show (4:3)</PresentationFormat>
  <Paragraphs>454</Paragraphs>
  <Slides>40</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Roboto Thin</vt:lpstr>
      <vt:lpstr>Roboto Medium</vt:lpstr>
      <vt:lpstr>Roboto</vt:lpstr>
      <vt:lpstr>Roboto Light</vt:lpstr>
      <vt:lpstr>Technic</vt:lpstr>
      <vt:lpstr>Team RED</vt:lpstr>
      <vt:lpstr>Red Team</vt:lpstr>
      <vt:lpstr>Goals &amp; Requirements</vt:lpstr>
      <vt:lpstr>Hardware Parts</vt:lpstr>
      <vt:lpstr>Frame  HJ MWC X-Mode Alien</vt:lpstr>
      <vt:lpstr>Motors Brushless T-Motor Navigator Series MN3110-KV700</vt:lpstr>
      <vt:lpstr>Propellers RAYCorp 1147 11x4.7</vt:lpstr>
      <vt:lpstr>Electronic Speed Controller (ESC) T-Motor 30A BLHeli_S 2-4S FPV version ESC</vt:lpstr>
      <vt:lpstr>Protective Cage</vt:lpstr>
      <vt:lpstr>Protective Cage</vt:lpstr>
      <vt:lpstr>Batteries</vt:lpstr>
      <vt:lpstr>Weight Analysis</vt:lpstr>
      <vt:lpstr>Camera RunCam Split 2</vt:lpstr>
      <vt:lpstr>Prototype LHI 220 Quadcopter Kit Full Carbon Frame Kit</vt:lpstr>
      <vt:lpstr>Design</vt:lpstr>
      <vt:lpstr>Hardware Layout</vt:lpstr>
      <vt:lpstr>Schematic</vt:lpstr>
      <vt:lpstr>PowerPoint Presentation</vt:lpstr>
      <vt:lpstr>PIXHAWK Mini 3 internal sensors (Gyro/Accel/Mag) Open-source Multiple connections such as UART, I2C, and CAN</vt:lpstr>
      <vt:lpstr>915 MHz Telemetry Radio Set allows ground station to communicate to quadcopter allows view of in flight data QGroundControl program open source  FrSky ACCST Taranis Q X7 Transmitter with X8R receiver open source firmware  multiple channels for multiple flight modes</vt:lpstr>
      <vt:lpstr>PowerPoint Presentation</vt:lpstr>
      <vt:lpstr>Design 1 (Testing)  Ultrasonic sensor (0 - 14 ft range) Positioned closer to base due to longer detection range  Infrared sensor ( 8in - 5ft range) Positioned on the ends of the arms due to shorter detection range</vt:lpstr>
      <vt:lpstr>Design 2 (Probable) Ultrasonic sensors  5 total 1 on each side of base (front/back/left/right) 1 on bottom of base</vt:lpstr>
      <vt:lpstr>Microcontroller</vt:lpstr>
      <vt:lpstr>Software Implementation</vt:lpstr>
      <vt:lpstr>Software Functional Flow</vt:lpstr>
      <vt:lpstr>MAVLink</vt:lpstr>
      <vt:lpstr>Choosing a computer</vt:lpstr>
      <vt:lpstr>Intel Compute Stick</vt:lpstr>
      <vt:lpstr>Operating Cycle - Video Processing</vt:lpstr>
      <vt:lpstr>Detection</vt:lpstr>
      <vt:lpstr>Tracking</vt:lpstr>
      <vt:lpstr>MCU / CPU Communication</vt:lpstr>
      <vt:lpstr>Progress</vt:lpstr>
      <vt:lpstr>Drone Progress - Build</vt:lpstr>
      <vt:lpstr>Work Distribution</vt:lpstr>
      <vt:lpstr>Progress</vt:lpstr>
      <vt:lpstr>Budget Analysis</vt:lpstr>
      <vt:lpstr>Challenges</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RED</dc:title>
  <cp:lastModifiedBy>Pamela</cp:lastModifiedBy>
  <cp:revision>1</cp:revision>
  <dcterms:modified xsi:type="dcterms:W3CDTF">2018-04-21T16:53:08Z</dcterms:modified>
</cp:coreProperties>
</file>