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72"/>
  </p:notesMasterIdLst>
  <p:sldIdLst>
    <p:sldId id="256" r:id="rId5"/>
    <p:sldId id="260" r:id="rId6"/>
    <p:sldId id="257" r:id="rId7"/>
    <p:sldId id="258" r:id="rId8"/>
    <p:sldId id="259" r:id="rId9"/>
    <p:sldId id="327" r:id="rId10"/>
    <p:sldId id="334" r:id="rId11"/>
    <p:sldId id="336" r:id="rId12"/>
    <p:sldId id="328" r:id="rId13"/>
    <p:sldId id="403" r:id="rId14"/>
    <p:sldId id="379" r:id="rId15"/>
    <p:sldId id="380" r:id="rId16"/>
    <p:sldId id="401" r:id="rId17"/>
    <p:sldId id="338" r:id="rId18"/>
    <p:sldId id="339" r:id="rId19"/>
    <p:sldId id="333" r:id="rId20"/>
    <p:sldId id="383" r:id="rId21"/>
    <p:sldId id="381" r:id="rId22"/>
    <p:sldId id="382" r:id="rId23"/>
    <p:sldId id="384" r:id="rId24"/>
    <p:sldId id="346" r:id="rId25"/>
    <p:sldId id="347" r:id="rId26"/>
    <p:sldId id="356" r:id="rId27"/>
    <p:sldId id="357" r:id="rId28"/>
    <p:sldId id="358" r:id="rId29"/>
    <p:sldId id="386" r:id="rId30"/>
    <p:sldId id="387" r:id="rId31"/>
    <p:sldId id="388" r:id="rId32"/>
    <p:sldId id="389" r:id="rId33"/>
    <p:sldId id="350" r:id="rId34"/>
    <p:sldId id="349" r:id="rId35"/>
    <p:sldId id="348" r:id="rId36"/>
    <p:sldId id="342" r:id="rId37"/>
    <p:sldId id="343" r:id="rId38"/>
    <p:sldId id="344" r:id="rId39"/>
    <p:sldId id="345" r:id="rId40"/>
    <p:sldId id="352" r:id="rId41"/>
    <p:sldId id="341" r:id="rId42"/>
    <p:sldId id="351" r:id="rId43"/>
    <p:sldId id="375" r:id="rId44"/>
    <p:sldId id="353" r:id="rId45"/>
    <p:sldId id="374" r:id="rId46"/>
    <p:sldId id="372" r:id="rId47"/>
    <p:sldId id="355" r:id="rId48"/>
    <p:sldId id="340" r:id="rId49"/>
    <p:sldId id="385" r:id="rId50"/>
    <p:sldId id="390" r:id="rId51"/>
    <p:sldId id="391" r:id="rId52"/>
    <p:sldId id="262" r:id="rId53"/>
    <p:sldId id="264" r:id="rId54"/>
    <p:sldId id="354" r:id="rId55"/>
    <p:sldId id="369" r:id="rId56"/>
    <p:sldId id="396" r:id="rId57"/>
    <p:sldId id="402" r:id="rId58"/>
    <p:sldId id="395" r:id="rId59"/>
    <p:sldId id="370" r:id="rId60"/>
    <p:sldId id="397" r:id="rId61"/>
    <p:sldId id="398" r:id="rId62"/>
    <p:sldId id="363" r:id="rId63"/>
    <p:sldId id="399" r:id="rId64"/>
    <p:sldId id="400" r:id="rId65"/>
    <p:sldId id="364" r:id="rId66"/>
    <p:sldId id="392" r:id="rId67"/>
    <p:sldId id="393" r:id="rId68"/>
    <p:sldId id="394" r:id="rId69"/>
    <p:sldId id="368" r:id="rId70"/>
    <p:sldId id="371" r:id="rId7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81FA21-D24D-4CC8-AC42-C6351E7FE664}" v="738" dt="2018-04-16T14:39:28.943"/>
    <p1510:client id="{B5F34C8C-CC06-43A2-935C-8C1652A396B2}" v="1381" dt="2018-04-16T15:15:39.2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3" d="100"/>
          <a:sy n="83" d="100"/>
        </p:scale>
        <p:origin x="1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ies Kassabi" userId="e499f974-2bd3-4766-8374-bc029a3625da" providerId="ADAL" clId="{9681FA21-D24D-4CC8-AC42-C6351E7FE664}"/>
    <pc:docChg chg="undo custSel addSld delSld modSld sldOrd">
      <pc:chgData name="Dries Kassabi" userId="e499f974-2bd3-4766-8374-bc029a3625da" providerId="ADAL" clId="{9681FA21-D24D-4CC8-AC42-C6351E7FE664}" dt="2018-04-16T14:39:28.968" v="1191" actId="27636"/>
      <pc:docMkLst>
        <pc:docMk/>
      </pc:docMkLst>
      <pc:sldChg chg="modSp">
        <pc:chgData name="Dries Kassabi" userId="e499f974-2bd3-4766-8374-bc029a3625da" providerId="ADAL" clId="{9681FA21-D24D-4CC8-AC42-C6351E7FE664}" dt="2018-04-16T14:39:28.968" v="1191" actId="27636"/>
        <pc:sldMkLst>
          <pc:docMk/>
          <pc:sldMk cId="3299467923" sldId="258"/>
        </pc:sldMkLst>
        <pc:spChg chg="mod">
          <ac:chgData name="Dries Kassabi" userId="e499f974-2bd3-4766-8374-bc029a3625da" providerId="ADAL" clId="{9681FA21-D24D-4CC8-AC42-C6351E7FE664}" dt="2018-04-16T14:39:28.968" v="1191" actId="27636"/>
          <ac:spMkLst>
            <pc:docMk/>
            <pc:sldMk cId="3299467923" sldId="258"/>
            <ac:spMk id="3" creationId="{00000000-0000-0000-0000-000000000000}"/>
          </ac:spMkLst>
        </pc:spChg>
      </pc:sldChg>
      <pc:sldChg chg="addSp delSp modSp add">
        <pc:chgData name="Dries Kassabi" userId="e499f974-2bd3-4766-8374-bc029a3625da" providerId="ADAL" clId="{9681FA21-D24D-4CC8-AC42-C6351E7FE664}" dt="2018-04-16T14:32:38.621" v="1093" actId="1076"/>
        <pc:sldMkLst>
          <pc:docMk/>
          <pc:sldMk cId="3230152680" sldId="262"/>
        </pc:sldMkLst>
        <pc:spChg chg="add del mod">
          <ac:chgData name="Dries Kassabi" userId="e499f974-2bd3-4766-8374-bc029a3625da" providerId="ADAL" clId="{9681FA21-D24D-4CC8-AC42-C6351E7FE664}" dt="2018-04-16T14:29:27.783" v="728" actId="767"/>
          <ac:spMkLst>
            <pc:docMk/>
            <pc:sldMk cId="3230152680" sldId="262"/>
            <ac:spMk id="2" creationId="{6AB8C6D3-C440-48DD-9DA4-018159ADA1D7}"/>
          </ac:spMkLst>
        </pc:spChg>
        <pc:spChg chg="add del mod">
          <ac:chgData name="Dries Kassabi" userId="e499f974-2bd3-4766-8374-bc029a3625da" providerId="ADAL" clId="{9681FA21-D24D-4CC8-AC42-C6351E7FE664}" dt="2018-04-16T14:29:27.564" v="727" actId="1076"/>
          <ac:spMkLst>
            <pc:docMk/>
            <pc:sldMk cId="3230152680" sldId="262"/>
            <ac:spMk id="3" creationId="{33715DBB-B108-4EAA-B135-B83A0882B1FA}"/>
          </ac:spMkLst>
        </pc:spChg>
        <pc:spChg chg="add del mod">
          <ac:chgData name="Dries Kassabi" userId="e499f974-2bd3-4766-8374-bc029a3625da" providerId="ADAL" clId="{9681FA21-D24D-4CC8-AC42-C6351E7FE664}" dt="2018-04-16T14:29:38.270" v="734" actId="478"/>
          <ac:spMkLst>
            <pc:docMk/>
            <pc:sldMk cId="3230152680" sldId="262"/>
            <ac:spMk id="4" creationId="{00000000-0000-0000-0000-000000000000}"/>
          </ac:spMkLst>
        </pc:spChg>
        <pc:spChg chg="add mod">
          <ac:chgData name="Dries Kassabi" userId="e499f974-2bd3-4766-8374-bc029a3625da" providerId="ADAL" clId="{9681FA21-D24D-4CC8-AC42-C6351E7FE664}" dt="2018-04-16T14:32:38.621" v="1093" actId="1076"/>
          <ac:spMkLst>
            <pc:docMk/>
            <pc:sldMk cId="3230152680" sldId="262"/>
            <ac:spMk id="6" creationId="{2E5CF0F4-F6AE-48CB-9BD2-F200924567C5}"/>
          </ac:spMkLst>
        </pc:spChg>
        <pc:spChg chg="mod">
          <ac:chgData name="Dries Kassabi" userId="e499f974-2bd3-4766-8374-bc029a3625da" providerId="ADAL" clId="{9681FA21-D24D-4CC8-AC42-C6351E7FE664}" dt="2018-04-15T21:19:35.325" v="72" actId="27636"/>
          <ac:spMkLst>
            <pc:docMk/>
            <pc:sldMk cId="3230152680" sldId="262"/>
            <ac:spMk id="7" creationId="{00000000-0000-0000-0000-000000000000}"/>
          </ac:spMkLst>
        </pc:spChg>
        <pc:graphicFrameChg chg="mod modGraphic">
          <ac:chgData name="Dries Kassabi" userId="e499f974-2bd3-4766-8374-bc029a3625da" providerId="ADAL" clId="{9681FA21-D24D-4CC8-AC42-C6351E7FE664}" dt="2018-04-15T21:53:20.070" v="109" actId="12385"/>
          <ac:graphicFrameMkLst>
            <pc:docMk/>
            <pc:sldMk cId="3230152680" sldId="262"/>
            <ac:graphicFrameMk id="5" creationId="{00000000-0000-0000-0000-000000000000}"/>
          </ac:graphicFrameMkLst>
        </pc:graphicFrameChg>
      </pc:sldChg>
      <pc:sldChg chg="addSp delSp modSp add">
        <pc:chgData name="Dries Kassabi" userId="e499f974-2bd3-4766-8374-bc029a3625da" providerId="ADAL" clId="{9681FA21-D24D-4CC8-AC42-C6351E7FE664}" dt="2018-04-16T14:33:54.346" v="1170" actId="20577"/>
        <pc:sldMkLst>
          <pc:docMk/>
          <pc:sldMk cId="3215210752" sldId="264"/>
        </pc:sldMkLst>
        <pc:spChg chg="add del mod">
          <ac:chgData name="Dries Kassabi" userId="e499f974-2bd3-4766-8374-bc029a3625da" providerId="ADAL" clId="{9681FA21-D24D-4CC8-AC42-C6351E7FE664}" dt="2018-04-16T14:33:13.105" v="1098" actId="20577"/>
          <ac:spMkLst>
            <pc:docMk/>
            <pc:sldMk cId="3215210752" sldId="264"/>
            <ac:spMk id="2" creationId="{A2516B84-20F4-41E4-A80D-3EE04B502460}"/>
          </ac:spMkLst>
        </pc:spChg>
        <pc:spChg chg="del">
          <ac:chgData name="Dries Kassabi" userId="e499f974-2bd3-4766-8374-bc029a3625da" providerId="ADAL" clId="{9681FA21-D24D-4CC8-AC42-C6351E7FE664}" dt="2018-04-16T14:32:50.278" v="1094" actId="478"/>
          <ac:spMkLst>
            <pc:docMk/>
            <pc:sldMk cId="3215210752" sldId="264"/>
            <ac:spMk id="4" creationId="{00000000-0000-0000-0000-000000000000}"/>
          </ac:spMkLst>
        </pc:spChg>
        <pc:spChg chg="mod">
          <ac:chgData name="Dries Kassabi" userId="e499f974-2bd3-4766-8374-bc029a3625da" providerId="ADAL" clId="{9681FA21-D24D-4CC8-AC42-C6351E7FE664}" dt="2018-04-15T21:19:47.203" v="74" actId="27636"/>
          <ac:spMkLst>
            <pc:docMk/>
            <pc:sldMk cId="3215210752" sldId="264"/>
            <ac:spMk id="7" creationId="{00000000-0000-0000-0000-000000000000}"/>
          </ac:spMkLst>
        </pc:spChg>
        <pc:spChg chg="add mod">
          <ac:chgData name="Dries Kassabi" userId="e499f974-2bd3-4766-8374-bc029a3625da" providerId="ADAL" clId="{9681FA21-D24D-4CC8-AC42-C6351E7FE664}" dt="2018-04-16T14:33:54.346" v="1170" actId="20577"/>
          <ac:spMkLst>
            <pc:docMk/>
            <pc:sldMk cId="3215210752" sldId="264"/>
            <ac:spMk id="8" creationId="{92D03B1E-AD60-404E-9EB2-9642BE4EFE4E}"/>
          </ac:spMkLst>
        </pc:spChg>
      </pc:sldChg>
      <pc:sldChg chg="modSp add del">
        <pc:chgData name="Dries Kassabi" userId="e499f974-2bd3-4766-8374-bc029a3625da" providerId="ADAL" clId="{9681FA21-D24D-4CC8-AC42-C6351E7FE664}" dt="2018-04-16T14:33:59.002" v="1171" actId="2696"/>
        <pc:sldMkLst>
          <pc:docMk/>
          <pc:sldMk cId="3078971076" sldId="266"/>
        </pc:sldMkLst>
        <pc:spChg chg="mod">
          <ac:chgData name="Dries Kassabi" userId="e499f974-2bd3-4766-8374-bc029a3625da" providerId="ADAL" clId="{9681FA21-D24D-4CC8-AC42-C6351E7FE664}" dt="2018-04-15T21:19:59.929" v="76" actId="27636"/>
          <ac:spMkLst>
            <pc:docMk/>
            <pc:sldMk cId="3078971076" sldId="266"/>
            <ac:spMk id="7" creationId="{00000000-0000-0000-0000-000000000000}"/>
          </ac:spMkLst>
        </pc:spChg>
      </pc:sldChg>
      <pc:sldChg chg="modSp">
        <pc:chgData name="Dries Kassabi" userId="e499f974-2bd3-4766-8374-bc029a3625da" providerId="ADAL" clId="{9681FA21-D24D-4CC8-AC42-C6351E7FE664}" dt="2018-04-16T14:39:12.872" v="1173" actId="20577"/>
        <pc:sldMkLst>
          <pc:docMk/>
          <pc:sldMk cId="2630765380" sldId="327"/>
        </pc:sldMkLst>
        <pc:graphicFrameChg chg="modGraphic">
          <ac:chgData name="Dries Kassabi" userId="e499f974-2bd3-4766-8374-bc029a3625da" providerId="ADAL" clId="{9681FA21-D24D-4CC8-AC42-C6351E7FE664}" dt="2018-04-16T14:39:12.872" v="1173" actId="20577"/>
          <ac:graphicFrameMkLst>
            <pc:docMk/>
            <pc:sldMk cId="2630765380" sldId="327"/>
            <ac:graphicFrameMk id="7" creationId="{C49A00B5-E7AC-4C0C-BBC7-892FAE79E4DD}"/>
          </ac:graphicFrameMkLst>
        </pc:graphicFrameChg>
      </pc:sldChg>
      <pc:sldChg chg="modSp">
        <pc:chgData name="Dries Kassabi" userId="e499f974-2bd3-4766-8374-bc029a3625da" providerId="ADAL" clId="{9681FA21-D24D-4CC8-AC42-C6351E7FE664}" dt="2018-04-16T13:45:02.166" v="323" actId="20577"/>
        <pc:sldMkLst>
          <pc:docMk/>
          <pc:sldMk cId="2261168083" sldId="346"/>
        </pc:sldMkLst>
        <pc:spChg chg="mod">
          <ac:chgData name="Dries Kassabi" userId="e499f974-2bd3-4766-8374-bc029a3625da" providerId="ADAL" clId="{9681FA21-D24D-4CC8-AC42-C6351E7FE664}" dt="2018-04-16T13:45:02.166" v="323" actId="20577"/>
          <ac:spMkLst>
            <pc:docMk/>
            <pc:sldMk cId="2261168083" sldId="346"/>
            <ac:spMk id="3" creationId="{00000000-0000-0000-0000-000000000000}"/>
          </ac:spMkLst>
        </pc:spChg>
      </pc:sldChg>
      <pc:sldChg chg="modSp">
        <pc:chgData name="Dries Kassabi" userId="e499f974-2bd3-4766-8374-bc029a3625da" providerId="ADAL" clId="{9681FA21-D24D-4CC8-AC42-C6351E7FE664}" dt="2018-04-16T13:45:49.575" v="340" actId="20577"/>
        <pc:sldMkLst>
          <pc:docMk/>
          <pc:sldMk cId="1484802590" sldId="347"/>
        </pc:sldMkLst>
        <pc:spChg chg="mod">
          <ac:chgData name="Dries Kassabi" userId="e499f974-2bd3-4766-8374-bc029a3625da" providerId="ADAL" clId="{9681FA21-D24D-4CC8-AC42-C6351E7FE664}" dt="2018-04-16T13:45:46.865" v="337" actId="20577"/>
          <ac:spMkLst>
            <pc:docMk/>
            <pc:sldMk cId="1484802590" sldId="347"/>
            <ac:spMk id="12" creationId="{00000000-0000-0000-0000-000000000000}"/>
          </ac:spMkLst>
        </pc:spChg>
        <pc:spChg chg="mod">
          <ac:chgData name="Dries Kassabi" userId="e499f974-2bd3-4766-8374-bc029a3625da" providerId="ADAL" clId="{9681FA21-D24D-4CC8-AC42-C6351E7FE664}" dt="2018-04-16T13:45:49.575" v="340" actId="20577"/>
          <ac:spMkLst>
            <pc:docMk/>
            <pc:sldMk cId="1484802590" sldId="347"/>
            <ac:spMk id="13" creationId="{00000000-0000-0000-0000-000000000000}"/>
          </ac:spMkLst>
        </pc:spChg>
      </pc:sldChg>
      <pc:sldChg chg="modSp">
        <pc:chgData name="Dries Kassabi" userId="e499f974-2bd3-4766-8374-bc029a3625da" providerId="ADAL" clId="{9681FA21-D24D-4CC8-AC42-C6351E7FE664}" dt="2018-04-15T21:48:41.167" v="98" actId="1076"/>
        <pc:sldMkLst>
          <pc:docMk/>
          <pc:sldMk cId="3906478029" sldId="351"/>
        </pc:sldMkLst>
        <pc:graphicFrameChg chg="mod modGraphic">
          <ac:chgData name="Dries Kassabi" userId="e499f974-2bd3-4766-8374-bc029a3625da" providerId="ADAL" clId="{9681FA21-D24D-4CC8-AC42-C6351E7FE664}" dt="2018-04-15T21:48:41.167" v="98" actId="1076"/>
          <ac:graphicFrameMkLst>
            <pc:docMk/>
            <pc:sldMk cId="3906478029" sldId="351"/>
            <ac:graphicFrameMk id="5" creationId="{5FBC604F-6A6D-40E5-9973-A675344508C1}"/>
          </ac:graphicFrameMkLst>
        </pc:graphicFrameChg>
      </pc:sldChg>
      <pc:sldChg chg="modSp">
        <pc:chgData name="Dries Kassabi" userId="e499f974-2bd3-4766-8374-bc029a3625da" providerId="ADAL" clId="{9681FA21-D24D-4CC8-AC42-C6351E7FE664}" dt="2018-04-15T21:42:21.257" v="77" actId="2165"/>
        <pc:sldMkLst>
          <pc:docMk/>
          <pc:sldMk cId="255714565" sldId="357"/>
        </pc:sldMkLst>
        <pc:graphicFrameChg chg="modGraphic">
          <ac:chgData name="Dries Kassabi" userId="e499f974-2bd3-4766-8374-bc029a3625da" providerId="ADAL" clId="{9681FA21-D24D-4CC8-AC42-C6351E7FE664}" dt="2018-04-15T21:42:21.257" v="77" actId="2165"/>
          <ac:graphicFrameMkLst>
            <pc:docMk/>
            <pc:sldMk cId="255714565" sldId="357"/>
            <ac:graphicFrameMk id="3" creationId="{2825A2DE-70D9-42E7-8CD8-3B97F9A00D51}"/>
          </ac:graphicFrameMkLst>
        </pc:graphicFrameChg>
      </pc:sldChg>
      <pc:sldChg chg="addSp delSp modSp">
        <pc:chgData name="Dries Kassabi" userId="e499f974-2bd3-4766-8374-bc029a3625da" providerId="ADAL" clId="{9681FA21-D24D-4CC8-AC42-C6351E7FE664}" dt="2018-04-16T13:45:59.404" v="348" actId="20577"/>
        <pc:sldMkLst>
          <pc:docMk/>
          <pc:sldMk cId="3521587861" sldId="358"/>
        </pc:sldMkLst>
        <pc:spChg chg="del">
          <ac:chgData name="Dries Kassabi" userId="e499f974-2bd3-4766-8374-bc029a3625da" providerId="ADAL" clId="{9681FA21-D24D-4CC8-AC42-C6351E7FE664}" dt="2018-04-15T21:43:32.185" v="81" actId="14100"/>
          <ac:spMkLst>
            <pc:docMk/>
            <pc:sldMk cId="3521587861" sldId="358"/>
            <ac:spMk id="15" creationId="{AF75C850-541D-4C6A-9D3C-F7A7BF63F63B}"/>
          </ac:spMkLst>
        </pc:spChg>
        <pc:spChg chg="mod">
          <ac:chgData name="Dries Kassabi" userId="e499f974-2bd3-4766-8374-bc029a3625da" providerId="ADAL" clId="{9681FA21-D24D-4CC8-AC42-C6351E7FE664}" dt="2018-04-16T13:45:54.775" v="345" actId="20577"/>
          <ac:spMkLst>
            <pc:docMk/>
            <pc:sldMk cId="3521587861" sldId="358"/>
            <ac:spMk id="29" creationId="{81563FFE-6277-45C7-8AE7-F43F0F723F14}"/>
          </ac:spMkLst>
        </pc:spChg>
        <pc:spChg chg="mod">
          <ac:chgData name="Dries Kassabi" userId="e499f974-2bd3-4766-8374-bc029a3625da" providerId="ADAL" clId="{9681FA21-D24D-4CC8-AC42-C6351E7FE664}" dt="2018-04-16T13:45:59.404" v="348" actId="20577"/>
          <ac:spMkLst>
            <pc:docMk/>
            <pc:sldMk cId="3521587861" sldId="358"/>
            <ac:spMk id="30" creationId="{F0A73A1A-E635-498D-ACBE-1A575645F577}"/>
          </ac:spMkLst>
        </pc:spChg>
        <pc:picChg chg="add mod">
          <ac:chgData name="Dries Kassabi" userId="e499f974-2bd3-4766-8374-bc029a3625da" providerId="ADAL" clId="{9681FA21-D24D-4CC8-AC42-C6351E7FE664}" dt="2018-04-15T21:43:37.261" v="82" actId="14100"/>
          <ac:picMkLst>
            <pc:docMk/>
            <pc:sldMk cId="3521587861" sldId="358"/>
            <ac:picMk id="22" creationId="{B71334AE-3DFA-4EA1-84E0-42C7F040A9EF}"/>
          </ac:picMkLst>
        </pc:picChg>
      </pc:sldChg>
      <pc:sldChg chg="addSp delSp modSp">
        <pc:chgData name="Dries Kassabi" userId="e499f974-2bd3-4766-8374-bc029a3625da" providerId="ADAL" clId="{9681FA21-D24D-4CC8-AC42-C6351E7FE664}" dt="2018-04-16T14:13:07.740" v="485" actId="20577"/>
        <pc:sldMkLst>
          <pc:docMk/>
          <pc:sldMk cId="2326767013" sldId="363"/>
        </pc:sldMkLst>
        <pc:spChg chg="mod">
          <ac:chgData name="Dries Kassabi" userId="e499f974-2bd3-4766-8374-bc029a3625da" providerId="ADAL" clId="{9681FA21-D24D-4CC8-AC42-C6351E7FE664}" dt="2018-04-16T14:13:07.740" v="485" actId="20577"/>
          <ac:spMkLst>
            <pc:docMk/>
            <pc:sldMk cId="2326767013" sldId="363"/>
            <ac:spMk id="3" creationId="{00000000-0000-0000-0000-000000000000}"/>
          </ac:spMkLst>
        </pc:spChg>
        <pc:spChg chg="add del mod">
          <ac:chgData name="Dries Kassabi" userId="e499f974-2bd3-4766-8374-bc029a3625da" providerId="ADAL" clId="{9681FA21-D24D-4CC8-AC42-C6351E7FE664}" dt="2018-04-16T14:12:49" v="419" actId="20577"/>
          <ac:spMkLst>
            <pc:docMk/>
            <pc:sldMk cId="2326767013" sldId="363"/>
            <ac:spMk id="5" creationId="{71837E5D-EBD2-43D0-9BB8-A85D124C1EDC}"/>
          </ac:spMkLst>
        </pc:spChg>
        <pc:picChg chg="del mod">
          <ac:chgData name="Dries Kassabi" userId="e499f974-2bd3-4766-8374-bc029a3625da" providerId="ADAL" clId="{9681FA21-D24D-4CC8-AC42-C6351E7FE664}" dt="2018-04-16T14:12:44.391" v="418" actId="478"/>
          <ac:picMkLst>
            <pc:docMk/>
            <pc:sldMk cId="2326767013" sldId="363"/>
            <ac:picMk id="8" creationId="{00000000-0000-0000-0000-000000000000}"/>
          </ac:picMkLst>
        </pc:picChg>
      </pc:sldChg>
      <pc:sldChg chg="addSp delSp modSp">
        <pc:chgData name="Dries Kassabi" userId="e499f974-2bd3-4766-8374-bc029a3625da" providerId="ADAL" clId="{9681FA21-D24D-4CC8-AC42-C6351E7FE664}" dt="2018-04-15T22:06:21.255" v="273" actId="20577"/>
        <pc:sldMkLst>
          <pc:docMk/>
          <pc:sldMk cId="1020934425" sldId="364"/>
        </pc:sldMkLst>
        <pc:spChg chg="del mod">
          <ac:chgData name="Dries Kassabi" userId="e499f974-2bd3-4766-8374-bc029a3625da" providerId="ADAL" clId="{9681FA21-D24D-4CC8-AC42-C6351E7FE664}" dt="2018-04-15T21:58:43.024" v="115" actId="20577"/>
          <ac:spMkLst>
            <pc:docMk/>
            <pc:sldMk cId="1020934425" sldId="364"/>
            <ac:spMk id="3" creationId="{00000000-0000-0000-0000-000000000000}"/>
          </ac:spMkLst>
        </pc:spChg>
        <pc:spChg chg="del">
          <ac:chgData name="Dries Kassabi" userId="e499f974-2bd3-4766-8374-bc029a3625da" providerId="ADAL" clId="{9681FA21-D24D-4CC8-AC42-C6351E7FE664}" dt="2018-04-15T21:58:43.024" v="115" actId="20577"/>
          <ac:spMkLst>
            <pc:docMk/>
            <pc:sldMk cId="1020934425" sldId="364"/>
            <ac:spMk id="4" creationId="{00000000-0000-0000-0000-000000000000}"/>
          </ac:spMkLst>
        </pc:spChg>
        <pc:spChg chg="add mod">
          <ac:chgData name="Dries Kassabi" userId="e499f974-2bd3-4766-8374-bc029a3625da" providerId="ADAL" clId="{9681FA21-D24D-4CC8-AC42-C6351E7FE664}" dt="2018-04-15T22:06:21.255" v="273" actId="20577"/>
          <ac:spMkLst>
            <pc:docMk/>
            <pc:sldMk cId="1020934425" sldId="364"/>
            <ac:spMk id="5" creationId="{4E9494C2-7536-47C3-BCA7-D661D79888AE}"/>
          </ac:spMkLst>
        </pc:spChg>
      </pc:sldChg>
      <pc:sldChg chg="del">
        <pc:chgData name="Dries Kassabi" userId="e499f974-2bd3-4766-8374-bc029a3625da" providerId="ADAL" clId="{9681FA21-D24D-4CC8-AC42-C6351E7FE664}" dt="2018-04-15T21:58:21.440" v="111" actId="2696"/>
        <pc:sldMkLst>
          <pc:docMk/>
          <pc:sldMk cId="2782950945" sldId="365"/>
        </pc:sldMkLst>
      </pc:sldChg>
      <pc:sldChg chg="del">
        <pc:chgData name="Dries Kassabi" userId="e499f974-2bd3-4766-8374-bc029a3625da" providerId="ADAL" clId="{9681FA21-D24D-4CC8-AC42-C6351E7FE664}" dt="2018-04-15T21:58:22.833" v="112" actId="2696"/>
        <pc:sldMkLst>
          <pc:docMk/>
          <pc:sldMk cId="2805403231" sldId="366"/>
        </pc:sldMkLst>
      </pc:sldChg>
      <pc:sldChg chg="del">
        <pc:chgData name="Dries Kassabi" userId="e499f974-2bd3-4766-8374-bc029a3625da" providerId="ADAL" clId="{9681FA21-D24D-4CC8-AC42-C6351E7FE664}" dt="2018-04-15T21:58:23.648" v="113" actId="2696"/>
        <pc:sldMkLst>
          <pc:docMk/>
          <pc:sldMk cId="929783507" sldId="367"/>
        </pc:sldMkLst>
      </pc:sldChg>
      <pc:sldChg chg="modSp">
        <pc:chgData name="Dries Kassabi" userId="e499f974-2bd3-4766-8374-bc029a3625da" providerId="ADAL" clId="{9681FA21-D24D-4CC8-AC42-C6351E7FE664}" dt="2018-04-15T21:05:57.819" v="28" actId="20577"/>
        <pc:sldMkLst>
          <pc:docMk/>
          <pc:sldMk cId="1851713540" sldId="368"/>
        </pc:sldMkLst>
        <pc:graphicFrameChg chg="modGraphic">
          <ac:chgData name="Dries Kassabi" userId="e499f974-2bd3-4766-8374-bc029a3625da" providerId="ADAL" clId="{9681FA21-D24D-4CC8-AC42-C6351E7FE664}" dt="2018-04-15T21:05:57.819" v="28" actId="20577"/>
          <ac:graphicFrameMkLst>
            <pc:docMk/>
            <pc:sldMk cId="1851713540" sldId="368"/>
            <ac:graphicFrameMk id="8" creationId="{00000000-0000-0000-0000-000000000000}"/>
          </ac:graphicFrameMkLst>
        </pc:graphicFrameChg>
      </pc:sldChg>
      <pc:sldChg chg="addSp delSp modSp">
        <pc:chgData name="Dries Kassabi" userId="e499f974-2bd3-4766-8374-bc029a3625da" providerId="ADAL" clId="{9681FA21-D24D-4CC8-AC42-C6351E7FE664}" dt="2018-04-16T13:58:40.689" v="376" actId="14100"/>
        <pc:sldMkLst>
          <pc:docMk/>
          <pc:sldMk cId="3183439345" sldId="369"/>
        </pc:sldMkLst>
        <pc:spChg chg="mod">
          <ac:chgData name="Dries Kassabi" userId="e499f974-2bd3-4766-8374-bc029a3625da" providerId="ADAL" clId="{9681FA21-D24D-4CC8-AC42-C6351E7FE664}" dt="2018-04-15T21:05:20.048" v="1" actId="27636"/>
          <ac:spMkLst>
            <pc:docMk/>
            <pc:sldMk cId="3183439345" sldId="369"/>
            <ac:spMk id="4" creationId="{2F9135B9-7EC5-492C-B816-9DA2F3AED831}"/>
          </ac:spMkLst>
        </pc:spChg>
        <pc:spChg chg="mod">
          <ac:chgData name="Dries Kassabi" userId="e499f974-2bd3-4766-8374-bc029a3625da" providerId="ADAL" clId="{9681FA21-D24D-4CC8-AC42-C6351E7FE664}" dt="2018-04-15T21:05:20.052" v="2" actId="27636"/>
          <ac:spMkLst>
            <pc:docMk/>
            <pc:sldMk cId="3183439345" sldId="369"/>
            <ac:spMk id="5" creationId="{92130A11-EF6D-467C-BD23-7CF7B07F77FD}"/>
          </ac:spMkLst>
        </pc:spChg>
        <pc:spChg chg="add del mod">
          <ac:chgData name="Dries Kassabi" userId="e499f974-2bd3-4766-8374-bc029a3625da" providerId="ADAL" clId="{9681FA21-D24D-4CC8-AC42-C6351E7FE664}" dt="2018-04-16T13:58:40.689" v="376" actId="14100"/>
          <ac:spMkLst>
            <pc:docMk/>
            <pc:sldMk cId="3183439345" sldId="369"/>
            <ac:spMk id="5" creationId="{04DA3DD4-09F6-480C-B5E8-1E28AA1A755E}"/>
          </ac:spMkLst>
        </pc:spChg>
        <pc:picChg chg="del">
          <ac:chgData name="Dries Kassabi" userId="e499f974-2bd3-4766-8374-bc029a3625da" providerId="ADAL" clId="{9681FA21-D24D-4CC8-AC42-C6351E7FE664}" dt="2018-04-16T13:58:31.072" v="374" actId="478"/>
          <ac:picMkLst>
            <pc:docMk/>
            <pc:sldMk cId="3183439345" sldId="369"/>
            <ac:picMk id="6" creationId="{2951AF96-2F9D-4466-8141-53B8985BFC1D}"/>
          </ac:picMkLst>
        </pc:picChg>
        <pc:picChg chg="del">
          <ac:chgData name="Dries Kassabi" userId="e499f974-2bd3-4766-8374-bc029a3625da" providerId="ADAL" clId="{9681FA21-D24D-4CC8-AC42-C6351E7FE664}" dt="2018-04-16T13:58:33.399" v="375" actId="478"/>
          <ac:picMkLst>
            <pc:docMk/>
            <pc:sldMk cId="3183439345" sldId="369"/>
            <ac:picMk id="8" creationId="{0F870EBC-7144-4848-9CED-743E4D4FBF0F}"/>
          </ac:picMkLst>
        </pc:picChg>
      </pc:sldChg>
      <pc:sldChg chg="addSp delSp modSp">
        <pc:chgData name="Dries Kassabi" userId="e499f974-2bd3-4766-8374-bc029a3625da" providerId="ADAL" clId="{9681FA21-D24D-4CC8-AC42-C6351E7FE664}" dt="2018-04-16T14:11:25.160" v="403" actId="27636"/>
        <pc:sldMkLst>
          <pc:docMk/>
          <pc:sldMk cId="4068961683" sldId="370"/>
        </pc:sldMkLst>
        <pc:spChg chg="mod">
          <ac:chgData name="Dries Kassabi" userId="e499f974-2bd3-4766-8374-bc029a3625da" providerId="ADAL" clId="{9681FA21-D24D-4CC8-AC42-C6351E7FE664}" dt="2018-04-16T14:11:25.160" v="403" actId="27636"/>
          <ac:spMkLst>
            <pc:docMk/>
            <pc:sldMk cId="4068961683" sldId="370"/>
            <ac:spMk id="4" creationId="{EAE1EBC8-AA6F-4CC6-B7CC-2B90E55606B1}"/>
          </ac:spMkLst>
        </pc:spChg>
        <pc:spChg chg="add del mod">
          <ac:chgData name="Dries Kassabi" userId="e499f974-2bd3-4766-8374-bc029a3625da" providerId="ADAL" clId="{9681FA21-D24D-4CC8-AC42-C6351E7FE664}" dt="2018-04-16T14:11:24.757" v="402" actId="27636"/>
          <ac:spMkLst>
            <pc:docMk/>
            <pc:sldMk cId="4068961683" sldId="370"/>
            <ac:spMk id="5" creationId="{0A474454-A8F0-4268-9792-2001E4E1DC50}"/>
          </ac:spMkLst>
        </pc:spChg>
        <pc:picChg chg="del">
          <ac:chgData name="Dries Kassabi" userId="e499f974-2bd3-4766-8374-bc029a3625da" providerId="ADAL" clId="{9681FA21-D24D-4CC8-AC42-C6351E7FE664}" dt="2018-04-16T14:11:20.684" v="401" actId="478"/>
          <ac:picMkLst>
            <pc:docMk/>
            <pc:sldMk cId="4068961683" sldId="370"/>
            <ac:picMk id="6" creationId="{1AB9CF4D-CA86-4A46-B3E1-DD38E26ABCCB}"/>
          </ac:picMkLst>
        </pc:picChg>
      </pc:sldChg>
      <pc:sldChg chg="addSp delSp modSp">
        <pc:chgData name="Dries Kassabi" userId="e499f974-2bd3-4766-8374-bc029a3625da" providerId="ADAL" clId="{9681FA21-D24D-4CC8-AC42-C6351E7FE664}" dt="2018-04-16T13:48:56.506" v="367" actId="20577"/>
        <pc:sldMkLst>
          <pc:docMk/>
          <pc:sldMk cId="1371577164" sldId="371"/>
        </pc:sldMkLst>
        <pc:spChg chg="add del mod">
          <ac:chgData name="Dries Kassabi" userId="e499f974-2bd3-4766-8374-bc029a3625da" providerId="ADAL" clId="{9681FA21-D24D-4CC8-AC42-C6351E7FE664}" dt="2018-04-15T21:07:59.984" v="30" actId="113"/>
          <ac:spMkLst>
            <pc:docMk/>
            <pc:sldMk cId="1371577164" sldId="371"/>
            <ac:spMk id="5" creationId="{330F6BD2-22A2-4707-864D-C828BFEEE4DD}"/>
          </ac:spMkLst>
        </pc:spChg>
        <pc:graphicFrameChg chg="del">
          <ac:chgData name="Dries Kassabi" userId="e499f974-2bd3-4766-8374-bc029a3625da" providerId="ADAL" clId="{9681FA21-D24D-4CC8-AC42-C6351E7FE664}" dt="2018-04-15T21:07:17.820" v="29" actId="478"/>
          <ac:graphicFrameMkLst>
            <pc:docMk/>
            <pc:sldMk cId="1371577164" sldId="371"/>
            <ac:graphicFrameMk id="4" creationId="{AF721E8D-CECD-48EB-B47C-9D8A2F771C71}"/>
          </ac:graphicFrameMkLst>
        </pc:graphicFrameChg>
        <pc:graphicFrameChg chg="add mod modGraphic">
          <ac:chgData name="Dries Kassabi" userId="e499f974-2bd3-4766-8374-bc029a3625da" providerId="ADAL" clId="{9681FA21-D24D-4CC8-AC42-C6351E7FE664}" dt="2018-04-16T13:48:56.506" v="367" actId="20577"/>
          <ac:graphicFrameMkLst>
            <pc:docMk/>
            <pc:sldMk cId="1371577164" sldId="371"/>
            <ac:graphicFrameMk id="6" creationId="{599248C7-18DE-4BCB-989F-CA684D6569BD}"/>
          </ac:graphicFrameMkLst>
        </pc:graphicFrameChg>
        <pc:graphicFrameChg chg="add mod modGraphic">
          <ac:chgData name="Dries Kassabi" userId="e499f974-2bd3-4766-8374-bc029a3625da" providerId="ADAL" clId="{9681FA21-D24D-4CC8-AC42-C6351E7FE664}" dt="2018-04-15T21:11:48.203" v="60" actId="113"/>
          <ac:graphicFrameMkLst>
            <pc:docMk/>
            <pc:sldMk cId="1371577164" sldId="371"/>
            <ac:graphicFrameMk id="7" creationId="{CAD9094E-E50D-42A7-AD65-8E8DF9EA8FD4}"/>
          </ac:graphicFrameMkLst>
        </pc:graphicFrameChg>
      </pc:sldChg>
      <pc:sldChg chg="addSp delSp modSp">
        <pc:chgData name="Dries Kassabi" userId="e499f974-2bd3-4766-8374-bc029a3625da" providerId="ADAL" clId="{9681FA21-D24D-4CC8-AC42-C6351E7FE664}" dt="2018-04-15T21:44:20.010" v="84" actId="14100"/>
        <pc:sldMkLst>
          <pc:docMk/>
          <pc:sldMk cId="2005809042" sldId="386"/>
        </pc:sldMkLst>
        <pc:spChg chg="del">
          <ac:chgData name="Dries Kassabi" userId="e499f974-2bd3-4766-8374-bc029a3625da" providerId="ADAL" clId="{9681FA21-D24D-4CC8-AC42-C6351E7FE664}" dt="2018-04-15T21:44:17.238" v="83" actId="14100"/>
          <ac:spMkLst>
            <pc:docMk/>
            <pc:sldMk cId="2005809042" sldId="386"/>
            <ac:spMk id="6" creationId="{00000000-0000-0000-0000-000000000000}"/>
          </ac:spMkLst>
        </pc:spChg>
        <pc:picChg chg="add mod">
          <ac:chgData name="Dries Kassabi" userId="e499f974-2bd3-4766-8374-bc029a3625da" providerId="ADAL" clId="{9681FA21-D24D-4CC8-AC42-C6351E7FE664}" dt="2018-04-15T21:44:20.010" v="84" actId="14100"/>
          <ac:picMkLst>
            <pc:docMk/>
            <pc:sldMk cId="2005809042" sldId="386"/>
            <ac:picMk id="2" creationId="{E45F7CD7-E5B9-4D2B-891E-93845E0C6A47}"/>
          </ac:picMkLst>
        </pc:picChg>
      </pc:sldChg>
      <pc:sldChg chg="addSp delSp modSp">
        <pc:chgData name="Dries Kassabi" userId="e499f974-2bd3-4766-8374-bc029a3625da" providerId="ADAL" clId="{9681FA21-D24D-4CC8-AC42-C6351E7FE664}" dt="2018-04-16T13:46:04.554" v="351" actId="20577"/>
        <pc:sldMkLst>
          <pc:docMk/>
          <pc:sldMk cId="2208921898" sldId="387"/>
        </pc:sldMkLst>
        <pc:spChg chg="del">
          <ac:chgData name="Dries Kassabi" userId="e499f974-2bd3-4766-8374-bc029a3625da" providerId="ADAL" clId="{9681FA21-D24D-4CC8-AC42-C6351E7FE664}" dt="2018-04-15T21:45:23.202" v="86" actId="14100"/>
          <ac:spMkLst>
            <pc:docMk/>
            <pc:sldMk cId="2208921898" sldId="387"/>
            <ac:spMk id="6" creationId="{00000000-0000-0000-0000-000000000000}"/>
          </ac:spMkLst>
        </pc:spChg>
        <pc:spChg chg="mod">
          <ac:chgData name="Dries Kassabi" userId="e499f974-2bd3-4766-8374-bc029a3625da" providerId="ADAL" clId="{9681FA21-D24D-4CC8-AC42-C6351E7FE664}" dt="2018-04-16T13:45:37.258" v="331" actId="20577"/>
          <ac:spMkLst>
            <pc:docMk/>
            <pc:sldMk cId="2208921898" sldId="387"/>
            <ac:spMk id="29" creationId="{81563FFE-6277-45C7-8AE7-F43F0F723F14}"/>
          </ac:spMkLst>
        </pc:spChg>
        <pc:spChg chg="mod">
          <ac:chgData name="Dries Kassabi" userId="e499f974-2bd3-4766-8374-bc029a3625da" providerId="ADAL" clId="{9681FA21-D24D-4CC8-AC42-C6351E7FE664}" dt="2018-04-16T13:46:04.554" v="351" actId="20577"/>
          <ac:spMkLst>
            <pc:docMk/>
            <pc:sldMk cId="2208921898" sldId="387"/>
            <ac:spMk id="30" creationId="{F0A73A1A-E635-498D-ACBE-1A575645F577}"/>
          </ac:spMkLst>
        </pc:spChg>
        <pc:spChg chg="mod">
          <ac:chgData name="Dries Kassabi" userId="e499f974-2bd3-4766-8374-bc029a3625da" providerId="ADAL" clId="{9681FA21-D24D-4CC8-AC42-C6351E7FE664}" dt="2018-04-15T21:44:38.794" v="85" actId="1076"/>
          <ac:spMkLst>
            <pc:docMk/>
            <pc:sldMk cId="2208921898" sldId="387"/>
            <ac:spMk id="43" creationId="{634B7F95-712A-4A4B-8D90-A2426743BCE9}"/>
          </ac:spMkLst>
        </pc:spChg>
        <pc:picChg chg="add mod">
          <ac:chgData name="Dries Kassabi" userId="e499f974-2bd3-4766-8374-bc029a3625da" providerId="ADAL" clId="{9681FA21-D24D-4CC8-AC42-C6351E7FE664}" dt="2018-04-15T21:45:32.949" v="89" actId="14100"/>
          <ac:picMkLst>
            <pc:docMk/>
            <pc:sldMk cId="2208921898" sldId="387"/>
            <ac:picMk id="2" creationId="{2BE5803E-09F7-4D00-AE11-159D29205B72}"/>
          </ac:picMkLst>
        </pc:picChg>
      </pc:sldChg>
      <pc:sldChg chg="addSp delSp modSp">
        <pc:chgData name="Dries Kassabi" userId="e499f974-2bd3-4766-8374-bc029a3625da" providerId="ADAL" clId="{9681FA21-D24D-4CC8-AC42-C6351E7FE664}" dt="2018-04-16T13:46:12.935" v="359" actId="20577"/>
        <pc:sldMkLst>
          <pc:docMk/>
          <pc:sldMk cId="4119881132" sldId="388"/>
        </pc:sldMkLst>
        <pc:spChg chg="add del mod">
          <ac:chgData name="Dries Kassabi" userId="e499f974-2bd3-4766-8374-bc029a3625da" providerId="ADAL" clId="{9681FA21-D24D-4CC8-AC42-C6351E7FE664}" dt="2018-04-15T21:46:51.734" v="91" actId="14100"/>
          <ac:spMkLst>
            <pc:docMk/>
            <pc:sldMk cId="4119881132" sldId="388"/>
            <ac:spMk id="3" creationId="{6B611D37-0C08-406A-8FA7-446F84C38BDB}"/>
          </ac:spMkLst>
        </pc:spChg>
        <pc:spChg chg="del">
          <ac:chgData name="Dries Kassabi" userId="e499f974-2bd3-4766-8374-bc029a3625da" providerId="ADAL" clId="{9681FA21-D24D-4CC8-AC42-C6351E7FE664}" dt="2018-04-15T21:43:14.530" v="78" actId="14100"/>
          <ac:spMkLst>
            <pc:docMk/>
            <pc:sldMk cId="4119881132" sldId="388"/>
            <ac:spMk id="6" creationId="{00000000-0000-0000-0000-000000000000}"/>
          </ac:spMkLst>
        </pc:spChg>
        <pc:spChg chg="mod">
          <ac:chgData name="Dries Kassabi" userId="e499f974-2bd3-4766-8374-bc029a3625da" providerId="ADAL" clId="{9681FA21-D24D-4CC8-AC42-C6351E7FE664}" dt="2018-04-16T13:46:10.194" v="356" actId="20577"/>
          <ac:spMkLst>
            <pc:docMk/>
            <pc:sldMk cId="4119881132" sldId="388"/>
            <ac:spMk id="29" creationId="{81563FFE-6277-45C7-8AE7-F43F0F723F14}"/>
          </ac:spMkLst>
        </pc:spChg>
        <pc:spChg chg="mod">
          <ac:chgData name="Dries Kassabi" userId="e499f974-2bd3-4766-8374-bc029a3625da" providerId="ADAL" clId="{9681FA21-D24D-4CC8-AC42-C6351E7FE664}" dt="2018-04-16T13:46:12.935" v="359" actId="20577"/>
          <ac:spMkLst>
            <pc:docMk/>
            <pc:sldMk cId="4119881132" sldId="388"/>
            <ac:spMk id="30" creationId="{F0A73A1A-E635-498D-ACBE-1A575645F577}"/>
          </ac:spMkLst>
        </pc:spChg>
        <pc:spChg chg="mod">
          <ac:chgData name="Dries Kassabi" userId="e499f974-2bd3-4766-8374-bc029a3625da" providerId="ADAL" clId="{9681FA21-D24D-4CC8-AC42-C6351E7FE664}" dt="2018-04-15T21:45:45.250" v="90" actId="1076"/>
          <ac:spMkLst>
            <pc:docMk/>
            <pc:sldMk cId="4119881132" sldId="388"/>
            <ac:spMk id="43" creationId="{634B7F95-712A-4A4B-8D90-A2426743BCE9}"/>
          </ac:spMkLst>
        </pc:spChg>
        <pc:picChg chg="add del mod">
          <ac:chgData name="Dries Kassabi" userId="e499f974-2bd3-4766-8374-bc029a3625da" providerId="ADAL" clId="{9681FA21-D24D-4CC8-AC42-C6351E7FE664}" dt="2018-04-15T21:43:29.597" v="80" actId="14100"/>
          <ac:picMkLst>
            <pc:docMk/>
            <pc:sldMk cId="4119881132" sldId="388"/>
            <ac:picMk id="2" creationId="{9D163D6D-3EEE-4F2E-9151-9869F2BD9BDC}"/>
          </ac:picMkLst>
        </pc:picChg>
        <pc:picChg chg="add mod">
          <ac:chgData name="Dries Kassabi" userId="e499f974-2bd3-4766-8374-bc029a3625da" providerId="ADAL" clId="{9681FA21-D24D-4CC8-AC42-C6351E7FE664}" dt="2018-04-15T21:46:56.767" v="93" actId="14100"/>
          <ac:picMkLst>
            <pc:docMk/>
            <pc:sldMk cId="4119881132" sldId="388"/>
            <ac:picMk id="5" creationId="{16019E51-AEA4-4745-A70B-8F27F00B8933}"/>
          </ac:picMkLst>
        </pc:picChg>
      </pc:sldChg>
      <pc:sldChg chg="addSp delSp modSp">
        <pc:chgData name="Dries Kassabi" userId="e499f974-2bd3-4766-8374-bc029a3625da" providerId="ADAL" clId="{9681FA21-D24D-4CC8-AC42-C6351E7FE664}" dt="2018-04-15T21:48:02.559" v="96" actId="14100"/>
        <pc:sldMkLst>
          <pc:docMk/>
          <pc:sldMk cId="724025689" sldId="389"/>
        </pc:sldMkLst>
        <pc:spChg chg="del">
          <ac:chgData name="Dries Kassabi" userId="e499f974-2bd3-4766-8374-bc029a3625da" providerId="ADAL" clId="{9681FA21-D24D-4CC8-AC42-C6351E7FE664}" dt="2018-04-15T21:47:58.950" v="95" actId="14100"/>
          <ac:spMkLst>
            <pc:docMk/>
            <pc:sldMk cId="724025689" sldId="389"/>
            <ac:spMk id="6" creationId="{00000000-0000-0000-0000-000000000000}"/>
          </ac:spMkLst>
        </pc:spChg>
        <pc:spChg chg="mod">
          <ac:chgData name="Dries Kassabi" userId="e499f974-2bd3-4766-8374-bc029a3625da" providerId="ADAL" clId="{9681FA21-D24D-4CC8-AC42-C6351E7FE664}" dt="2018-04-15T21:47:25.265" v="94" actId="1076"/>
          <ac:spMkLst>
            <pc:docMk/>
            <pc:sldMk cId="724025689" sldId="389"/>
            <ac:spMk id="43" creationId="{634B7F95-712A-4A4B-8D90-A2426743BCE9}"/>
          </ac:spMkLst>
        </pc:spChg>
        <pc:picChg chg="add mod">
          <ac:chgData name="Dries Kassabi" userId="e499f974-2bd3-4766-8374-bc029a3625da" providerId="ADAL" clId="{9681FA21-D24D-4CC8-AC42-C6351E7FE664}" dt="2018-04-15T21:48:02.559" v="96" actId="14100"/>
          <ac:picMkLst>
            <pc:docMk/>
            <pc:sldMk cId="724025689" sldId="389"/>
            <ac:picMk id="2" creationId="{59E0A637-C246-4C02-8BA8-F3F10CAAED96}"/>
          </ac:picMkLst>
        </pc:picChg>
      </pc:sldChg>
      <pc:sldChg chg="addSp delSp modSp">
        <pc:chgData name="Dries Kassabi" userId="e499f974-2bd3-4766-8374-bc029a3625da" providerId="ADAL" clId="{9681FA21-D24D-4CC8-AC42-C6351E7FE664}" dt="2018-04-16T14:26:41.587" v="669" actId="1076"/>
        <pc:sldMkLst>
          <pc:docMk/>
          <pc:sldMk cId="2682139467" sldId="390"/>
        </pc:sldMkLst>
        <pc:spChg chg="add mod">
          <ac:chgData name="Dries Kassabi" userId="e499f974-2bd3-4766-8374-bc029a3625da" providerId="ADAL" clId="{9681FA21-D24D-4CC8-AC42-C6351E7FE664}" dt="2018-04-16T14:26:41.587" v="669" actId="1076"/>
          <ac:spMkLst>
            <pc:docMk/>
            <pc:sldMk cId="2682139467" sldId="390"/>
            <ac:spMk id="2" creationId="{565AE116-DE90-4B89-8C3A-B2E3579038D7}"/>
          </ac:spMkLst>
        </pc:spChg>
        <pc:spChg chg="mod">
          <ac:chgData name="Dries Kassabi" userId="e499f974-2bd3-4766-8374-bc029a3625da" providerId="ADAL" clId="{9681FA21-D24D-4CC8-AC42-C6351E7FE664}" dt="2018-04-16T14:26:36.802" v="668" actId="1076"/>
          <ac:spMkLst>
            <pc:docMk/>
            <pc:sldMk cId="2682139467" sldId="390"/>
            <ac:spMk id="5" creationId="{A680FF1D-BFA0-46A5-B224-0EBC4DB1793F}"/>
          </ac:spMkLst>
        </pc:spChg>
        <pc:spChg chg="del mod">
          <ac:chgData name="Dries Kassabi" userId="e499f974-2bd3-4766-8374-bc029a3625da" providerId="ADAL" clId="{9681FA21-D24D-4CC8-AC42-C6351E7FE664}" dt="2018-04-16T14:26:19.213" v="664" actId="478"/>
          <ac:spMkLst>
            <pc:docMk/>
            <pc:sldMk cId="2682139467" sldId="390"/>
            <ac:spMk id="7" creationId="{057932D4-49F5-465B-912E-A5194D512AF5}"/>
          </ac:spMkLst>
        </pc:spChg>
        <pc:graphicFrameChg chg="mod">
          <ac:chgData name="Dries Kassabi" userId="e499f974-2bd3-4766-8374-bc029a3625da" providerId="ADAL" clId="{9681FA21-D24D-4CC8-AC42-C6351E7FE664}" dt="2018-04-15T21:53:26.130" v="110" actId="12385"/>
          <ac:graphicFrameMkLst>
            <pc:docMk/>
            <pc:sldMk cId="2682139467" sldId="390"/>
            <ac:graphicFrameMk id="9" creationId="{00000000-0000-0000-0000-000000000000}"/>
          </ac:graphicFrameMkLst>
        </pc:graphicFrameChg>
        <pc:picChg chg="mod">
          <ac:chgData name="Dries Kassabi" userId="e499f974-2bd3-4766-8374-bc029a3625da" providerId="ADAL" clId="{9681FA21-D24D-4CC8-AC42-C6351E7FE664}" dt="2018-04-16T14:21:23.968" v="506" actId="1076"/>
          <ac:picMkLst>
            <pc:docMk/>
            <pc:sldMk cId="2682139467" sldId="390"/>
            <ac:picMk id="3078" creationId="{00000000-0000-0000-0000-000000000000}"/>
          </ac:picMkLst>
        </pc:picChg>
      </pc:sldChg>
      <pc:sldChg chg="addSp delSp modSp">
        <pc:chgData name="Dries Kassabi" userId="e499f974-2bd3-4766-8374-bc029a3625da" providerId="ADAL" clId="{9681FA21-D24D-4CC8-AC42-C6351E7FE664}" dt="2018-04-16T14:31:08.058" v="896" actId="403"/>
        <pc:sldMkLst>
          <pc:docMk/>
          <pc:sldMk cId="615606620" sldId="391"/>
        </pc:sldMkLst>
        <pc:spChg chg="add mod">
          <ac:chgData name="Dries Kassabi" userId="e499f974-2bd3-4766-8374-bc029a3625da" providerId="ADAL" clId="{9681FA21-D24D-4CC8-AC42-C6351E7FE664}" dt="2018-04-16T14:31:08.058" v="896" actId="403"/>
          <ac:spMkLst>
            <pc:docMk/>
            <pc:sldMk cId="615606620" sldId="391"/>
            <ac:spMk id="3" creationId="{C74EF700-51DE-4B7F-8DC2-54E536A90F2D}"/>
          </ac:spMkLst>
        </pc:spChg>
        <pc:spChg chg="del mod">
          <ac:chgData name="Dries Kassabi" userId="e499f974-2bd3-4766-8374-bc029a3625da" providerId="ADAL" clId="{9681FA21-D24D-4CC8-AC42-C6351E7FE664}" dt="2018-04-16T14:27:49.135" v="703" actId="478"/>
          <ac:spMkLst>
            <pc:docMk/>
            <pc:sldMk cId="615606620" sldId="391"/>
            <ac:spMk id="7" creationId="{057932D4-49F5-465B-912E-A5194D512AF5}"/>
          </ac:spMkLst>
        </pc:spChg>
      </pc:sldChg>
      <pc:sldChg chg="addSp delSp modSp add">
        <pc:chgData name="Dries Kassabi" userId="e499f974-2bd3-4766-8374-bc029a3625da" providerId="ADAL" clId="{9681FA21-D24D-4CC8-AC42-C6351E7FE664}" dt="2018-04-15T22:08:37.918" v="287" actId="14100"/>
        <pc:sldMkLst>
          <pc:docMk/>
          <pc:sldMk cId="118792015" sldId="392"/>
        </pc:sldMkLst>
        <pc:spChg chg="del mod">
          <ac:chgData name="Dries Kassabi" userId="e499f974-2bd3-4766-8374-bc029a3625da" providerId="ADAL" clId="{9681FA21-D24D-4CC8-AC42-C6351E7FE664}" dt="2018-04-15T22:07:52.838" v="276" actId="14100"/>
          <ac:spMkLst>
            <pc:docMk/>
            <pc:sldMk cId="118792015" sldId="392"/>
            <ac:spMk id="5" creationId="{4E9494C2-7536-47C3-BCA7-D661D79888AE}"/>
          </ac:spMkLst>
        </pc:spChg>
        <pc:picChg chg="add mod">
          <ac:chgData name="Dries Kassabi" userId="e499f974-2bd3-4766-8374-bc029a3625da" providerId="ADAL" clId="{9681FA21-D24D-4CC8-AC42-C6351E7FE664}" dt="2018-04-15T22:08:37.918" v="287" actId="14100"/>
          <ac:picMkLst>
            <pc:docMk/>
            <pc:sldMk cId="118792015" sldId="392"/>
            <ac:picMk id="4" creationId="{3B8AB583-4B7A-4C06-AF29-241CF04F68FA}"/>
          </ac:picMkLst>
        </pc:picChg>
        <pc:picChg chg="add del mod">
          <ac:chgData name="Dries Kassabi" userId="e499f974-2bd3-4766-8374-bc029a3625da" providerId="ADAL" clId="{9681FA21-D24D-4CC8-AC42-C6351E7FE664}" dt="2018-04-15T22:08:24.112" v="284" actId="14100"/>
          <ac:picMkLst>
            <pc:docMk/>
            <pc:sldMk cId="118792015" sldId="392"/>
            <ac:picMk id="7" creationId="{4A9691F7-1049-461D-9CE0-95D2AE9FAFFA}"/>
          </ac:picMkLst>
        </pc:picChg>
      </pc:sldChg>
      <pc:sldChg chg="addSp delSp modSp add">
        <pc:chgData name="Dries Kassabi" userId="e499f974-2bd3-4766-8374-bc029a3625da" providerId="ADAL" clId="{9681FA21-D24D-4CC8-AC42-C6351E7FE664}" dt="2018-04-15T22:09:32.800" v="294" actId="1076"/>
        <pc:sldMkLst>
          <pc:docMk/>
          <pc:sldMk cId="4021001181" sldId="393"/>
        </pc:sldMkLst>
        <pc:spChg chg="add del mod">
          <ac:chgData name="Dries Kassabi" userId="e499f974-2bd3-4766-8374-bc029a3625da" providerId="ADAL" clId="{9681FA21-D24D-4CC8-AC42-C6351E7FE664}" dt="2018-04-15T22:09:19.630" v="291" actId="1076"/>
          <ac:spMkLst>
            <pc:docMk/>
            <pc:sldMk cId="4021001181" sldId="393"/>
            <ac:spMk id="5" creationId="{7B8E5746-5EA7-4C5E-89AC-75D7BBD0EC14}"/>
          </ac:spMkLst>
        </pc:spChg>
        <pc:picChg chg="del">
          <ac:chgData name="Dries Kassabi" userId="e499f974-2bd3-4766-8374-bc029a3625da" providerId="ADAL" clId="{9681FA21-D24D-4CC8-AC42-C6351E7FE664}" dt="2018-04-15T22:09:07.091" v="290" actId="478"/>
          <ac:picMkLst>
            <pc:docMk/>
            <pc:sldMk cId="4021001181" sldId="393"/>
            <ac:picMk id="4" creationId="{3B8AB583-4B7A-4C06-AF29-241CF04F68FA}"/>
          </ac:picMkLst>
        </pc:picChg>
        <pc:picChg chg="add mod">
          <ac:chgData name="Dries Kassabi" userId="e499f974-2bd3-4766-8374-bc029a3625da" providerId="ADAL" clId="{9681FA21-D24D-4CC8-AC42-C6351E7FE664}" dt="2018-04-15T22:09:32.800" v="294" actId="1076"/>
          <ac:picMkLst>
            <pc:docMk/>
            <pc:sldMk cId="4021001181" sldId="393"/>
            <ac:picMk id="7" creationId="{D84ABC9B-842E-4733-B87D-3830A6B4EFF3}"/>
          </ac:picMkLst>
        </pc:picChg>
      </pc:sldChg>
      <pc:sldChg chg="addSp delSp modSp add">
        <pc:chgData name="Dries Kassabi" userId="e499f974-2bd3-4766-8374-bc029a3625da" providerId="ADAL" clId="{9681FA21-D24D-4CC8-AC42-C6351E7FE664}" dt="2018-04-15T22:10:51.886" v="302" actId="1076"/>
        <pc:sldMkLst>
          <pc:docMk/>
          <pc:sldMk cId="4060482522" sldId="394"/>
        </pc:sldMkLst>
        <pc:spChg chg="add del mod">
          <ac:chgData name="Dries Kassabi" userId="e499f974-2bd3-4766-8374-bc029a3625da" providerId="ADAL" clId="{9681FA21-D24D-4CC8-AC42-C6351E7FE664}" dt="2018-04-15T22:10:28.988" v="296" actId="1076"/>
          <ac:spMkLst>
            <pc:docMk/>
            <pc:sldMk cId="4060482522" sldId="394"/>
            <ac:spMk id="5" creationId="{A951B50D-9C2D-474C-8201-78F951BD3504}"/>
          </ac:spMkLst>
        </pc:spChg>
        <pc:picChg chg="del">
          <ac:chgData name="Dries Kassabi" userId="e499f974-2bd3-4766-8374-bc029a3625da" providerId="ADAL" clId="{9681FA21-D24D-4CC8-AC42-C6351E7FE664}" dt="2018-04-15T22:10:15.596" v="295" actId="478"/>
          <ac:picMkLst>
            <pc:docMk/>
            <pc:sldMk cId="4060482522" sldId="394"/>
            <ac:picMk id="4" creationId="{3B8AB583-4B7A-4C06-AF29-241CF04F68FA}"/>
          </ac:picMkLst>
        </pc:picChg>
        <pc:picChg chg="add mod">
          <ac:chgData name="Dries Kassabi" userId="e499f974-2bd3-4766-8374-bc029a3625da" providerId="ADAL" clId="{9681FA21-D24D-4CC8-AC42-C6351E7FE664}" dt="2018-04-15T22:10:51.886" v="302" actId="1076"/>
          <ac:picMkLst>
            <pc:docMk/>
            <pc:sldMk cId="4060482522" sldId="394"/>
            <ac:picMk id="7" creationId="{264C5757-9FE4-45EA-8830-0CA58CCB43CB}"/>
          </ac:picMkLst>
        </pc:picChg>
      </pc:sldChg>
      <pc:sldChg chg="addSp delSp modSp add ord">
        <pc:chgData name="Dries Kassabi" userId="e499f974-2bd3-4766-8374-bc029a3625da" providerId="ADAL" clId="{9681FA21-D24D-4CC8-AC42-C6351E7FE664}" dt="2018-04-16T14:04:52.554" v="388" actId="14100"/>
        <pc:sldMkLst>
          <pc:docMk/>
          <pc:sldMk cId="72876036" sldId="395"/>
        </pc:sldMkLst>
        <pc:spChg chg="del">
          <ac:chgData name="Dries Kassabi" userId="e499f974-2bd3-4766-8374-bc029a3625da" providerId="ADAL" clId="{9681FA21-D24D-4CC8-AC42-C6351E7FE664}" dt="2018-04-16T14:03:31.961" v="382" actId="478"/>
          <ac:spMkLst>
            <pc:docMk/>
            <pc:sldMk cId="72876036" sldId="395"/>
            <ac:spMk id="4" creationId="{2F9135B9-7EC5-492C-B816-9DA2F3AED831}"/>
          </ac:spMkLst>
        </pc:spChg>
        <pc:spChg chg="add del mod">
          <ac:chgData name="Dries Kassabi" userId="e499f974-2bd3-4766-8374-bc029a3625da" providerId="ADAL" clId="{9681FA21-D24D-4CC8-AC42-C6351E7FE664}" dt="2018-04-16T14:03:34.446" v="383" actId="478"/>
          <ac:spMkLst>
            <pc:docMk/>
            <pc:sldMk cId="72876036" sldId="395"/>
            <ac:spMk id="5" creationId="{C1252E8A-EFD5-4500-A35E-ADA81E004B0C}"/>
          </ac:spMkLst>
        </pc:spChg>
        <pc:picChg chg="mod">
          <ac:chgData name="Dries Kassabi" userId="e499f974-2bd3-4766-8374-bc029a3625da" providerId="ADAL" clId="{9681FA21-D24D-4CC8-AC42-C6351E7FE664}" dt="2018-04-16T14:04:30.810" v="386" actId="14100"/>
          <ac:picMkLst>
            <pc:docMk/>
            <pc:sldMk cId="72876036" sldId="395"/>
            <ac:picMk id="6" creationId="{2951AF96-2F9D-4466-8141-53B8985BFC1D}"/>
          </ac:picMkLst>
        </pc:picChg>
        <pc:picChg chg="mod">
          <ac:chgData name="Dries Kassabi" userId="e499f974-2bd3-4766-8374-bc029a3625da" providerId="ADAL" clId="{9681FA21-D24D-4CC8-AC42-C6351E7FE664}" dt="2018-04-16T14:04:40.610" v="387" actId="14100"/>
          <ac:picMkLst>
            <pc:docMk/>
            <pc:sldMk cId="72876036" sldId="395"/>
            <ac:picMk id="8" creationId="{0F870EBC-7144-4848-9CED-743E4D4FBF0F}"/>
          </ac:picMkLst>
        </pc:picChg>
      </pc:sldChg>
      <pc:sldChg chg="addSp delSp modSp add">
        <pc:chgData name="Dries Kassabi" userId="e499f974-2bd3-4766-8374-bc029a3625da" providerId="ADAL" clId="{9681FA21-D24D-4CC8-AC42-C6351E7FE664}" dt="2018-04-16T14:10:07.137" v="395" actId="14100"/>
        <pc:sldMkLst>
          <pc:docMk/>
          <pc:sldMk cId="1804580748" sldId="396"/>
        </pc:sldMkLst>
        <pc:spChg chg="del">
          <ac:chgData name="Dries Kassabi" userId="e499f974-2bd3-4766-8374-bc029a3625da" providerId="ADAL" clId="{9681FA21-D24D-4CC8-AC42-C6351E7FE664}" dt="2018-04-16T13:58:48.598" v="377" actId="478"/>
          <ac:spMkLst>
            <pc:docMk/>
            <pc:sldMk cId="1804580748" sldId="396"/>
            <ac:spMk id="4" creationId="{2F9135B9-7EC5-492C-B816-9DA2F3AED831}"/>
          </ac:spMkLst>
        </pc:spChg>
        <pc:spChg chg="add del mod">
          <ac:chgData name="Dries Kassabi" userId="e499f974-2bd3-4766-8374-bc029a3625da" providerId="ADAL" clId="{9681FA21-D24D-4CC8-AC42-C6351E7FE664}" dt="2018-04-16T13:58:51.359" v="378" actId="478"/>
          <ac:spMkLst>
            <pc:docMk/>
            <pc:sldMk cId="1804580748" sldId="396"/>
            <ac:spMk id="5" creationId="{9A8B134B-4030-4D13-B6D2-B8242EBFC89F}"/>
          </ac:spMkLst>
        </pc:spChg>
        <pc:spChg chg="add del mod">
          <ac:chgData name="Dries Kassabi" userId="e499f974-2bd3-4766-8374-bc029a3625da" providerId="ADAL" clId="{9681FA21-D24D-4CC8-AC42-C6351E7FE664}" dt="2018-04-16T13:59:01.451" v="381" actId="478"/>
          <ac:spMkLst>
            <pc:docMk/>
            <pc:sldMk cId="1804580748" sldId="396"/>
            <ac:spMk id="9" creationId="{554441B2-436D-4F89-99BB-00174C70B796}"/>
          </ac:spMkLst>
        </pc:spChg>
        <pc:picChg chg="del">
          <ac:chgData name="Dries Kassabi" userId="e499f974-2bd3-4766-8374-bc029a3625da" providerId="ADAL" clId="{9681FA21-D24D-4CC8-AC42-C6351E7FE664}" dt="2018-04-16T13:58:53.272" v="379" actId="478"/>
          <ac:picMkLst>
            <pc:docMk/>
            <pc:sldMk cId="1804580748" sldId="396"/>
            <ac:picMk id="6" creationId="{2951AF96-2F9D-4466-8141-53B8985BFC1D}"/>
          </ac:picMkLst>
        </pc:picChg>
        <pc:picChg chg="del">
          <ac:chgData name="Dries Kassabi" userId="e499f974-2bd3-4766-8374-bc029a3625da" providerId="ADAL" clId="{9681FA21-D24D-4CC8-AC42-C6351E7FE664}" dt="2018-04-16T13:58:55.310" v="380" actId="478"/>
          <ac:picMkLst>
            <pc:docMk/>
            <pc:sldMk cId="1804580748" sldId="396"/>
            <ac:picMk id="8" creationId="{0F870EBC-7144-4848-9CED-743E4D4FBF0F}"/>
          </ac:picMkLst>
        </pc:picChg>
        <pc:picChg chg="add mod">
          <ac:chgData name="Dries Kassabi" userId="e499f974-2bd3-4766-8374-bc029a3625da" providerId="ADAL" clId="{9681FA21-D24D-4CC8-AC42-C6351E7FE664}" dt="2018-04-16T14:10:07.137" v="395" actId="14100"/>
          <ac:picMkLst>
            <pc:docMk/>
            <pc:sldMk cId="1804580748" sldId="396"/>
            <ac:picMk id="10" creationId="{D3F1A445-89E2-4734-A11C-FD47F95174DB}"/>
          </ac:picMkLst>
        </pc:picChg>
      </pc:sldChg>
      <pc:sldChg chg="addSp delSp modSp add">
        <pc:chgData name="Dries Kassabi" userId="e499f974-2bd3-4766-8374-bc029a3625da" providerId="ADAL" clId="{9681FA21-D24D-4CC8-AC42-C6351E7FE664}" dt="2018-04-16T14:12:15.644" v="413" actId="14100"/>
        <pc:sldMkLst>
          <pc:docMk/>
          <pc:sldMk cId="2979924573" sldId="397"/>
        </pc:sldMkLst>
        <pc:spChg chg="del">
          <ac:chgData name="Dries Kassabi" userId="e499f974-2bd3-4766-8374-bc029a3625da" providerId="ADAL" clId="{9681FA21-D24D-4CC8-AC42-C6351E7FE664}" dt="2018-04-16T14:11:32.213" v="404" actId="478"/>
          <ac:spMkLst>
            <pc:docMk/>
            <pc:sldMk cId="2979924573" sldId="397"/>
            <ac:spMk id="4" creationId="{EAE1EBC8-AA6F-4CC6-B7CC-2B90E55606B1}"/>
          </ac:spMkLst>
        </pc:spChg>
        <pc:spChg chg="add del mod">
          <ac:chgData name="Dries Kassabi" userId="e499f974-2bd3-4766-8374-bc029a3625da" providerId="ADAL" clId="{9681FA21-D24D-4CC8-AC42-C6351E7FE664}" dt="2018-04-16T14:11:37.085" v="406" actId="478"/>
          <ac:spMkLst>
            <pc:docMk/>
            <pc:sldMk cId="2979924573" sldId="397"/>
            <ac:spMk id="5" creationId="{D43C8B11-5EDB-47B1-A8AF-608EC556066A}"/>
          </ac:spMkLst>
        </pc:spChg>
        <pc:spChg chg="add del mod">
          <ac:chgData name="Dries Kassabi" userId="e499f974-2bd3-4766-8374-bc029a3625da" providerId="ADAL" clId="{9681FA21-D24D-4CC8-AC42-C6351E7FE664}" dt="2018-04-16T14:11:39.291" v="407" actId="478"/>
          <ac:spMkLst>
            <pc:docMk/>
            <pc:sldMk cId="2979924573" sldId="397"/>
            <ac:spMk id="8" creationId="{7C5F7061-CBC9-4043-828F-01BB57335BD8}"/>
          </ac:spMkLst>
        </pc:spChg>
        <pc:picChg chg="del">
          <ac:chgData name="Dries Kassabi" userId="e499f974-2bd3-4766-8374-bc029a3625da" providerId="ADAL" clId="{9681FA21-D24D-4CC8-AC42-C6351E7FE664}" dt="2018-04-16T14:11:33.994" v="405" actId="478"/>
          <ac:picMkLst>
            <pc:docMk/>
            <pc:sldMk cId="2979924573" sldId="397"/>
            <ac:picMk id="6" creationId="{1AB9CF4D-CA86-4A46-B3E1-DD38E26ABCCB}"/>
          </ac:picMkLst>
        </pc:picChg>
        <pc:picChg chg="add mod">
          <ac:chgData name="Dries Kassabi" userId="e499f974-2bd3-4766-8374-bc029a3625da" providerId="ADAL" clId="{9681FA21-D24D-4CC8-AC42-C6351E7FE664}" dt="2018-04-16T14:12:15.644" v="413" actId="14100"/>
          <ac:picMkLst>
            <pc:docMk/>
            <pc:sldMk cId="2979924573" sldId="397"/>
            <ac:picMk id="9" creationId="{6248A640-D5D1-4428-8C3C-8C29D18348F0}"/>
          </ac:picMkLst>
        </pc:picChg>
      </pc:sldChg>
      <pc:sldChg chg="addSp delSp modSp add">
        <pc:chgData name="Dries Kassabi" userId="e499f974-2bd3-4766-8374-bc029a3625da" providerId="ADAL" clId="{9681FA21-D24D-4CC8-AC42-C6351E7FE664}" dt="2018-04-16T14:12:34.809" v="417" actId="1076"/>
        <pc:sldMkLst>
          <pc:docMk/>
          <pc:sldMk cId="2864095026" sldId="398"/>
        </pc:sldMkLst>
        <pc:spChg chg="del">
          <ac:chgData name="Dries Kassabi" userId="e499f974-2bd3-4766-8374-bc029a3625da" providerId="ADAL" clId="{9681FA21-D24D-4CC8-AC42-C6351E7FE664}" dt="2018-04-16T14:12:22.579" v="414" actId="478"/>
          <ac:spMkLst>
            <pc:docMk/>
            <pc:sldMk cId="2864095026" sldId="398"/>
            <ac:spMk id="4" creationId="{EAE1EBC8-AA6F-4CC6-B7CC-2B90E55606B1}"/>
          </ac:spMkLst>
        </pc:spChg>
        <pc:spChg chg="add del mod">
          <ac:chgData name="Dries Kassabi" userId="e499f974-2bd3-4766-8374-bc029a3625da" providerId="ADAL" clId="{9681FA21-D24D-4CC8-AC42-C6351E7FE664}" dt="2018-04-16T14:12:26.053" v="415" actId="478"/>
          <ac:spMkLst>
            <pc:docMk/>
            <pc:sldMk cId="2864095026" sldId="398"/>
            <ac:spMk id="5" creationId="{88D6A033-AACE-4B4E-8713-76EEEF32D41E}"/>
          </ac:spMkLst>
        </pc:spChg>
        <pc:picChg chg="mod">
          <ac:chgData name="Dries Kassabi" userId="e499f974-2bd3-4766-8374-bc029a3625da" providerId="ADAL" clId="{9681FA21-D24D-4CC8-AC42-C6351E7FE664}" dt="2018-04-16T14:12:34.809" v="417" actId="1076"/>
          <ac:picMkLst>
            <pc:docMk/>
            <pc:sldMk cId="2864095026" sldId="398"/>
            <ac:picMk id="6" creationId="{1AB9CF4D-CA86-4A46-B3E1-DD38E26ABCCB}"/>
          </ac:picMkLst>
        </pc:picChg>
      </pc:sldChg>
      <pc:sldChg chg="addSp delSp modSp add">
        <pc:chgData name="Dries Kassabi" userId="e499f974-2bd3-4766-8374-bc029a3625da" providerId="ADAL" clId="{9681FA21-D24D-4CC8-AC42-C6351E7FE664}" dt="2018-04-16T14:16:04.591" v="496" actId="1076"/>
        <pc:sldMkLst>
          <pc:docMk/>
          <pc:sldMk cId="1051312436" sldId="399"/>
        </pc:sldMkLst>
        <pc:spChg chg="del">
          <ac:chgData name="Dries Kassabi" userId="e499f974-2bd3-4766-8374-bc029a3625da" providerId="ADAL" clId="{9681FA21-D24D-4CC8-AC42-C6351E7FE664}" dt="2018-04-16T14:13:13.253" v="486" actId="478"/>
          <ac:spMkLst>
            <pc:docMk/>
            <pc:sldMk cId="1051312436" sldId="399"/>
            <ac:spMk id="3" creationId="{00000000-0000-0000-0000-000000000000}"/>
          </ac:spMkLst>
        </pc:spChg>
        <pc:spChg chg="add del mod">
          <ac:chgData name="Dries Kassabi" userId="e499f974-2bd3-4766-8374-bc029a3625da" providerId="ADAL" clId="{9681FA21-D24D-4CC8-AC42-C6351E7FE664}" dt="2018-04-16T14:13:26.213" v="488" actId="478"/>
          <ac:spMkLst>
            <pc:docMk/>
            <pc:sldMk cId="1051312436" sldId="399"/>
            <ac:spMk id="5" creationId="{71F1A7C5-0281-4309-8308-54916DD33CBB}"/>
          </ac:spMkLst>
        </pc:spChg>
        <pc:spChg chg="add del mod">
          <ac:chgData name="Dries Kassabi" userId="e499f974-2bd3-4766-8374-bc029a3625da" providerId="ADAL" clId="{9681FA21-D24D-4CC8-AC42-C6351E7FE664}" dt="2018-04-16T14:13:28.402" v="489" actId="478"/>
          <ac:spMkLst>
            <pc:docMk/>
            <pc:sldMk cId="1051312436" sldId="399"/>
            <ac:spMk id="7" creationId="{D5843C0C-AAD9-4AE2-B59C-82D7B64DE630}"/>
          </ac:spMkLst>
        </pc:spChg>
        <pc:picChg chg="del">
          <ac:chgData name="Dries Kassabi" userId="e499f974-2bd3-4766-8374-bc029a3625da" providerId="ADAL" clId="{9681FA21-D24D-4CC8-AC42-C6351E7FE664}" dt="2018-04-16T14:13:21.173" v="487" actId="478"/>
          <ac:picMkLst>
            <pc:docMk/>
            <pc:sldMk cId="1051312436" sldId="399"/>
            <ac:picMk id="8" creationId="{00000000-0000-0000-0000-000000000000}"/>
          </ac:picMkLst>
        </pc:picChg>
        <pc:picChg chg="add mod">
          <ac:chgData name="Dries Kassabi" userId="e499f974-2bd3-4766-8374-bc029a3625da" providerId="ADAL" clId="{9681FA21-D24D-4CC8-AC42-C6351E7FE664}" dt="2018-04-16T14:16:04.591" v="496" actId="1076"/>
          <ac:picMkLst>
            <pc:docMk/>
            <pc:sldMk cId="1051312436" sldId="399"/>
            <ac:picMk id="9" creationId="{CAFE832E-B0A0-42BB-9465-6DB1D5F6CAAA}"/>
          </ac:picMkLst>
        </pc:picChg>
      </pc:sldChg>
      <pc:sldChg chg="addSp delSp modSp add">
        <pc:chgData name="Dries Kassabi" userId="e499f974-2bd3-4766-8374-bc029a3625da" providerId="ADAL" clId="{9681FA21-D24D-4CC8-AC42-C6351E7FE664}" dt="2018-04-16T14:20:35.264" v="504" actId="1076"/>
        <pc:sldMkLst>
          <pc:docMk/>
          <pc:sldMk cId="1185302433" sldId="400"/>
        </pc:sldMkLst>
        <pc:spChg chg="del">
          <ac:chgData name="Dries Kassabi" userId="e499f974-2bd3-4766-8374-bc029a3625da" providerId="ADAL" clId="{9681FA21-D24D-4CC8-AC42-C6351E7FE664}" dt="2018-04-16T14:16:25.821" v="497" actId="478"/>
          <ac:spMkLst>
            <pc:docMk/>
            <pc:sldMk cId="1185302433" sldId="400"/>
            <ac:spMk id="3" creationId="{00000000-0000-0000-0000-000000000000}"/>
          </ac:spMkLst>
        </pc:spChg>
        <pc:spChg chg="add del mod">
          <ac:chgData name="Dries Kassabi" userId="e499f974-2bd3-4766-8374-bc029a3625da" providerId="ADAL" clId="{9681FA21-D24D-4CC8-AC42-C6351E7FE664}" dt="2018-04-16T14:16:28.765" v="498" actId="478"/>
          <ac:spMkLst>
            <pc:docMk/>
            <pc:sldMk cId="1185302433" sldId="400"/>
            <ac:spMk id="5" creationId="{9D0D64F2-9DEA-4ED0-9328-E99A17E0A4D8}"/>
          </ac:spMkLst>
        </pc:spChg>
        <pc:spChg chg="add del mod">
          <ac:chgData name="Dries Kassabi" userId="e499f974-2bd3-4766-8374-bc029a3625da" providerId="ADAL" clId="{9681FA21-D24D-4CC8-AC42-C6351E7FE664}" dt="2018-04-16T14:16:34.405" v="500" actId="478"/>
          <ac:spMkLst>
            <pc:docMk/>
            <pc:sldMk cId="1185302433" sldId="400"/>
            <ac:spMk id="7" creationId="{2D526CA2-B002-47C2-B099-A99FC5D653DD}"/>
          </ac:spMkLst>
        </pc:spChg>
        <pc:picChg chg="del">
          <ac:chgData name="Dries Kassabi" userId="e499f974-2bd3-4766-8374-bc029a3625da" providerId="ADAL" clId="{9681FA21-D24D-4CC8-AC42-C6351E7FE664}" dt="2018-04-16T14:16:31.978" v="499" actId="478"/>
          <ac:picMkLst>
            <pc:docMk/>
            <pc:sldMk cId="1185302433" sldId="400"/>
            <ac:picMk id="8" creationId="{00000000-0000-0000-0000-000000000000}"/>
          </ac:picMkLst>
        </pc:picChg>
        <pc:picChg chg="add mod">
          <ac:chgData name="Dries Kassabi" userId="e499f974-2bd3-4766-8374-bc029a3625da" providerId="ADAL" clId="{9681FA21-D24D-4CC8-AC42-C6351E7FE664}" dt="2018-04-16T14:20:35.264" v="504" actId="1076"/>
          <ac:picMkLst>
            <pc:docMk/>
            <pc:sldMk cId="1185302433" sldId="400"/>
            <ac:picMk id="10" creationId="{F8F171AF-4D83-4751-8286-D3BDD75DC4A4}"/>
          </ac:picMkLst>
        </pc:picChg>
      </pc:sldChg>
      <pc:sldChg chg="addSp delSp modSp add">
        <pc:chgData name="Dries Kassabi" userId="e499f974-2bd3-4766-8374-bc029a3625da" providerId="ADAL" clId="{9681FA21-D24D-4CC8-AC42-C6351E7FE664}" dt="2018-04-16T14:10:55.146" v="400" actId="14100"/>
        <pc:sldMkLst>
          <pc:docMk/>
          <pc:sldMk cId="2153836968" sldId="402"/>
        </pc:sldMkLst>
        <pc:picChg chg="add mod">
          <ac:chgData name="Dries Kassabi" userId="e499f974-2bd3-4766-8374-bc029a3625da" providerId="ADAL" clId="{9681FA21-D24D-4CC8-AC42-C6351E7FE664}" dt="2018-04-16T14:10:55.146" v="400" actId="14100"/>
          <ac:picMkLst>
            <pc:docMk/>
            <pc:sldMk cId="2153836968" sldId="402"/>
            <ac:picMk id="4" creationId="{E127D992-1B43-48AD-BC29-ED42CF323D1E}"/>
          </ac:picMkLst>
        </pc:picChg>
        <pc:picChg chg="del">
          <ac:chgData name="Dries Kassabi" userId="e499f974-2bd3-4766-8374-bc029a3625da" providerId="ADAL" clId="{9681FA21-D24D-4CC8-AC42-C6351E7FE664}" dt="2018-04-16T14:10:19.306" v="397" actId="478"/>
          <ac:picMkLst>
            <pc:docMk/>
            <pc:sldMk cId="2153836968" sldId="402"/>
            <ac:picMk id="10" creationId="{D3F1A445-89E2-4734-A11C-FD47F95174DB}"/>
          </ac:picMkLst>
        </pc:picChg>
      </pc:sldChg>
    </pc:docChg>
  </pc:docChgLst>
  <pc:docChgLst>
    <pc:chgData name="Said Mourfik" userId="S::mours002@knights.ucf.edu::5ebd01f7-bcc1-4abb-a5e9-8fcdab3013b6" providerId="AD" clId="Web-{350E9281-A4AE-4504-B640-A9D601CE574A}"/>
    <pc:docChg chg="addSld delSld modSld">
      <pc:chgData name="Said Mourfik" userId="S::mours002@knights.ucf.edu::5ebd01f7-bcc1-4abb-a5e9-8fcdab3013b6" providerId="AD" clId="Web-{350E9281-A4AE-4504-B640-A9D601CE574A}" dt="2018-04-15T16:19:15.112" v="148"/>
      <pc:docMkLst>
        <pc:docMk/>
      </pc:docMkLst>
      <pc:sldChg chg="del">
        <pc:chgData name="Said Mourfik" userId="S::mours002@knights.ucf.edu::5ebd01f7-bcc1-4abb-a5e9-8fcdab3013b6" providerId="AD" clId="Web-{350E9281-A4AE-4504-B640-A9D601CE574A}" dt="2018-04-15T16:08:02.497" v="0"/>
        <pc:sldMkLst>
          <pc:docMk/>
          <pc:sldMk cId="3596222610" sldId="373"/>
        </pc:sldMkLst>
      </pc:sldChg>
      <pc:sldChg chg="del">
        <pc:chgData name="Said Mourfik" userId="S::mours002@knights.ucf.edu::5ebd01f7-bcc1-4abb-a5e9-8fcdab3013b6" providerId="AD" clId="Web-{350E9281-A4AE-4504-B640-A9D601CE574A}" dt="2018-04-15T16:08:09.422" v="1"/>
        <pc:sldMkLst>
          <pc:docMk/>
          <pc:sldMk cId="823201849" sldId="376"/>
        </pc:sldMkLst>
      </pc:sldChg>
      <pc:sldChg chg="addSp delSp modSp add del">
        <pc:chgData name="Said Mourfik" userId="S::mours002@knights.ucf.edu::5ebd01f7-bcc1-4abb-a5e9-8fcdab3013b6" providerId="AD" clId="Web-{350E9281-A4AE-4504-B640-A9D601CE574A}" dt="2018-04-15T16:16:52.563" v="89"/>
        <pc:sldMkLst>
          <pc:docMk/>
          <pc:sldMk cId="307337438" sldId="377"/>
        </pc:sldMkLst>
        <pc:spChg chg="add del mod">
          <ac:chgData name="Said Mourfik" userId="S::mours002@knights.ucf.edu::5ebd01f7-bcc1-4abb-a5e9-8fcdab3013b6" providerId="AD" clId="Web-{350E9281-A4AE-4504-B640-A9D601CE574A}" dt="2018-04-15T16:15:10.763" v="21"/>
          <ac:spMkLst>
            <pc:docMk/>
            <pc:sldMk cId="307337438" sldId="377"/>
            <ac:spMk id="3" creationId="{40C11C1E-12CE-4A9F-9F75-0FA21B046B17}"/>
          </ac:spMkLst>
        </pc:spChg>
        <pc:spChg chg="add mod">
          <ac:chgData name="Said Mourfik" userId="S::mours002@knights.ucf.edu::5ebd01f7-bcc1-4abb-a5e9-8fcdab3013b6" providerId="AD" clId="Web-{350E9281-A4AE-4504-B640-A9D601CE574A}" dt="2018-04-15T16:16:11.843" v="88"/>
          <ac:spMkLst>
            <pc:docMk/>
            <pc:sldMk cId="307337438" sldId="377"/>
            <ac:spMk id="9" creationId="{A97A8E3A-3918-4951-A705-DE475F52BFD5}"/>
          </ac:spMkLst>
        </pc:spChg>
        <pc:picChg chg="add del mod ord">
          <ac:chgData name="Said Mourfik" userId="S::mours002@knights.ucf.edu::5ebd01f7-bcc1-4abb-a5e9-8fcdab3013b6" providerId="AD" clId="Web-{350E9281-A4AE-4504-B640-A9D601CE574A}" dt="2018-04-15T16:15:13.123" v="22"/>
          <ac:picMkLst>
            <pc:docMk/>
            <pc:sldMk cId="307337438" sldId="377"/>
            <ac:picMk id="5" creationId="{39321AB5-4FEE-4A67-BE4A-8800911EF1CA}"/>
          </ac:picMkLst>
        </pc:picChg>
        <pc:picChg chg="del">
          <ac:chgData name="Said Mourfik" userId="S::mours002@knights.ucf.edu::5ebd01f7-bcc1-4abb-a5e9-8fcdab3013b6" providerId="AD" clId="Web-{350E9281-A4AE-4504-B640-A9D601CE574A}" dt="2018-04-15T16:15:07.373" v="20"/>
          <ac:picMkLst>
            <pc:docMk/>
            <pc:sldMk cId="307337438" sldId="377"/>
            <ac:picMk id="3074" creationId="{00000000-0000-0000-0000-000000000000}"/>
          </ac:picMkLst>
        </pc:picChg>
      </pc:sldChg>
      <pc:sldChg chg="add del">
        <pc:chgData name="Said Mourfik" userId="S::mours002@knights.ucf.edu::5ebd01f7-bcc1-4abb-a5e9-8fcdab3013b6" providerId="AD" clId="Web-{350E9281-A4AE-4504-B640-A9D601CE574A}" dt="2018-04-15T16:17:05.015" v="90"/>
        <pc:sldMkLst>
          <pc:docMk/>
          <pc:sldMk cId="343668308" sldId="378"/>
        </pc:sldMkLst>
      </pc:sldChg>
      <pc:sldChg chg="modSp new del">
        <pc:chgData name="Said Mourfik" userId="S::mours002@knights.ucf.edu::5ebd01f7-bcc1-4abb-a5e9-8fcdab3013b6" providerId="AD" clId="Web-{350E9281-A4AE-4504-B640-A9D601CE574A}" dt="2018-04-15T16:19:15.112" v="148"/>
        <pc:sldMkLst>
          <pc:docMk/>
          <pc:sldMk cId="745797896" sldId="390"/>
        </pc:sldMkLst>
        <pc:spChg chg="mod">
          <ac:chgData name="Said Mourfik" userId="S::mours002@knights.ucf.edu::5ebd01f7-bcc1-4abb-a5e9-8fcdab3013b6" providerId="AD" clId="Web-{350E9281-A4AE-4504-B640-A9D601CE574A}" dt="2018-04-15T16:18:14.908" v="94"/>
          <ac:spMkLst>
            <pc:docMk/>
            <pc:sldMk cId="745797896" sldId="390"/>
            <ac:spMk id="2" creationId="{2ED375F1-ABAD-4F22-9276-86F3812AFA02}"/>
          </ac:spMkLst>
        </pc:spChg>
        <pc:spChg chg="mod">
          <ac:chgData name="Said Mourfik" userId="S::mours002@knights.ucf.edu::5ebd01f7-bcc1-4abb-a5e9-8fcdab3013b6" providerId="AD" clId="Web-{350E9281-A4AE-4504-B640-A9D601CE574A}" dt="2018-04-15T16:18:51.627" v="122"/>
          <ac:spMkLst>
            <pc:docMk/>
            <pc:sldMk cId="745797896" sldId="390"/>
            <ac:spMk id="3" creationId="{1F3423A4-123B-4CAB-88D9-43ABAE8E39EE}"/>
          </ac:spMkLst>
        </pc:spChg>
        <pc:spChg chg="mod">
          <ac:chgData name="Said Mourfik" userId="S::mours002@knights.ucf.edu::5ebd01f7-bcc1-4abb-a5e9-8fcdab3013b6" providerId="AD" clId="Web-{350E9281-A4AE-4504-B640-A9D601CE574A}" dt="2018-04-15T16:19:03.924" v="145"/>
          <ac:spMkLst>
            <pc:docMk/>
            <pc:sldMk cId="745797896" sldId="390"/>
            <ac:spMk id="4" creationId="{432DC433-C176-4973-995D-C4B05D74A6CE}"/>
          </ac:spMkLst>
        </pc:spChg>
      </pc:sldChg>
      <pc:sldChg chg="addSp delSp modSp new del">
        <pc:chgData name="Said Mourfik" userId="S::mours002@knights.ucf.edu::5ebd01f7-bcc1-4abb-a5e9-8fcdab3013b6" providerId="AD" clId="Web-{350E9281-A4AE-4504-B640-A9D601CE574A}" dt="2018-04-15T16:13:18.542" v="17"/>
        <pc:sldMkLst>
          <pc:docMk/>
          <pc:sldMk cId="3373386059" sldId="390"/>
        </pc:sldMkLst>
        <pc:spChg chg="add del">
          <ac:chgData name="Said Mourfik" userId="S::mours002@knights.ucf.edu::5ebd01f7-bcc1-4abb-a5e9-8fcdab3013b6" providerId="AD" clId="Web-{350E9281-A4AE-4504-B640-A9D601CE574A}" dt="2018-04-15T16:11:50.663" v="16"/>
          <ac:spMkLst>
            <pc:docMk/>
            <pc:sldMk cId="3373386059" sldId="390"/>
            <ac:spMk id="3" creationId="{07837841-C300-4738-867D-84A5138AD7A5}"/>
          </ac:spMkLst>
        </pc:spChg>
        <pc:spChg chg="add del mod">
          <ac:chgData name="Said Mourfik" userId="S::mours002@knights.ucf.edu::5ebd01f7-bcc1-4abb-a5e9-8fcdab3013b6" providerId="AD" clId="Web-{350E9281-A4AE-4504-B640-A9D601CE574A}" dt="2018-04-15T16:11:50.663" v="15"/>
          <ac:spMkLst>
            <pc:docMk/>
            <pc:sldMk cId="3373386059" sldId="390"/>
            <ac:spMk id="6" creationId="{EADE422F-E85F-44A2-8A98-4E572299457A}"/>
          </ac:spMkLst>
        </pc:spChg>
        <pc:graphicFrameChg chg="add del mod ord modGraphic">
          <ac:chgData name="Said Mourfik" userId="S::mours002@knights.ucf.edu::5ebd01f7-bcc1-4abb-a5e9-8fcdab3013b6" providerId="AD" clId="Web-{350E9281-A4AE-4504-B640-A9D601CE574A}" dt="2018-04-15T16:11:50.663" v="16"/>
          <ac:graphicFrameMkLst>
            <pc:docMk/>
            <pc:sldMk cId="3373386059" sldId="390"/>
            <ac:graphicFrameMk id="5" creationId="{166A9704-267F-4E4C-AC94-4015EF11BCD5}"/>
          </ac:graphicFrameMkLst>
        </pc:graphicFrameChg>
      </pc:sldChg>
      <pc:sldChg chg="addSp delSp modSp new del">
        <pc:chgData name="Said Mourfik" userId="S::mours002@knights.ucf.edu::5ebd01f7-bcc1-4abb-a5e9-8fcdab3013b6" providerId="AD" clId="Web-{350E9281-A4AE-4504-B640-A9D601CE574A}" dt="2018-04-15T16:10:21.990" v="9"/>
        <pc:sldMkLst>
          <pc:docMk/>
          <pc:sldMk cId="3988552662" sldId="390"/>
        </pc:sldMkLst>
        <pc:spChg chg="add del mod">
          <ac:chgData name="Said Mourfik" userId="S::mours002@knights.ucf.edu::5ebd01f7-bcc1-4abb-a5e9-8fcdab3013b6" providerId="AD" clId="Web-{350E9281-A4AE-4504-B640-A9D601CE574A}" dt="2018-04-15T16:10:19.568" v="8"/>
          <ac:spMkLst>
            <pc:docMk/>
            <pc:sldMk cId="3988552662" sldId="390"/>
            <ac:spMk id="2" creationId="{0E173DD9-12AE-4E2C-B187-321C70C62B08}"/>
          </ac:spMkLst>
        </pc:spChg>
      </pc:sldChg>
    </pc:docChg>
  </pc:docChgLst>
  <pc:docChgLst>
    <pc:chgData name="Steven Solis" userId="547a2d4a-fea9-463d-8860-25e53660b240" providerId="ADAL" clId="{B5F34C8C-CC06-43A2-935C-8C1652A396B2}"/>
    <pc:docChg chg="undo custSel addSld modSld">
      <pc:chgData name="Steven Solis" userId="547a2d4a-fea9-463d-8860-25e53660b240" providerId="ADAL" clId="{B5F34C8C-CC06-43A2-935C-8C1652A396B2}" dt="2018-04-16T16:23:17.514" v="1701" actId="20577"/>
      <pc:docMkLst>
        <pc:docMk/>
      </pc:docMkLst>
      <pc:sldChg chg="modSp">
        <pc:chgData name="Steven Solis" userId="547a2d4a-fea9-463d-8860-25e53660b240" providerId="ADAL" clId="{B5F34C8C-CC06-43A2-935C-8C1652A396B2}" dt="2018-04-16T16:21:12.231" v="1645" actId="14100"/>
        <pc:sldMkLst>
          <pc:docMk/>
          <pc:sldMk cId="1852989646" sldId="379"/>
        </pc:sldMkLst>
        <pc:spChg chg="mod">
          <ac:chgData name="Steven Solis" userId="547a2d4a-fea9-463d-8860-25e53660b240" providerId="ADAL" clId="{B5F34C8C-CC06-43A2-935C-8C1652A396B2}" dt="2018-04-16T14:14:05.472" v="220" actId="1076"/>
          <ac:spMkLst>
            <pc:docMk/>
            <pc:sldMk cId="1852989646" sldId="379"/>
            <ac:spMk id="5" creationId="{CB72E4D8-B433-48E6-8C32-D41F6A219E30}"/>
          </ac:spMkLst>
        </pc:spChg>
        <pc:spChg chg="mod">
          <ac:chgData name="Steven Solis" userId="547a2d4a-fea9-463d-8860-25e53660b240" providerId="ADAL" clId="{B5F34C8C-CC06-43A2-935C-8C1652A396B2}" dt="2018-04-16T16:21:09.024" v="1644" actId="14100"/>
          <ac:spMkLst>
            <pc:docMk/>
            <pc:sldMk cId="1852989646" sldId="379"/>
            <ac:spMk id="6" creationId="{05029ABE-FF8F-4083-98B7-7EBC955EB903}"/>
          </ac:spMkLst>
        </pc:spChg>
        <pc:spChg chg="mod">
          <ac:chgData name="Steven Solis" userId="547a2d4a-fea9-463d-8860-25e53660b240" providerId="ADAL" clId="{B5F34C8C-CC06-43A2-935C-8C1652A396B2}" dt="2018-04-16T16:18:21.236" v="1504" actId="20577"/>
          <ac:spMkLst>
            <pc:docMk/>
            <pc:sldMk cId="1852989646" sldId="379"/>
            <ac:spMk id="7" creationId="{837039F3-45F2-44D1-8C14-198C10CCEAF2}"/>
          </ac:spMkLst>
        </pc:spChg>
        <pc:spChg chg="mod">
          <ac:chgData name="Steven Solis" userId="547a2d4a-fea9-463d-8860-25e53660b240" providerId="ADAL" clId="{B5F34C8C-CC06-43A2-935C-8C1652A396B2}" dt="2018-04-16T16:21:12.231" v="1645" actId="14100"/>
          <ac:spMkLst>
            <pc:docMk/>
            <pc:sldMk cId="1852989646" sldId="379"/>
            <ac:spMk id="8" creationId="{3B42DF5C-28F2-46FB-BDC2-BB3C15CF242E}"/>
          </ac:spMkLst>
        </pc:spChg>
      </pc:sldChg>
      <pc:sldChg chg="modSp">
        <pc:chgData name="Steven Solis" userId="547a2d4a-fea9-463d-8860-25e53660b240" providerId="ADAL" clId="{B5F34C8C-CC06-43A2-935C-8C1652A396B2}" dt="2018-04-16T16:20:48.491" v="1641" actId="20577"/>
        <pc:sldMkLst>
          <pc:docMk/>
          <pc:sldMk cId="971947915" sldId="380"/>
        </pc:sldMkLst>
        <pc:spChg chg="mod">
          <ac:chgData name="Steven Solis" userId="547a2d4a-fea9-463d-8860-25e53660b240" providerId="ADAL" clId="{B5F34C8C-CC06-43A2-935C-8C1652A396B2}" dt="2018-04-16T14:15:26.102" v="300" actId="20577"/>
          <ac:spMkLst>
            <pc:docMk/>
            <pc:sldMk cId="971947915" sldId="380"/>
            <ac:spMk id="4" creationId="{348DC8E1-AABF-425E-80C8-1D6886F2B36F}"/>
          </ac:spMkLst>
        </pc:spChg>
        <pc:spChg chg="mod">
          <ac:chgData name="Steven Solis" userId="547a2d4a-fea9-463d-8860-25e53660b240" providerId="ADAL" clId="{B5F34C8C-CC06-43A2-935C-8C1652A396B2}" dt="2018-04-16T16:20:48.491" v="1641" actId="20577"/>
          <ac:spMkLst>
            <pc:docMk/>
            <pc:sldMk cId="971947915" sldId="380"/>
            <ac:spMk id="5" creationId="{26C721CB-9AD3-4B23-BAB0-DF2D96BDD3ED}"/>
          </ac:spMkLst>
        </pc:spChg>
      </pc:sldChg>
      <pc:sldChg chg="modSp">
        <pc:chgData name="Steven Solis" userId="547a2d4a-fea9-463d-8860-25e53660b240" providerId="ADAL" clId="{B5F34C8C-CC06-43A2-935C-8C1652A396B2}" dt="2018-04-16T16:23:17.514" v="1701" actId="20577"/>
        <pc:sldMkLst>
          <pc:docMk/>
          <pc:sldMk cId="3117580330" sldId="381"/>
        </pc:sldMkLst>
        <pc:spChg chg="mod">
          <ac:chgData name="Steven Solis" userId="547a2d4a-fea9-463d-8860-25e53660b240" providerId="ADAL" clId="{B5F34C8C-CC06-43A2-935C-8C1652A396B2}" dt="2018-04-16T16:23:17.514" v="1701" actId="20577"/>
          <ac:spMkLst>
            <pc:docMk/>
            <pc:sldMk cId="3117580330" sldId="381"/>
            <ac:spMk id="3" creationId="{42BE5F7C-2D57-4AAD-B3E8-2A4C8156D69D}"/>
          </ac:spMkLst>
        </pc:spChg>
      </pc:sldChg>
      <pc:sldChg chg="modSp">
        <pc:chgData name="Steven Solis" userId="547a2d4a-fea9-463d-8860-25e53660b240" providerId="ADAL" clId="{B5F34C8C-CC06-43A2-935C-8C1652A396B2}" dt="2018-04-16T15:15:39.201" v="1418" actId="20577"/>
        <pc:sldMkLst>
          <pc:docMk/>
          <pc:sldMk cId="2098111537" sldId="382"/>
        </pc:sldMkLst>
        <pc:graphicFrameChg chg="modGraphic">
          <ac:chgData name="Steven Solis" userId="547a2d4a-fea9-463d-8860-25e53660b240" providerId="ADAL" clId="{B5F34C8C-CC06-43A2-935C-8C1652A396B2}" dt="2018-04-16T15:15:39.201" v="1418" actId="20577"/>
          <ac:graphicFrameMkLst>
            <pc:docMk/>
            <pc:sldMk cId="2098111537" sldId="382"/>
            <ac:graphicFrameMk id="6" creationId="{90074497-903F-4CC7-B468-3044609DA9E7}"/>
          </ac:graphicFrameMkLst>
        </pc:graphicFrameChg>
      </pc:sldChg>
      <pc:sldChg chg="addSp delSp modSp">
        <pc:chgData name="Steven Solis" userId="547a2d4a-fea9-463d-8860-25e53660b240" providerId="ADAL" clId="{B5F34C8C-CC06-43A2-935C-8C1652A396B2}" dt="2018-04-16T16:20:59.833" v="1643" actId="27636"/>
        <pc:sldMkLst>
          <pc:docMk/>
          <pc:sldMk cId="100534795" sldId="401"/>
        </pc:sldMkLst>
        <pc:spChg chg="del">
          <ac:chgData name="Steven Solis" userId="547a2d4a-fea9-463d-8860-25e53660b240" providerId="ADAL" clId="{B5F34C8C-CC06-43A2-935C-8C1652A396B2}" dt="2018-04-16T14:10:34.198" v="0" actId="20577"/>
          <ac:spMkLst>
            <pc:docMk/>
            <pc:sldMk cId="100534795" sldId="401"/>
            <ac:spMk id="2" creationId="{888F70D2-74F8-45B0-B20A-034A8A5E0588}"/>
          </ac:spMkLst>
        </pc:spChg>
        <pc:spChg chg="del">
          <ac:chgData name="Steven Solis" userId="547a2d4a-fea9-463d-8860-25e53660b240" providerId="ADAL" clId="{B5F34C8C-CC06-43A2-935C-8C1652A396B2}" dt="2018-04-16T14:10:34.198" v="0" actId="20577"/>
          <ac:spMkLst>
            <pc:docMk/>
            <pc:sldMk cId="100534795" sldId="401"/>
            <ac:spMk id="3" creationId="{27DEA296-6A1A-4C54-8D62-BA0F30C89C8D}"/>
          </ac:spMkLst>
        </pc:spChg>
        <pc:spChg chg="add mod">
          <ac:chgData name="Steven Solis" userId="547a2d4a-fea9-463d-8860-25e53660b240" providerId="ADAL" clId="{B5F34C8C-CC06-43A2-935C-8C1652A396B2}" dt="2018-04-16T14:10:47.578" v="1" actId="20577"/>
          <ac:spMkLst>
            <pc:docMk/>
            <pc:sldMk cId="100534795" sldId="401"/>
            <ac:spMk id="4" creationId="{0037DBD6-F4E9-4029-8AD5-FAC016F6711E}"/>
          </ac:spMkLst>
        </pc:spChg>
        <pc:spChg chg="add mod">
          <ac:chgData name="Steven Solis" userId="547a2d4a-fea9-463d-8860-25e53660b240" providerId="ADAL" clId="{B5F34C8C-CC06-43A2-935C-8C1652A396B2}" dt="2018-04-16T16:20:59.833" v="1643" actId="27636"/>
          <ac:spMkLst>
            <pc:docMk/>
            <pc:sldMk cId="100534795" sldId="401"/>
            <ac:spMk id="5" creationId="{50430EED-06B5-4BAA-B0C7-FA1489442DB0}"/>
          </ac:spMkLst>
        </pc:spChg>
        <pc:spChg chg="add del mod">
          <ac:chgData name="Steven Solis" userId="547a2d4a-fea9-463d-8860-25e53660b240" providerId="ADAL" clId="{B5F34C8C-CC06-43A2-935C-8C1652A396B2}" dt="2018-04-16T14:11:21.653" v="5" actId="20577"/>
          <ac:spMkLst>
            <pc:docMk/>
            <pc:sldMk cId="100534795" sldId="401"/>
            <ac:spMk id="6" creationId="{D75823A1-F93B-4BA2-9640-056D4427F818}"/>
          </ac:spMkLst>
        </pc:spChg>
        <pc:picChg chg="add mod">
          <ac:chgData name="Steven Solis" userId="547a2d4a-fea9-463d-8860-25e53660b240" providerId="ADAL" clId="{B5F34C8C-CC06-43A2-935C-8C1652A396B2}" dt="2018-04-16T14:11:25.200" v="6" actId="14100"/>
          <ac:picMkLst>
            <pc:docMk/>
            <pc:sldMk cId="100534795" sldId="401"/>
            <ac:picMk id="7" creationId="{64A75A7F-35F3-4B9E-9747-40197CE098B2}"/>
          </ac:picMkLst>
        </pc:picChg>
      </pc:sldChg>
      <pc:sldChg chg="modSp add">
        <pc:chgData name="Steven Solis" userId="547a2d4a-fea9-463d-8860-25e53660b240" providerId="ADAL" clId="{B5F34C8C-CC06-43A2-935C-8C1652A396B2}" dt="2018-04-16T14:53:33.998" v="1229" actId="20577"/>
        <pc:sldMkLst>
          <pc:docMk/>
          <pc:sldMk cId="2776775622" sldId="403"/>
        </pc:sldMkLst>
        <pc:spChg chg="mod">
          <ac:chgData name="Steven Solis" userId="547a2d4a-fea9-463d-8860-25e53660b240" providerId="ADAL" clId="{B5F34C8C-CC06-43A2-935C-8C1652A396B2}" dt="2018-04-16T14:43:45.738" v="511" actId="20577"/>
          <ac:spMkLst>
            <pc:docMk/>
            <pc:sldMk cId="2776775622" sldId="403"/>
            <ac:spMk id="2" creationId="{B30CCA2E-43EE-4D42-9A98-2A27136224E8}"/>
          </ac:spMkLst>
        </pc:spChg>
        <pc:spChg chg="mod">
          <ac:chgData name="Steven Solis" userId="547a2d4a-fea9-463d-8860-25e53660b240" providerId="ADAL" clId="{B5F34C8C-CC06-43A2-935C-8C1652A396B2}" dt="2018-04-16T14:53:33.998" v="1229" actId="20577"/>
          <ac:spMkLst>
            <pc:docMk/>
            <pc:sldMk cId="2776775622" sldId="403"/>
            <ac:spMk id="3" creationId="{ECEDBE1B-D21A-429C-9CD3-BB7F3588313E}"/>
          </ac:spMkLst>
        </pc:spChg>
      </pc:sldChg>
    </pc:docChg>
  </pc:docChgLst>
  <pc:docChgLst>
    <pc:chgData name="Dries Kassabi" userId="1c104efcc7577ca3" providerId="LiveId" clId="{81C0CE9F-32BE-4761-B0F9-912FE804EE90}"/>
    <pc:docChg chg="undo custSel addSld delSld modSld">
      <pc:chgData name="Dries Kassabi" userId="1c104efcc7577ca3" providerId="LiveId" clId="{81C0CE9F-32BE-4761-B0F9-912FE804EE90}" dt="2018-04-10T23:11:37.434" v="2732" actId="20577"/>
      <pc:docMkLst>
        <pc:docMk/>
      </pc:docMkLst>
      <pc:sldChg chg="modSp">
        <pc:chgData name="Dries Kassabi" userId="1c104efcc7577ca3" providerId="LiveId" clId="{81C0CE9F-32BE-4761-B0F9-912FE804EE90}" dt="2018-04-10T22:51:52.655" v="1648" actId="122"/>
        <pc:sldMkLst>
          <pc:docMk/>
          <pc:sldMk cId="351061363" sldId="257"/>
        </pc:sldMkLst>
        <pc:spChg chg="mod">
          <ac:chgData name="Dries Kassabi" userId="1c104efcc7577ca3" providerId="LiveId" clId="{81C0CE9F-32BE-4761-B0F9-912FE804EE90}" dt="2018-04-10T22:51:52.655" v="1648" actId="122"/>
          <ac:spMkLst>
            <pc:docMk/>
            <pc:sldMk cId="351061363" sldId="257"/>
            <ac:spMk id="4" creationId="{00000000-0000-0000-0000-000000000000}"/>
          </ac:spMkLst>
        </pc:spChg>
      </pc:sldChg>
      <pc:sldChg chg="modSp">
        <pc:chgData name="Dries Kassabi" userId="1c104efcc7577ca3" providerId="LiveId" clId="{81C0CE9F-32BE-4761-B0F9-912FE804EE90}" dt="2018-04-10T22:51:47.609" v="1647" actId="122"/>
        <pc:sldMkLst>
          <pc:docMk/>
          <pc:sldMk cId="3299467923" sldId="258"/>
        </pc:sldMkLst>
        <pc:spChg chg="mod">
          <ac:chgData name="Dries Kassabi" userId="1c104efcc7577ca3" providerId="LiveId" clId="{81C0CE9F-32BE-4761-B0F9-912FE804EE90}" dt="2018-04-10T22:51:47.609" v="1647" actId="122"/>
          <ac:spMkLst>
            <pc:docMk/>
            <pc:sldMk cId="3299467923" sldId="258"/>
            <ac:spMk id="2" creationId="{00000000-0000-0000-0000-000000000000}"/>
          </ac:spMkLst>
        </pc:spChg>
      </pc:sldChg>
      <pc:sldChg chg="addSp delSp modSp add">
        <pc:chgData name="Dries Kassabi" userId="1c104efcc7577ca3" providerId="LiveId" clId="{81C0CE9F-32BE-4761-B0F9-912FE804EE90}" dt="2018-04-10T22:51:39.415" v="1646" actId="122"/>
        <pc:sldMkLst>
          <pc:docMk/>
          <pc:sldMk cId="2630765380" sldId="327"/>
        </pc:sldMkLst>
        <pc:spChg chg="mod">
          <ac:chgData name="Dries Kassabi" userId="1c104efcc7577ca3" providerId="LiveId" clId="{81C0CE9F-32BE-4761-B0F9-912FE804EE90}" dt="2018-04-10T22:51:39.415" v="1646" actId="122"/>
          <ac:spMkLst>
            <pc:docMk/>
            <pc:sldMk cId="2630765380" sldId="327"/>
            <ac:spMk id="2" creationId="{A6E4C260-6575-4197-94E8-905387FEDE5A}"/>
          </ac:spMkLst>
        </pc:spChg>
        <pc:spChg chg="add">
          <ac:chgData name="Dries Kassabi" userId="1c104efcc7577ca3" providerId="LiveId" clId="{81C0CE9F-32BE-4761-B0F9-912FE804EE90}" dt="2018-04-10T22:05:40.662" v="41" actId="3680"/>
          <ac:spMkLst>
            <pc:docMk/>
            <pc:sldMk cId="2630765380" sldId="327"/>
            <ac:spMk id="3" creationId="{31C500E8-0F7B-469A-92DC-BFA724A49666}"/>
          </ac:spMkLst>
        </pc:spChg>
        <pc:graphicFrameChg chg="del mod modGraphic">
          <ac:chgData name="Dries Kassabi" userId="1c104efcc7577ca3" providerId="LiveId" clId="{81C0CE9F-32BE-4761-B0F9-912FE804EE90}" dt="2018-04-10T22:05:40.662" v="41" actId="3680"/>
          <ac:graphicFrameMkLst>
            <pc:docMk/>
            <pc:sldMk cId="2630765380" sldId="327"/>
            <ac:graphicFrameMk id="5" creationId="{5C7BBB47-E777-40AE-BE3A-CF3EE864BBBA}"/>
          </ac:graphicFrameMkLst>
        </pc:graphicFrameChg>
        <pc:graphicFrameChg chg="mod modGraphic">
          <ac:chgData name="Dries Kassabi" userId="1c104efcc7577ca3" providerId="LiveId" clId="{81C0CE9F-32BE-4761-B0F9-912FE804EE90}" dt="2018-04-10T22:16:39.663" v="628" actId="20577"/>
          <ac:graphicFrameMkLst>
            <pc:docMk/>
            <pc:sldMk cId="2630765380" sldId="327"/>
            <ac:graphicFrameMk id="6" creationId="{890F68E7-B290-4A49-9564-3AC9B955BD00}"/>
          </ac:graphicFrameMkLst>
        </pc:graphicFrameChg>
        <pc:graphicFrameChg chg="mod modGraphic">
          <ac:chgData name="Dries Kassabi" userId="1c104efcc7577ca3" providerId="LiveId" clId="{81C0CE9F-32BE-4761-B0F9-912FE804EE90}" dt="2018-04-10T22:18:14.878" v="744" actId="20577"/>
          <ac:graphicFrameMkLst>
            <pc:docMk/>
            <pc:sldMk cId="2630765380" sldId="327"/>
            <ac:graphicFrameMk id="7" creationId="{C49A00B5-E7AC-4C0C-BBC7-892FAE79E4DD}"/>
          </ac:graphicFrameMkLst>
        </pc:graphicFrameChg>
      </pc:sldChg>
      <pc:sldChg chg="addSp delSp modSp add mod setBg">
        <pc:chgData name="Dries Kassabi" userId="1c104efcc7577ca3" providerId="LiveId" clId="{81C0CE9F-32BE-4761-B0F9-912FE804EE90}" dt="2018-04-10T23:02:07.859" v="2096" actId="20577"/>
        <pc:sldMkLst>
          <pc:docMk/>
          <pc:sldMk cId="3472266887" sldId="328"/>
        </pc:sldMkLst>
        <pc:spChg chg="mod">
          <ac:chgData name="Dries Kassabi" userId="1c104efcc7577ca3" providerId="LiveId" clId="{81C0CE9F-32BE-4761-B0F9-912FE804EE90}" dt="2018-04-10T23:00:34.318" v="2082" actId="20577"/>
          <ac:spMkLst>
            <pc:docMk/>
            <pc:sldMk cId="3472266887" sldId="328"/>
            <ac:spMk id="2" creationId="{40DCCF25-A2F4-4947-81C2-3C0510A0E5B4}"/>
          </ac:spMkLst>
        </pc:spChg>
        <pc:spChg chg="mod">
          <ac:chgData name="Dries Kassabi" userId="1c104efcc7577ca3" providerId="LiveId" clId="{81C0CE9F-32BE-4761-B0F9-912FE804EE90}" dt="2018-04-10T22:27:54.525" v="1315" actId="20577"/>
          <ac:spMkLst>
            <pc:docMk/>
            <pc:sldMk cId="3472266887" sldId="328"/>
            <ac:spMk id="3" creationId="{60DF5139-E264-490C-AA99-422FC13A0330}"/>
          </ac:spMkLst>
        </pc:spChg>
        <pc:spChg chg="del">
          <ac:chgData name="Dries Kassabi" userId="1c104efcc7577ca3" providerId="LiveId" clId="{81C0CE9F-32BE-4761-B0F9-912FE804EE90}" dt="2018-04-10T22:24:56.257" v="1157" actId="20577"/>
          <ac:spMkLst>
            <pc:docMk/>
            <pc:sldMk cId="3472266887" sldId="328"/>
            <ac:spMk id="4" creationId="{C401DE47-A80B-423F-A99D-BAB365F017C3}"/>
          </ac:spMkLst>
        </pc:spChg>
        <pc:spChg chg="add del mod">
          <ac:chgData name="Dries Kassabi" userId="1c104efcc7577ca3" providerId="LiveId" clId="{81C0CE9F-32BE-4761-B0F9-912FE804EE90}" dt="2018-04-10T23:02:07.859" v="2096" actId="20577"/>
          <ac:spMkLst>
            <pc:docMk/>
            <pc:sldMk cId="3472266887" sldId="328"/>
            <ac:spMk id="7" creationId="{02A11754-B8A3-4DB8-B04D-EB381FA6291D}"/>
          </ac:spMkLst>
        </pc:spChg>
        <pc:grpChg chg="add">
          <ac:chgData name="Dries Kassabi" userId="1c104efcc7577ca3" providerId="LiveId" clId="{81C0CE9F-32BE-4761-B0F9-912FE804EE90}" dt="2018-04-10T22:25:18.578" v="1158" actId="26606"/>
          <ac:grpSpMkLst>
            <pc:docMk/>
            <pc:sldMk cId="3472266887" sldId="328"/>
            <ac:grpSpMk id="12" creationId="{A24E966C-35F3-4DB1-8C23-4BC252E4E4A2}"/>
          </ac:grpSpMkLst>
        </pc:grpChg>
        <pc:picChg chg="add del mod ord">
          <ac:chgData name="Dries Kassabi" userId="1c104efcc7577ca3" providerId="LiveId" clId="{81C0CE9F-32BE-4761-B0F9-912FE804EE90}" dt="2018-04-10T22:28:58.209" v="1317" actId="478"/>
          <ac:picMkLst>
            <pc:docMk/>
            <pc:sldMk cId="3472266887" sldId="328"/>
            <ac:picMk id="5" creationId="{670F364E-53CC-4BF1-B152-7C8E0C3EA430}"/>
          </ac:picMkLst>
        </pc:picChg>
        <pc:picChg chg="add">
          <ac:chgData name="Dries Kassabi" userId="1c104efcc7577ca3" providerId="LiveId" clId="{81C0CE9F-32BE-4761-B0F9-912FE804EE90}" dt="2018-04-10T22:25:18.578" v="1158" actId="26606"/>
          <ac:picMkLst>
            <pc:docMk/>
            <pc:sldMk cId="3472266887" sldId="328"/>
            <ac:picMk id="10" creationId="{519FA62B-A2C9-49F5-8C45-9D5CDCD72B49}"/>
          </ac:picMkLst>
        </pc:picChg>
        <pc:picChg chg="add">
          <ac:chgData name="Dries Kassabi" userId="1c104efcc7577ca3" providerId="LiveId" clId="{81C0CE9F-32BE-4761-B0F9-912FE804EE90}" dt="2018-04-10T23:02:07.859" v="2096" actId="20577"/>
          <ac:picMkLst>
            <pc:docMk/>
            <pc:sldMk cId="3472266887" sldId="328"/>
            <ac:picMk id="52" creationId="{CE886508-BD6A-48A9-B0A2-6AB9FAAC43F1}"/>
          </ac:picMkLst>
        </pc:picChg>
      </pc:sldChg>
      <pc:sldChg chg="addSp delSp modSp add">
        <pc:chgData name="Dries Kassabi" userId="1c104efcc7577ca3" providerId="LiveId" clId="{81C0CE9F-32BE-4761-B0F9-912FE804EE90}" dt="2018-04-10T23:11:37.434" v="2732" actId="20577"/>
        <pc:sldMkLst>
          <pc:docMk/>
          <pc:sldMk cId="4167550528" sldId="333"/>
        </pc:sldMkLst>
        <pc:spChg chg="del">
          <ac:chgData name="Dries Kassabi" userId="1c104efcc7577ca3" providerId="LiveId" clId="{81C0CE9F-32BE-4761-B0F9-912FE804EE90}" dt="2018-04-10T23:11:29.748" v="2708" actId="20577"/>
          <ac:spMkLst>
            <pc:docMk/>
            <pc:sldMk cId="4167550528" sldId="333"/>
            <ac:spMk id="2" creationId="{C3E8AD00-3B40-4C66-8859-FBB93CBDB417}"/>
          </ac:spMkLst>
        </pc:spChg>
        <pc:spChg chg="del">
          <ac:chgData name="Dries Kassabi" userId="1c104efcc7577ca3" providerId="LiveId" clId="{81C0CE9F-32BE-4761-B0F9-912FE804EE90}" dt="2018-04-10T23:11:29.748" v="2708" actId="20577"/>
          <ac:spMkLst>
            <pc:docMk/>
            <pc:sldMk cId="4167550528" sldId="333"/>
            <ac:spMk id="3" creationId="{F8E2CAEC-E9DE-4312-90E9-700F00576DB5}"/>
          </ac:spMkLst>
        </pc:spChg>
        <pc:spChg chg="del">
          <ac:chgData name="Dries Kassabi" userId="1c104efcc7577ca3" providerId="LiveId" clId="{81C0CE9F-32BE-4761-B0F9-912FE804EE90}" dt="2018-04-10T23:11:29.748" v="2708" actId="20577"/>
          <ac:spMkLst>
            <pc:docMk/>
            <pc:sldMk cId="4167550528" sldId="333"/>
            <ac:spMk id="4" creationId="{69D251B0-0E95-4560-B2E8-4D857C4B69AB}"/>
          </ac:spMkLst>
        </pc:spChg>
        <pc:spChg chg="add mod">
          <ac:chgData name="Dries Kassabi" userId="1c104efcc7577ca3" providerId="LiveId" clId="{81C0CE9F-32BE-4761-B0F9-912FE804EE90}" dt="2018-04-10T23:11:37.434" v="2732" actId="20577"/>
          <ac:spMkLst>
            <pc:docMk/>
            <pc:sldMk cId="4167550528" sldId="333"/>
            <ac:spMk id="5" creationId="{A4BE6F6E-2051-4676-BBDC-8D966D83387D}"/>
          </ac:spMkLst>
        </pc:spChg>
        <pc:spChg chg="add mod">
          <ac:chgData name="Dries Kassabi" userId="1c104efcc7577ca3" providerId="LiveId" clId="{81C0CE9F-32BE-4761-B0F9-912FE804EE90}" dt="2018-04-10T23:11:29.748" v="2708" actId="20577"/>
          <ac:spMkLst>
            <pc:docMk/>
            <pc:sldMk cId="4167550528" sldId="333"/>
            <ac:spMk id="6" creationId="{FDEE4730-7654-4D64-93EB-FF388E3E4C91}"/>
          </ac:spMkLst>
        </pc:spChg>
      </pc:sldChg>
    </pc:docChg>
  </pc:docChgLst>
  <pc:docChgLst>
    <pc:chgData name="Said Mourfik" userId="S::mours002@knights.ucf.edu::5ebd01f7-bcc1-4abb-a5e9-8fcdab3013b6" providerId="AD" clId="Web-{7680E31B-394D-4FD0-9E85-27FA0EBB7D98}"/>
    <pc:docChg chg="modSld">
      <pc:chgData name="Said Mourfik" userId="S::mours002@knights.ucf.edu::5ebd01f7-bcc1-4abb-a5e9-8fcdab3013b6" providerId="AD" clId="Web-{7680E31B-394D-4FD0-9E85-27FA0EBB7D98}" dt="2018-04-16T03:25:36.469" v="5"/>
      <pc:docMkLst>
        <pc:docMk/>
      </pc:docMkLst>
      <pc:sldChg chg="modSp">
        <pc:chgData name="Said Mourfik" userId="S::mours002@knights.ucf.edu::5ebd01f7-bcc1-4abb-a5e9-8fcdab3013b6" providerId="AD" clId="Web-{7680E31B-394D-4FD0-9E85-27FA0EBB7D98}" dt="2018-04-16T03:24:50.890" v="3"/>
        <pc:sldMkLst>
          <pc:docMk/>
          <pc:sldMk cId="3230152680" sldId="262"/>
        </pc:sldMkLst>
        <pc:picChg chg="mod">
          <ac:chgData name="Said Mourfik" userId="S::mours002@knights.ucf.edu::5ebd01f7-bcc1-4abb-a5e9-8fcdab3013b6" providerId="AD" clId="Web-{7680E31B-394D-4FD0-9E85-27FA0EBB7D98}" dt="2018-04-16T03:24:50.890" v="3"/>
          <ac:picMkLst>
            <pc:docMk/>
            <pc:sldMk cId="3230152680" sldId="262"/>
            <ac:picMk id="5123" creationId="{00000000-0000-0000-0000-000000000000}"/>
          </ac:picMkLst>
        </pc:picChg>
        <pc:picChg chg="mod">
          <ac:chgData name="Said Mourfik" userId="S::mours002@knights.ucf.edu::5ebd01f7-bcc1-4abb-a5e9-8fcdab3013b6" providerId="AD" clId="Web-{7680E31B-394D-4FD0-9E85-27FA0EBB7D98}" dt="2018-04-16T03:24:44.281" v="2"/>
          <ac:picMkLst>
            <pc:docMk/>
            <pc:sldMk cId="3230152680" sldId="262"/>
            <ac:picMk id="5124" creationId="{00000000-0000-0000-0000-000000000000}"/>
          </ac:picMkLst>
        </pc:picChg>
      </pc:sldChg>
      <pc:sldChg chg="modSp">
        <pc:chgData name="Said Mourfik" userId="S::mours002@knights.ucf.edu::5ebd01f7-bcc1-4abb-a5e9-8fcdab3013b6" providerId="AD" clId="Web-{7680E31B-394D-4FD0-9E85-27FA0EBB7D98}" dt="2018-04-16T03:25:36.469" v="5"/>
        <pc:sldMkLst>
          <pc:docMk/>
          <pc:sldMk cId="3215210752" sldId="264"/>
        </pc:sldMkLst>
        <pc:picChg chg="mod">
          <ac:chgData name="Said Mourfik" userId="S::mours002@knights.ucf.edu::5ebd01f7-bcc1-4abb-a5e9-8fcdab3013b6" providerId="AD" clId="Web-{7680E31B-394D-4FD0-9E85-27FA0EBB7D98}" dt="2018-04-16T03:25:29.844" v="4"/>
          <ac:picMkLst>
            <pc:docMk/>
            <pc:sldMk cId="3215210752" sldId="264"/>
            <ac:picMk id="3" creationId="{00000000-0000-0000-0000-000000000000}"/>
          </ac:picMkLst>
        </pc:picChg>
        <pc:picChg chg="mod">
          <ac:chgData name="Said Mourfik" userId="S::mours002@knights.ucf.edu::5ebd01f7-bcc1-4abb-a5e9-8fcdab3013b6" providerId="AD" clId="Web-{7680E31B-394D-4FD0-9E85-27FA0EBB7D98}" dt="2018-04-16T03:25:36.469" v="5"/>
          <ac:picMkLst>
            <pc:docMk/>
            <pc:sldMk cId="3215210752" sldId="264"/>
            <ac:picMk id="5" creationId="{00000000-0000-0000-0000-000000000000}"/>
          </ac:picMkLst>
        </pc:picChg>
      </pc:sldChg>
    </pc:docChg>
  </pc:docChgLst>
  <pc:docChgLst>
    <pc:chgData name="Angel Mandujano" userId="e418a122-2cb4-4dd9-9dc1-613037c2d3f9" providerId="ADAL" clId="{8929D4C8-C370-478E-A957-4F7FE3EF1B36}"/>
    <pc:docChg chg="undo modSld">
      <pc:chgData name="Angel Mandujano" userId="e418a122-2cb4-4dd9-9dc1-613037c2d3f9" providerId="ADAL" clId="{8929D4C8-C370-478E-A957-4F7FE3EF1B36}" dt="2018-04-16T02:45:35.078" v="33" actId="688"/>
      <pc:docMkLst>
        <pc:docMk/>
      </pc:docMkLst>
      <pc:sldChg chg="modSp">
        <pc:chgData name="Angel Mandujano" userId="e418a122-2cb4-4dd9-9dc1-613037c2d3f9" providerId="ADAL" clId="{8929D4C8-C370-478E-A957-4F7FE3EF1B36}" dt="2018-04-16T02:45:35.078" v="33" actId="688"/>
        <pc:sldMkLst>
          <pc:docMk/>
          <pc:sldMk cId="2326767013" sldId="363"/>
        </pc:sldMkLst>
        <pc:picChg chg="mod modCrop">
          <ac:chgData name="Angel Mandujano" userId="e418a122-2cb4-4dd9-9dc1-613037c2d3f9" providerId="ADAL" clId="{8929D4C8-C370-478E-A957-4F7FE3EF1B36}" dt="2018-04-16T02:45:35.078" v="33" actId="688"/>
          <ac:picMkLst>
            <pc:docMk/>
            <pc:sldMk cId="2326767013" sldId="363"/>
            <ac:picMk id="8" creationId="{00000000-0000-0000-0000-000000000000}"/>
          </ac:picMkLst>
        </pc:picChg>
      </pc:sldChg>
      <pc:sldChg chg="addSp delSp modSp">
        <pc:chgData name="Angel Mandujano" userId="e418a122-2cb4-4dd9-9dc1-613037c2d3f9" providerId="ADAL" clId="{8929D4C8-C370-478E-A957-4F7FE3EF1B36}" dt="2018-04-16T02:41:26.453" v="24" actId="14100"/>
        <pc:sldMkLst>
          <pc:docMk/>
          <pc:sldMk cId="3183439345" sldId="369"/>
        </pc:sldMkLst>
        <pc:spChg chg="del">
          <ac:chgData name="Angel Mandujano" userId="e418a122-2cb4-4dd9-9dc1-613037c2d3f9" providerId="ADAL" clId="{8929D4C8-C370-478E-A957-4F7FE3EF1B36}" dt="2018-04-16T02:39:10.139" v="0" actId="931"/>
          <ac:spMkLst>
            <pc:docMk/>
            <pc:sldMk cId="3183439345" sldId="369"/>
            <ac:spMk id="5" creationId="{92130A11-EF6D-467C-BD23-7CF7B07F77FD}"/>
          </ac:spMkLst>
        </pc:spChg>
        <pc:picChg chg="add mod modCrop">
          <ac:chgData name="Angel Mandujano" userId="e418a122-2cb4-4dd9-9dc1-613037c2d3f9" providerId="ADAL" clId="{8929D4C8-C370-478E-A957-4F7FE3EF1B36}" dt="2018-04-16T02:41:26.453" v="24" actId="14100"/>
          <ac:picMkLst>
            <pc:docMk/>
            <pc:sldMk cId="3183439345" sldId="369"/>
            <ac:picMk id="6" creationId="{2951AF96-2F9D-4466-8141-53B8985BFC1D}"/>
          </ac:picMkLst>
        </pc:picChg>
        <pc:picChg chg="add mod modCrop">
          <ac:chgData name="Angel Mandujano" userId="e418a122-2cb4-4dd9-9dc1-613037c2d3f9" providerId="ADAL" clId="{8929D4C8-C370-478E-A957-4F7FE3EF1B36}" dt="2018-04-16T02:41:22.342" v="23" actId="14100"/>
          <ac:picMkLst>
            <pc:docMk/>
            <pc:sldMk cId="3183439345" sldId="369"/>
            <ac:picMk id="8" creationId="{0F870EBC-7144-4848-9CED-743E4D4FBF0F}"/>
          </ac:picMkLst>
        </pc:picChg>
      </pc:sldChg>
      <pc:sldChg chg="addSp delSp modSp">
        <pc:chgData name="Angel Mandujano" userId="e418a122-2cb4-4dd9-9dc1-613037c2d3f9" providerId="ADAL" clId="{8929D4C8-C370-478E-A957-4F7FE3EF1B36}" dt="2018-04-16T02:40:55.622" v="18" actId="732"/>
        <pc:sldMkLst>
          <pc:docMk/>
          <pc:sldMk cId="4068961683" sldId="370"/>
        </pc:sldMkLst>
        <pc:spChg chg="del">
          <ac:chgData name="Angel Mandujano" userId="e418a122-2cb4-4dd9-9dc1-613037c2d3f9" providerId="ADAL" clId="{8929D4C8-C370-478E-A957-4F7FE3EF1B36}" dt="2018-04-16T02:40:42.683" v="15" actId="931"/>
          <ac:spMkLst>
            <pc:docMk/>
            <pc:sldMk cId="4068961683" sldId="370"/>
            <ac:spMk id="5" creationId="{06FA8A53-D93A-4930-95C4-C05591A7C8FE}"/>
          </ac:spMkLst>
        </pc:spChg>
        <pc:picChg chg="add mod modCrop">
          <ac:chgData name="Angel Mandujano" userId="e418a122-2cb4-4dd9-9dc1-613037c2d3f9" providerId="ADAL" clId="{8929D4C8-C370-478E-A957-4F7FE3EF1B36}" dt="2018-04-16T02:40:55.622" v="18" actId="732"/>
          <ac:picMkLst>
            <pc:docMk/>
            <pc:sldMk cId="4068961683" sldId="370"/>
            <ac:picMk id="6" creationId="{1AB9CF4D-CA86-4A46-B3E1-DD38E26ABCCB}"/>
          </ac:picMkLst>
        </pc:picChg>
      </pc:sldChg>
    </pc:docChg>
  </pc:docChgLst>
  <pc:docChgLst>
    <pc:chgData name="Steven Solis" userId="S::stevensolis@knights.ucf.edu::547a2d4a-fea9-463d-8860-25e53660b240" providerId="AD" clId="Web-{A9756EB1-1E45-4032-B3A2-E1D583348EF4}"/>
    <pc:docChg chg="addSld modSld">
      <pc:chgData name="Steven Solis" userId="S::stevensolis@knights.ucf.edu::547a2d4a-fea9-463d-8860-25e53660b240" providerId="AD" clId="Web-{A9756EB1-1E45-4032-B3A2-E1D583348EF4}" dt="2018-04-16T14:04:38.717" v="2"/>
      <pc:docMkLst>
        <pc:docMk/>
      </pc:docMkLst>
      <pc:sldChg chg="addSp delSp modSp new">
        <pc:chgData name="Steven Solis" userId="S::stevensolis@knights.ucf.edu::547a2d4a-fea9-463d-8860-25e53660b240" providerId="AD" clId="Web-{A9756EB1-1E45-4032-B3A2-E1D583348EF4}" dt="2018-04-16T14:04:38.717" v="2"/>
        <pc:sldMkLst>
          <pc:docMk/>
          <pc:sldMk cId="100534795" sldId="401"/>
        </pc:sldMkLst>
        <pc:spChg chg="add del">
          <ac:chgData name="Steven Solis" userId="S::stevensolis@knights.ucf.edu::547a2d4a-fea9-463d-8860-25e53660b240" providerId="AD" clId="Web-{A9756EB1-1E45-4032-B3A2-E1D583348EF4}" dt="2018-04-16T14:04:38.717" v="2"/>
          <ac:spMkLst>
            <pc:docMk/>
            <pc:sldMk cId="100534795" sldId="401"/>
            <ac:spMk id="3" creationId="{27DEA296-6A1A-4C54-8D62-BA0F30C89C8D}"/>
          </ac:spMkLst>
        </pc:spChg>
        <pc:picChg chg="add del mod ord">
          <ac:chgData name="Steven Solis" userId="S::stevensolis@knights.ucf.edu::547a2d4a-fea9-463d-8860-25e53660b240" providerId="AD" clId="Web-{A9756EB1-1E45-4032-B3A2-E1D583348EF4}" dt="2018-04-16T14:04:38.717" v="2"/>
          <ac:picMkLst>
            <pc:docMk/>
            <pc:sldMk cId="100534795" sldId="401"/>
            <ac:picMk id="4" creationId="{1FF0A84F-BA75-4F04-B4A7-450E25D6CD86}"/>
          </ac:picMkLst>
        </pc:picChg>
      </pc:sldChg>
    </pc:docChg>
  </pc:docChgLst>
  <pc:docChgLst>
    <pc:chgData name="Dries Kassabi" userId="1c104efcc7577ca3" providerId="LiveId" clId="{AE109572-13B5-4281-990B-060836C51F19}"/>
    <pc:docChg chg="undo custSel addSld delSld modSld sldOrd">
      <pc:chgData name="Dries Kassabi" userId="1c104efcc7577ca3" providerId="LiveId" clId="{AE109572-13B5-4281-990B-060836C51F19}" dt="2018-04-13T23:46:43.970" v="3045" actId="20577"/>
      <pc:docMkLst>
        <pc:docMk/>
      </pc:docMkLst>
      <pc:sldChg chg="modSp">
        <pc:chgData name="Dries Kassabi" userId="1c104efcc7577ca3" providerId="LiveId" clId="{AE109572-13B5-4281-990B-060836C51F19}" dt="2018-04-12T23:13:17.670" v="3036" actId="20577"/>
        <pc:sldMkLst>
          <pc:docMk/>
          <pc:sldMk cId="691759918" sldId="256"/>
        </pc:sldMkLst>
        <pc:spChg chg="mod">
          <ac:chgData name="Dries Kassabi" userId="1c104efcc7577ca3" providerId="LiveId" clId="{AE109572-13B5-4281-990B-060836C51F19}" dt="2018-04-12T23:13:17.670" v="3036" actId="20577"/>
          <ac:spMkLst>
            <pc:docMk/>
            <pc:sldMk cId="691759918" sldId="256"/>
            <ac:spMk id="3" creationId="{00000000-0000-0000-0000-000000000000}"/>
          </ac:spMkLst>
        </pc:spChg>
      </pc:sldChg>
      <pc:sldChg chg="addSp modSp mod setBg">
        <pc:chgData name="Dries Kassabi" userId="1c104efcc7577ca3" providerId="LiveId" clId="{AE109572-13B5-4281-990B-060836C51F19}" dt="2018-04-12T22:54:23.854" v="2961" actId="26606"/>
        <pc:sldMkLst>
          <pc:docMk/>
          <pc:sldMk cId="351061363" sldId="257"/>
        </pc:sldMkLst>
        <pc:spChg chg="mod">
          <ac:chgData name="Dries Kassabi" userId="1c104efcc7577ca3" providerId="LiveId" clId="{AE109572-13B5-4281-990B-060836C51F19}" dt="2018-04-12T22:54:23.854" v="2961" actId="26606"/>
          <ac:spMkLst>
            <pc:docMk/>
            <pc:sldMk cId="351061363" sldId="257"/>
            <ac:spMk id="4" creationId="{00000000-0000-0000-0000-000000000000}"/>
          </ac:spMkLst>
        </pc:spChg>
        <pc:spChg chg="mod">
          <ac:chgData name="Dries Kassabi" userId="1c104efcc7577ca3" providerId="LiveId" clId="{AE109572-13B5-4281-990B-060836C51F19}" dt="2018-04-12T22:54:23.854" v="2961" actId="26606"/>
          <ac:spMkLst>
            <pc:docMk/>
            <pc:sldMk cId="351061363" sldId="257"/>
            <ac:spMk id="5" creationId="{00000000-0000-0000-0000-000000000000}"/>
          </ac:spMkLst>
        </pc:spChg>
        <pc:grpChg chg="add">
          <ac:chgData name="Dries Kassabi" userId="1c104efcc7577ca3" providerId="LiveId" clId="{AE109572-13B5-4281-990B-060836C51F19}" dt="2018-04-12T22:54:23.854" v="2961" actId="26606"/>
          <ac:grpSpMkLst>
            <pc:docMk/>
            <pc:sldMk cId="351061363" sldId="257"/>
            <ac:grpSpMk id="58" creationId="{A24E966C-35F3-4DB1-8C23-4BC252E4E4A2}"/>
          </ac:grpSpMkLst>
        </pc:grpChg>
        <pc:picChg chg="add">
          <ac:chgData name="Dries Kassabi" userId="1c104efcc7577ca3" providerId="LiveId" clId="{AE109572-13B5-4281-990B-060836C51F19}" dt="2018-04-12T22:54:23.854" v="2961" actId="26606"/>
          <ac:picMkLst>
            <pc:docMk/>
            <pc:sldMk cId="351061363" sldId="257"/>
            <ac:picMk id="2" creationId="{519FA62B-A2C9-49F5-8C45-9D5CDCD72B49}"/>
          </ac:picMkLst>
        </pc:picChg>
        <pc:picChg chg="mod ord">
          <ac:chgData name="Dries Kassabi" userId="1c104efcc7577ca3" providerId="LiveId" clId="{AE109572-13B5-4281-990B-060836C51F19}" dt="2018-04-12T22:54:23.854" v="2961" actId="26606"/>
          <ac:picMkLst>
            <pc:docMk/>
            <pc:sldMk cId="351061363" sldId="257"/>
            <ac:picMk id="7" creationId="{00000000-0000-0000-0000-000000000000}"/>
          </ac:picMkLst>
        </pc:picChg>
      </pc:sldChg>
      <pc:sldChg chg="addSp delSp modSp mod setBg">
        <pc:chgData name="Dries Kassabi" userId="1c104efcc7577ca3" providerId="LiveId" clId="{AE109572-13B5-4281-990B-060836C51F19}" dt="2018-04-12T22:56:22.382" v="2983" actId="404"/>
        <pc:sldMkLst>
          <pc:docMk/>
          <pc:sldMk cId="3299467923" sldId="258"/>
        </pc:sldMkLst>
        <pc:spChg chg="mod">
          <ac:chgData name="Dries Kassabi" userId="1c104efcc7577ca3" providerId="LiveId" clId="{AE109572-13B5-4281-990B-060836C51F19}" dt="2018-04-12T22:55:24.771" v="2970" actId="26606"/>
          <ac:spMkLst>
            <pc:docMk/>
            <pc:sldMk cId="3299467923" sldId="258"/>
            <ac:spMk id="2" creationId="{00000000-0000-0000-0000-000000000000}"/>
          </ac:spMkLst>
        </pc:spChg>
        <pc:spChg chg="mod">
          <ac:chgData name="Dries Kassabi" userId="1c104efcc7577ca3" providerId="LiveId" clId="{AE109572-13B5-4281-990B-060836C51F19}" dt="2018-04-12T22:56:22.382" v="2983" actId="404"/>
          <ac:spMkLst>
            <pc:docMk/>
            <pc:sldMk cId="3299467923" sldId="258"/>
            <ac:spMk id="3" creationId="{00000000-0000-0000-0000-000000000000}"/>
          </ac:spMkLst>
        </pc:spChg>
        <pc:spChg chg="add del">
          <ac:chgData name="Dries Kassabi" userId="1c104efcc7577ca3" providerId="LiveId" clId="{AE109572-13B5-4281-990B-060836C51F19}" dt="2018-04-12T22:55:11.501" v="2969" actId="404"/>
          <ac:spMkLst>
            <pc:docMk/>
            <pc:sldMk cId="3299467923" sldId="258"/>
            <ac:spMk id="4" creationId="{00000000-0000-0000-0000-000000000000}"/>
          </ac:spMkLst>
        </pc:spChg>
        <pc:grpChg chg="add">
          <ac:chgData name="Dries Kassabi" userId="1c104efcc7577ca3" providerId="LiveId" clId="{AE109572-13B5-4281-990B-060836C51F19}" dt="2018-04-12T22:55:24.771" v="2970" actId="26606"/>
          <ac:grpSpMkLst>
            <pc:docMk/>
            <pc:sldMk cId="3299467923" sldId="258"/>
            <ac:grpSpMk id="58" creationId="{A24E966C-35F3-4DB1-8C23-4BC252E4E4A2}"/>
          </ac:grpSpMkLst>
        </pc:grpChg>
        <pc:picChg chg="add mod">
          <ac:chgData name="Dries Kassabi" userId="1c104efcc7577ca3" providerId="LiveId" clId="{AE109572-13B5-4281-990B-060836C51F19}" dt="2018-04-12T22:55:48.269" v="2972" actId="27614"/>
          <ac:picMkLst>
            <pc:docMk/>
            <pc:sldMk cId="3299467923" sldId="258"/>
            <ac:picMk id="4" creationId="{519FA62B-A2C9-49F5-8C45-9D5CDCD72B49}"/>
          </ac:picMkLst>
        </pc:picChg>
        <pc:picChg chg="del mod">
          <ac:chgData name="Dries Kassabi" userId="1c104efcc7577ca3" providerId="LiveId" clId="{AE109572-13B5-4281-990B-060836C51F19}" dt="2018-04-12T22:55:09.912" v="2968" actId="404"/>
          <ac:picMkLst>
            <pc:docMk/>
            <pc:sldMk cId="3299467923" sldId="258"/>
            <ac:picMk id="6" creationId="{00000000-0000-0000-0000-000000000000}"/>
          </ac:picMkLst>
        </pc:picChg>
        <pc:picChg chg="add mod ord">
          <ac:chgData name="Dries Kassabi" userId="1c104efcc7577ca3" providerId="LiveId" clId="{AE109572-13B5-4281-990B-060836C51F19}" dt="2018-04-12T22:55:48.074" v="2971" actId="27614"/>
          <ac:picMkLst>
            <pc:docMk/>
            <pc:sldMk cId="3299467923" sldId="258"/>
            <ac:picMk id="7" creationId="{983B2BD4-D2A5-4524-AAE6-43357B561E8E}"/>
          </ac:picMkLst>
        </pc:picChg>
      </pc:sldChg>
      <pc:sldChg chg="addSp delSp modSp mod setBg">
        <pc:chgData name="Dries Kassabi" userId="1c104efcc7577ca3" providerId="LiveId" clId="{AE109572-13B5-4281-990B-060836C51F19}" dt="2018-04-12T23:00:03.613" v="2998" actId="26606"/>
        <pc:sldMkLst>
          <pc:docMk/>
          <pc:sldMk cId="1661075873" sldId="259"/>
        </pc:sldMkLst>
        <pc:spChg chg="mod ord">
          <ac:chgData name="Dries Kassabi" userId="1c104efcc7577ca3" providerId="LiveId" clId="{AE109572-13B5-4281-990B-060836C51F19}" dt="2018-04-12T23:00:03.613" v="2998" actId="26606"/>
          <ac:spMkLst>
            <pc:docMk/>
            <pc:sldMk cId="1661075873" sldId="259"/>
            <ac:spMk id="2" creationId="{00000000-0000-0000-0000-000000000000}"/>
          </ac:spMkLst>
        </pc:spChg>
        <pc:spChg chg="mod ord">
          <ac:chgData name="Dries Kassabi" userId="1c104efcc7577ca3" providerId="LiveId" clId="{AE109572-13B5-4281-990B-060836C51F19}" dt="2018-04-12T23:00:03.613" v="2998" actId="26606"/>
          <ac:spMkLst>
            <pc:docMk/>
            <pc:sldMk cId="1661075873" sldId="259"/>
            <ac:spMk id="10" creationId="{00000000-0000-0000-0000-000000000000}"/>
          </ac:spMkLst>
        </pc:spChg>
        <pc:spChg chg="add del">
          <ac:chgData name="Dries Kassabi" userId="1c104efcc7577ca3" providerId="LiveId" clId="{AE109572-13B5-4281-990B-060836C51F19}" dt="2018-04-12T22:47:03.636" v="2931" actId="26606"/>
          <ac:spMkLst>
            <pc:docMk/>
            <pc:sldMk cId="1661075873" sldId="259"/>
            <ac:spMk id="63" creationId="{A735DC16-D6FB-4D67-8E25-6251808DAEC1}"/>
          </ac:spMkLst>
        </pc:spChg>
        <pc:spChg chg="add del">
          <ac:chgData name="Dries Kassabi" userId="1c104efcc7577ca3" providerId="LiveId" clId="{AE109572-13B5-4281-990B-060836C51F19}" dt="2018-04-12T22:47:03.636" v="2931" actId="26606"/>
          <ac:spMkLst>
            <pc:docMk/>
            <pc:sldMk cId="1661075873" sldId="259"/>
            <ac:spMk id="65" creationId="{B771D315-9BAE-4AE3-A485-621C657CCCB5}"/>
          </ac:spMkLst>
        </pc:spChg>
        <pc:spChg chg="add del">
          <ac:chgData name="Dries Kassabi" userId="1c104efcc7577ca3" providerId="LiveId" clId="{AE109572-13B5-4281-990B-060836C51F19}" dt="2018-04-12T22:47:03.636" v="2931" actId="26606"/>
          <ac:spMkLst>
            <pc:docMk/>
            <pc:sldMk cId="1661075873" sldId="259"/>
            <ac:spMk id="67" creationId="{FF3DE91F-11CD-40BC-A65F-E2A57C803790}"/>
          </ac:spMkLst>
        </pc:spChg>
        <pc:spChg chg="add">
          <ac:chgData name="Dries Kassabi" userId="1c104efcc7577ca3" providerId="LiveId" clId="{AE109572-13B5-4281-990B-060836C51F19}" dt="2018-04-12T23:00:03.613" v="2998" actId="26606"/>
          <ac:spMkLst>
            <pc:docMk/>
            <pc:sldMk cId="1661075873" sldId="259"/>
            <ac:spMk id="68" creationId="{A735DC16-D6FB-4D67-8E25-6251808DAEC1}"/>
          </ac:spMkLst>
        </pc:spChg>
        <pc:spChg chg="add del">
          <ac:chgData name="Dries Kassabi" userId="1c104efcc7577ca3" providerId="LiveId" clId="{AE109572-13B5-4281-990B-060836C51F19}" dt="2018-04-12T22:47:04.849" v="2933" actId="26606"/>
          <ac:spMkLst>
            <pc:docMk/>
            <pc:sldMk cId="1661075873" sldId="259"/>
            <ac:spMk id="71" creationId="{A735DC16-D6FB-4D67-8E25-6251808DAEC1}"/>
          </ac:spMkLst>
        </pc:spChg>
        <pc:spChg chg="add del">
          <ac:chgData name="Dries Kassabi" userId="1c104efcc7577ca3" providerId="LiveId" clId="{AE109572-13B5-4281-990B-060836C51F19}" dt="2018-04-12T22:47:04.849" v="2933" actId="26606"/>
          <ac:spMkLst>
            <pc:docMk/>
            <pc:sldMk cId="1661075873" sldId="259"/>
            <ac:spMk id="72" creationId="{B771D315-9BAE-4AE3-A485-621C657CCCB5}"/>
          </ac:spMkLst>
        </pc:spChg>
        <pc:spChg chg="add del">
          <ac:chgData name="Dries Kassabi" userId="1c104efcc7577ca3" providerId="LiveId" clId="{AE109572-13B5-4281-990B-060836C51F19}" dt="2018-04-12T22:47:04.849" v="2933" actId="26606"/>
          <ac:spMkLst>
            <pc:docMk/>
            <pc:sldMk cId="1661075873" sldId="259"/>
            <ac:spMk id="73" creationId="{FF3DE91F-11CD-40BC-A65F-E2A57C803790}"/>
          </ac:spMkLst>
        </pc:spChg>
        <pc:spChg chg="add">
          <ac:chgData name="Dries Kassabi" userId="1c104efcc7577ca3" providerId="LiveId" clId="{AE109572-13B5-4281-990B-060836C51F19}" dt="2018-04-12T23:00:03.613" v="2998" actId="26606"/>
          <ac:spMkLst>
            <pc:docMk/>
            <pc:sldMk cId="1661075873" sldId="259"/>
            <ac:spMk id="74" creationId="{B771D315-9BAE-4AE3-A485-621C657CCCB5}"/>
          </ac:spMkLst>
        </pc:spChg>
        <pc:spChg chg="add">
          <ac:chgData name="Dries Kassabi" userId="1c104efcc7577ca3" providerId="LiveId" clId="{AE109572-13B5-4281-990B-060836C51F19}" dt="2018-04-12T23:00:03.613" v="2998" actId="26606"/>
          <ac:spMkLst>
            <pc:docMk/>
            <pc:sldMk cId="1661075873" sldId="259"/>
            <ac:spMk id="77" creationId="{FF3DE91F-11CD-40BC-A65F-E2A57C803790}"/>
          </ac:spMkLst>
        </pc:spChg>
        <pc:spChg chg="add del">
          <ac:chgData name="Dries Kassabi" userId="1c104efcc7577ca3" providerId="LiveId" clId="{AE109572-13B5-4281-990B-060836C51F19}" dt="2018-04-12T22:47:10.430" v="2937" actId="26606"/>
          <ac:spMkLst>
            <pc:docMk/>
            <pc:sldMk cId="1661075873" sldId="259"/>
            <ac:spMk id="80" creationId="{319E90E5-44B8-4B47-A579-73EB0B1979DD}"/>
          </ac:spMkLst>
        </pc:spChg>
        <pc:grpChg chg="add del">
          <ac:chgData name="Dries Kassabi" userId="1c104efcc7577ca3" providerId="LiveId" clId="{AE109572-13B5-4281-990B-060836C51F19}" dt="2018-04-12T23:00:03.532" v="2997" actId="26606"/>
          <ac:grpSpMkLst>
            <pc:docMk/>
            <pc:sldMk cId="1661075873" sldId="259"/>
            <ac:grpSpMk id="18" creationId="{EF54BD01-1A6C-45C4-BAC1-0C1920F43F3D}"/>
          </ac:grpSpMkLst>
        </pc:grpChg>
        <pc:grpChg chg="add del">
          <ac:chgData name="Dries Kassabi" userId="1c104efcc7577ca3" providerId="LiveId" clId="{AE109572-13B5-4281-990B-060836C51F19}" dt="2018-04-12T22:47:03.636" v="2931" actId="26606"/>
          <ac:grpSpMkLst>
            <pc:docMk/>
            <pc:sldMk cId="1661075873" sldId="259"/>
            <ac:grpSpMk id="22" creationId="{0A985134-22BF-423A-A2A6-F2F343AF55CD}"/>
          </ac:grpSpMkLst>
        </pc:grpChg>
        <pc:grpChg chg="add">
          <ac:chgData name="Dries Kassabi" userId="1c104efcc7577ca3" providerId="LiveId" clId="{AE109572-13B5-4281-990B-060836C51F19}" dt="2018-04-12T23:00:03.613" v="2998" actId="26606"/>
          <ac:grpSpMkLst>
            <pc:docMk/>
            <pc:sldMk cId="1661075873" sldId="259"/>
            <ac:grpSpMk id="70" creationId="{0A985134-22BF-423A-A2A6-F2F343AF55CD}"/>
          </ac:grpSpMkLst>
        </pc:grpChg>
        <pc:grpChg chg="add del">
          <ac:chgData name="Dries Kassabi" userId="1c104efcc7577ca3" providerId="LiveId" clId="{AE109572-13B5-4281-990B-060836C51F19}" dt="2018-04-12T22:47:07.412" v="2935" actId="26606"/>
          <ac:grpSpMkLst>
            <pc:docMk/>
            <pc:sldMk cId="1661075873" sldId="259"/>
            <ac:grpSpMk id="76" creationId="{EF54BD01-1A6C-45C4-BAC1-0C1920F43F3D}"/>
          </ac:grpSpMkLst>
        </pc:grpChg>
        <pc:grpChg chg="add del">
          <ac:chgData name="Dries Kassabi" userId="1c104efcc7577ca3" providerId="LiveId" clId="{AE109572-13B5-4281-990B-060836C51F19}" dt="2018-04-12T22:47:10.430" v="2937" actId="26606"/>
          <ac:grpSpMkLst>
            <pc:docMk/>
            <pc:sldMk cId="1661075873" sldId="259"/>
            <ac:grpSpMk id="79" creationId="{0A985134-22BF-423A-A2A6-F2F343AF55CD}"/>
          </ac:grpSpMkLst>
        </pc:grpChg>
        <pc:grpChg chg="add del">
          <ac:chgData name="Dries Kassabi" userId="1c104efcc7577ca3" providerId="LiveId" clId="{AE109572-13B5-4281-990B-060836C51F19}" dt="2018-04-12T22:47:20.893" v="2941" actId="26606"/>
          <ac:grpSpMkLst>
            <pc:docMk/>
            <pc:sldMk cId="1661075873" sldId="259"/>
            <ac:grpSpMk id="83" creationId="{EF54BD01-1A6C-45C4-BAC1-0C1920F43F3D}"/>
          </ac:grpSpMkLst>
        </pc:grpChg>
        <pc:picChg chg="add">
          <ac:chgData name="Dries Kassabi" userId="1c104efcc7577ca3" providerId="LiveId" clId="{AE109572-13B5-4281-990B-060836C51F19}" dt="2018-04-12T23:00:03.613" v="2998" actId="26606"/>
          <ac:picMkLst>
            <pc:docMk/>
            <pc:sldMk cId="1661075873" sldId="259"/>
            <ac:picMk id="3" creationId="{750F22CC-70D2-4C17-80D3-1BBA3625CC71}"/>
          </ac:picMkLst>
        </pc:picChg>
        <pc:picChg chg="mod ord">
          <ac:chgData name="Dries Kassabi" userId="1c104efcc7577ca3" providerId="LiveId" clId="{AE109572-13B5-4281-990B-060836C51F19}" dt="2018-04-12T23:00:03.613" v="2998" actId="26606"/>
          <ac:picMkLst>
            <pc:docMk/>
            <pc:sldMk cId="1661075873" sldId="259"/>
            <ac:picMk id="12" creationId="{00000000-0000-0000-0000-000000000000}"/>
          </ac:picMkLst>
        </pc:picChg>
        <pc:picChg chg="mod ord">
          <ac:chgData name="Dries Kassabi" userId="1c104efcc7577ca3" providerId="LiveId" clId="{AE109572-13B5-4281-990B-060836C51F19}" dt="2018-04-12T23:00:03.613" v="2998" actId="26606"/>
          <ac:picMkLst>
            <pc:docMk/>
            <pc:sldMk cId="1661075873" sldId="259"/>
            <ac:picMk id="13" creationId="{00000000-0000-0000-0000-000000000000}"/>
          </ac:picMkLst>
        </pc:picChg>
        <pc:picChg chg="del">
          <ac:chgData name="Dries Kassabi" userId="1c104efcc7577ca3" providerId="LiveId" clId="{AE109572-13B5-4281-990B-060836C51F19}" dt="2018-04-12T22:46:12.028" v="2926" actId="478"/>
          <ac:picMkLst>
            <pc:docMk/>
            <pc:sldMk cId="1661075873" sldId="259"/>
            <ac:picMk id="14" creationId="{00000000-0000-0000-0000-000000000000}"/>
          </ac:picMkLst>
        </pc:picChg>
        <pc:picChg chg="mod ord">
          <ac:chgData name="Dries Kassabi" userId="1c104efcc7577ca3" providerId="LiveId" clId="{AE109572-13B5-4281-990B-060836C51F19}" dt="2018-04-12T23:00:03.613" v="2998" actId="26606"/>
          <ac:picMkLst>
            <pc:docMk/>
            <pc:sldMk cId="1661075873" sldId="259"/>
            <ac:picMk id="15" creationId="{00000000-0000-0000-0000-000000000000}"/>
          </ac:picMkLst>
        </pc:picChg>
        <pc:picChg chg="add del">
          <ac:chgData name="Dries Kassabi" userId="1c104efcc7577ca3" providerId="LiveId" clId="{AE109572-13B5-4281-990B-060836C51F19}" dt="2018-04-12T23:00:03.532" v="2997" actId="26606"/>
          <ac:picMkLst>
            <pc:docMk/>
            <pc:sldMk cId="1661075873" sldId="259"/>
            <ac:picMk id="17" creationId="{BCDD7E6C-5FAB-4B5E-BBEE-3C2AEFA2E1F1}"/>
          </ac:picMkLst>
        </pc:picChg>
        <pc:picChg chg="add del">
          <ac:chgData name="Dries Kassabi" userId="1c104efcc7577ca3" providerId="LiveId" clId="{AE109572-13B5-4281-990B-060836C51F19}" dt="2018-04-12T22:47:03.636" v="2931" actId="26606"/>
          <ac:picMkLst>
            <pc:docMk/>
            <pc:sldMk cId="1661075873" sldId="259"/>
            <ac:picMk id="20" creationId="{750F22CC-70D2-4C17-80D3-1BBA3625CC71}"/>
          </ac:picMkLst>
        </pc:picChg>
        <pc:picChg chg="add del">
          <ac:chgData name="Dries Kassabi" userId="1c104efcc7577ca3" providerId="LiveId" clId="{AE109572-13B5-4281-990B-060836C51F19}" dt="2018-04-12T22:47:04.849" v="2933" actId="26606"/>
          <ac:picMkLst>
            <pc:docMk/>
            <pc:sldMk cId="1661075873" sldId="259"/>
            <ac:picMk id="69" creationId="{750F22CC-70D2-4C17-80D3-1BBA3625CC71}"/>
          </ac:picMkLst>
        </pc:picChg>
        <pc:picChg chg="add del">
          <ac:chgData name="Dries Kassabi" userId="1c104efcc7577ca3" providerId="LiveId" clId="{AE109572-13B5-4281-990B-060836C51F19}" dt="2018-04-12T22:47:07.412" v="2935" actId="26606"/>
          <ac:picMkLst>
            <pc:docMk/>
            <pc:sldMk cId="1661075873" sldId="259"/>
            <ac:picMk id="75" creationId="{BCDD7E6C-5FAB-4B5E-BBEE-3C2AEFA2E1F1}"/>
          </ac:picMkLst>
        </pc:picChg>
        <pc:picChg chg="add del">
          <ac:chgData name="Dries Kassabi" userId="1c104efcc7577ca3" providerId="LiveId" clId="{AE109572-13B5-4281-990B-060836C51F19}" dt="2018-04-12T22:47:10.430" v="2937" actId="26606"/>
          <ac:picMkLst>
            <pc:docMk/>
            <pc:sldMk cId="1661075873" sldId="259"/>
            <ac:picMk id="78" creationId="{750F22CC-70D2-4C17-80D3-1BBA3625CC71}"/>
          </ac:picMkLst>
        </pc:picChg>
        <pc:picChg chg="add del mod">
          <ac:chgData name="Dries Kassabi" userId="1c104efcc7577ca3" providerId="LiveId" clId="{AE109572-13B5-4281-990B-060836C51F19}" dt="2018-04-12T22:47:20.893" v="2941" actId="26606"/>
          <ac:picMkLst>
            <pc:docMk/>
            <pc:sldMk cId="1661075873" sldId="259"/>
            <ac:picMk id="82" creationId="{BCDD7E6C-5FAB-4B5E-BBEE-3C2AEFA2E1F1}"/>
          </ac:picMkLst>
        </pc:picChg>
      </pc:sldChg>
      <pc:sldChg chg="delSp modSp">
        <pc:chgData name="Dries Kassabi" userId="1c104efcc7577ca3" providerId="LiveId" clId="{AE109572-13B5-4281-990B-060836C51F19}" dt="2018-04-12T23:06:06.140" v="3017" actId="120"/>
        <pc:sldMkLst>
          <pc:docMk/>
          <pc:sldMk cId="2630765380" sldId="327"/>
        </pc:sldMkLst>
        <pc:spChg chg="del">
          <ac:chgData name="Dries Kassabi" userId="1c104efcc7577ca3" providerId="LiveId" clId="{AE109572-13B5-4281-990B-060836C51F19}" dt="2018-04-11T22:47:05.058" v="0" actId="1582"/>
          <ac:spMkLst>
            <pc:docMk/>
            <pc:sldMk cId="2630765380" sldId="327"/>
            <ac:spMk id="3" creationId="{8065E796-5B00-45D5-8A41-ABB417DDA39D}"/>
          </ac:spMkLst>
        </pc:spChg>
        <pc:graphicFrameChg chg="modGraphic">
          <ac:chgData name="Dries Kassabi" userId="1c104efcc7577ca3" providerId="LiveId" clId="{AE109572-13B5-4281-990B-060836C51F19}" dt="2018-04-12T23:06:06.140" v="3017" actId="120"/>
          <ac:graphicFrameMkLst>
            <pc:docMk/>
            <pc:sldMk cId="2630765380" sldId="327"/>
            <ac:graphicFrameMk id="6" creationId="{890F68E7-B290-4A49-9564-3AC9B955BD00}"/>
          </ac:graphicFrameMkLst>
        </pc:graphicFrameChg>
      </pc:sldChg>
      <pc:sldChg chg="addSp delSp modSp delDesignElem">
        <pc:chgData name="Dries Kassabi" userId="1c104efcc7577ca3" providerId="LiveId" clId="{AE109572-13B5-4281-990B-060836C51F19}" dt="2018-04-12T23:00:24.955" v="2999" actId="123"/>
        <pc:sldMkLst>
          <pc:docMk/>
          <pc:sldMk cId="3472266887" sldId="328"/>
        </pc:sldMkLst>
        <pc:spChg chg="mod">
          <ac:chgData name="Dries Kassabi" userId="1c104efcc7577ca3" providerId="LiveId" clId="{AE109572-13B5-4281-990B-060836C51F19}" dt="2018-04-12T23:00:24.955" v="2999" actId="123"/>
          <ac:spMkLst>
            <pc:docMk/>
            <pc:sldMk cId="3472266887" sldId="328"/>
            <ac:spMk id="2" creationId="{40DCCF25-A2F4-4947-81C2-3C0510A0E5B4}"/>
          </ac:spMkLst>
        </pc:spChg>
        <pc:spChg chg="del mod">
          <ac:chgData name="Dries Kassabi" userId="1c104efcc7577ca3" providerId="LiveId" clId="{AE109572-13B5-4281-990B-060836C51F19}" dt="2018-04-12T13:50:14.137" v="646" actId="478"/>
          <ac:spMkLst>
            <pc:docMk/>
            <pc:sldMk cId="3472266887" sldId="328"/>
            <ac:spMk id="3" creationId="{60DF5139-E264-490C-AA99-422FC13A0330}"/>
          </ac:spMkLst>
        </pc:spChg>
        <pc:spChg chg="add del mod">
          <ac:chgData name="Dries Kassabi" userId="1c104efcc7577ca3" providerId="LiveId" clId="{AE109572-13B5-4281-990B-060836C51F19}" dt="2018-04-12T13:50:17.194" v="648" actId="478"/>
          <ac:spMkLst>
            <pc:docMk/>
            <pc:sldMk cId="3472266887" sldId="328"/>
            <ac:spMk id="5" creationId="{56AAD04F-B8DE-40CF-9580-E8597C284B37}"/>
          </ac:spMkLst>
        </pc:spChg>
        <pc:spChg chg="add del mod">
          <ac:chgData name="Dries Kassabi" userId="1c104efcc7577ca3" providerId="LiveId" clId="{AE109572-13B5-4281-990B-060836C51F19}" dt="2018-04-12T13:50:35.993" v="651" actId="14100"/>
          <ac:spMkLst>
            <pc:docMk/>
            <pc:sldMk cId="3472266887" sldId="328"/>
            <ac:spMk id="6" creationId="{0A0E3E80-D982-49E1-85AF-6B854847EE49}"/>
          </ac:spMkLst>
        </pc:spChg>
        <pc:spChg chg="add mod">
          <ac:chgData name="Dries Kassabi" userId="1c104efcc7577ca3" providerId="LiveId" clId="{AE109572-13B5-4281-990B-060836C51F19}" dt="2018-04-12T14:13:56.427" v="2016" actId="12"/>
          <ac:spMkLst>
            <pc:docMk/>
            <pc:sldMk cId="3472266887" sldId="328"/>
            <ac:spMk id="8" creationId="{E198CF73-3067-45F8-8768-6DEC83999629}"/>
          </ac:spMkLst>
        </pc:spChg>
        <pc:grpChg chg="del">
          <ac:chgData name="Dries Kassabi" userId="1c104efcc7577ca3" providerId="LiveId" clId="{AE109572-13B5-4281-990B-060836C51F19}" dt="2018-04-12T13:50:25.553" v="650" actId="14100"/>
          <ac:grpSpMkLst>
            <pc:docMk/>
            <pc:sldMk cId="3472266887" sldId="328"/>
            <ac:grpSpMk id="12" creationId="{A24E966C-35F3-4DB1-8C23-4BC252E4E4A2}"/>
          </ac:grpSpMkLst>
        </pc:grpChg>
        <pc:graphicFrameChg chg="add mod modGraphic">
          <ac:chgData name="Dries Kassabi" userId="1c104efcc7577ca3" providerId="LiveId" clId="{AE109572-13B5-4281-990B-060836C51F19}" dt="2018-04-12T22:48:27.714" v="2949" actId="14734"/>
          <ac:graphicFrameMkLst>
            <pc:docMk/>
            <pc:sldMk cId="3472266887" sldId="328"/>
            <ac:graphicFrameMk id="7" creationId="{68ECC276-288E-49E4-A3B1-F2FEBE042992}"/>
          </ac:graphicFrameMkLst>
        </pc:graphicFrameChg>
        <pc:picChg chg="del">
          <ac:chgData name="Dries Kassabi" userId="1c104efcc7577ca3" providerId="LiveId" clId="{AE109572-13B5-4281-990B-060836C51F19}" dt="2018-04-12T13:50:25.553" v="650" actId="14100"/>
          <ac:picMkLst>
            <pc:docMk/>
            <pc:sldMk cId="3472266887" sldId="328"/>
            <ac:picMk id="10" creationId="{519FA62B-A2C9-49F5-8C45-9D5CDCD72B49}"/>
          </ac:picMkLst>
        </pc:picChg>
        <pc:picChg chg="del">
          <ac:chgData name="Dries Kassabi" userId="1c104efcc7577ca3" providerId="LiveId" clId="{AE109572-13B5-4281-990B-060836C51F19}" dt="2018-04-12T13:50:15.047" v="647" actId="478"/>
          <ac:picMkLst>
            <pc:docMk/>
            <pc:sldMk cId="3472266887" sldId="328"/>
            <ac:picMk id="52" creationId="{CE886508-BD6A-48A9-B0A2-6AB9FAAC43F1}"/>
          </ac:picMkLst>
        </pc:picChg>
        <pc:picChg chg="add mod">
          <ac:chgData name="Dries Kassabi" userId="1c104efcc7577ca3" providerId="LiveId" clId="{AE109572-13B5-4281-990B-060836C51F19}" dt="2018-04-12T22:48:40.498" v="2950" actId="1076"/>
          <ac:picMkLst>
            <pc:docMk/>
            <pc:sldMk cId="3472266887" sldId="328"/>
            <ac:picMk id="53" creationId="{F68DE204-4657-4B44-A895-BC084B3306D5}"/>
          </ac:picMkLst>
        </pc:picChg>
        <pc:picChg chg="add mod">
          <ac:chgData name="Dries Kassabi" userId="1c104efcc7577ca3" providerId="LiveId" clId="{AE109572-13B5-4281-990B-060836C51F19}" dt="2018-04-12T22:48:44.793" v="2951" actId="1076"/>
          <ac:picMkLst>
            <pc:docMk/>
            <pc:sldMk cId="3472266887" sldId="328"/>
            <ac:picMk id="54" creationId="{5F11FC52-B6CB-4B62-B747-12253BB4B5F9}"/>
          </ac:picMkLst>
        </pc:picChg>
        <pc:picChg chg="add mod">
          <ac:chgData name="Dries Kassabi" userId="1c104efcc7577ca3" providerId="LiveId" clId="{AE109572-13B5-4281-990B-060836C51F19}" dt="2018-04-12T22:48:50.689" v="2953" actId="14100"/>
          <ac:picMkLst>
            <pc:docMk/>
            <pc:sldMk cId="3472266887" sldId="328"/>
            <ac:picMk id="1026" creationId="{B7782B96-3149-48B1-A35B-33A1DA251D4E}"/>
          </ac:picMkLst>
        </pc:picChg>
      </pc:sldChg>
      <pc:sldChg chg="addSp delSp modSp">
        <pc:chgData name="Dries Kassabi" userId="1c104efcc7577ca3" providerId="LiveId" clId="{AE109572-13B5-4281-990B-060836C51F19}" dt="2018-04-13T23:46:43.970" v="3045" actId="20577"/>
        <pc:sldMkLst>
          <pc:docMk/>
          <pc:sldMk cId="4167550528" sldId="333"/>
        </pc:sldMkLst>
        <pc:spChg chg="add mod">
          <ac:chgData name="Dries Kassabi" userId="1c104efcc7577ca3" providerId="LiveId" clId="{AE109572-13B5-4281-990B-060836C51F19}" dt="2018-04-11T22:49:37.441" v="36" actId="1076"/>
          <ac:spMkLst>
            <pc:docMk/>
            <pc:sldMk cId="4167550528" sldId="333"/>
            <ac:spMk id="2" creationId="{797A0DBD-F957-41D6-A562-2FCDD4D62837}"/>
          </ac:spMkLst>
        </pc:spChg>
        <pc:spChg chg="add del mod">
          <ac:chgData name="Dries Kassabi" userId="1c104efcc7577ca3" providerId="LiveId" clId="{AE109572-13B5-4281-990B-060836C51F19}" dt="2018-04-11T22:52:16.336" v="124" actId="11529"/>
          <ac:spMkLst>
            <pc:docMk/>
            <pc:sldMk cId="4167550528" sldId="333"/>
            <ac:spMk id="3" creationId="{24F82755-A3C9-41D0-AE7A-0F37FDC3FCA3}"/>
          </ac:spMkLst>
        </pc:spChg>
        <pc:spChg chg="add mod">
          <ac:chgData name="Dries Kassabi" userId="1c104efcc7577ca3" providerId="LiveId" clId="{AE109572-13B5-4281-990B-060836C51F19}" dt="2018-04-11T22:53:29.240" v="129" actId="208"/>
          <ac:spMkLst>
            <pc:docMk/>
            <pc:sldMk cId="4167550528" sldId="333"/>
            <ac:spMk id="4" creationId="{94CAE50C-7FEC-4FDD-A959-DDD4479D8486}"/>
          </ac:spMkLst>
        </pc:spChg>
        <pc:spChg chg="del">
          <ac:chgData name="Dries Kassabi" userId="1c104efcc7577ca3" providerId="LiveId" clId="{AE109572-13B5-4281-990B-060836C51F19}" dt="2018-04-11T22:49:06.954" v="26" actId="478"/>
          <ac:spMkLst>
            <pc:docMk/>
            <pc:sldMk cId="4167550528" sldId="333"/>
            <ac:spMk id="6" creationId="{FDEE4730-7654-4D64-93EB-FF388E3E4C91}"/>
          </ac:spMkLst>
        </pc:spChg>
        <pc:spChg chg="add mod">
          <ac:chgData name="Dries Kassabi" userId="1c104efcc7577ca3" providerId="LiveId" clId="{AE109572-13B5-4281-990B-060836C51F19}" dt="2018-04-12T14:00:00.026" v="1119" actId="207"/>
          <ac:spMkLst>
            <pc:docMk/>
            <pc:sldMk cId="4167550528" sldId="333"/>
            <ac:spMk id="7" creationId="{F7D4B6FE-94A9-4A54-A778-FE6DCE80C4F9}"/>
          </ac:spMkLst>
        </pc:spChg>
        <pc:spChg chg="add mod">
          <ac:chgData name="Dries Kassabi" userId="1c104efcc7577ca3" providerId="LiveId" clId="{AE109572-13B5-4281-990B-060836C51F19}" dt="2018-04-13T23:46:43.970" v="3045" actId="20577"/>
          <ac:spMkLst>
            <pc:docMk/>
            <pc:sldMk cId="4167550528" sldId="333"/>
            <ac:spMk id="8" creationId="{2AE5BCF1-C8DC-4094-A3EB-48AD846A2C5B}"/>
          </ac:spMkLst>
        </pc:spChg>
        <pc:spChg chg="add mod">
          <ac:chgData name="Dries Kassabi" userId="1c104efcc7577ca3" providerId="LiveId" clId="{AE109572-13B5-4281-990B-060836C51F19}" dt="2018-04-11T23:07:16.318" v="266" actId="207"/>
          <ac:spMkLst>
            <pc:docMk/>
            <pc:sldMk cId="4167550528" sldId="333"/>
            <ac:spMk id="9" creationId="{9086CD3D-FF6C-41AE-8334-5DC25CEB88F4}"/>
          </ac:spMkLst>
        </pc:spChg>
        <pc:spChg chg="add mod">
          <ac:chgData name="Dries Kassabi" userId="1c104efcc7577ca3" providerId="LiveId" clId="{AE109572-13B5-4281-990B-060836C51F19}" dt="2018-04-11T23:07:04.366" v="265" actId="208"/>
          <ac:spMkLst>
            <pc:docMk/>
            <pc:sldMk cId="4167550528" sldId="333"/>
            <ac:spMk id="10" creationId="{21BDC8FE-A246-423C-A005-8C9B73E2FF5A}"/>
          </ac:spMkLst>
        </pc:spChg>
        <pc:spChg chg="add mod">
          <ac:chgData name="Dries Kassabi" userId="1c104efcc7577ca3" providerId="LiveId" clId="{AE109572-13B5-4281-990B-060836C51F19}" dt="2018-04-11T23:07:20.453" v="267" actId="207"/>
          <ac:spMkLst>
            <pc:docMk/>
            <pc:sldMk cId="4167550528" sldId="333"/>
            <ac:spMk id="11" creationId="{FB9009FF-501E-4FA4-99AE-8FD58C64FBFB}"/>
          </ac:spMkLst>
        </pc:spChg>
        <pc:spChg chg="add mod">
          <ac:chgData name="Dries Kassabi" userId="1c104efcc7577ca3" providerId="LiveId" clId="{AE109572-13B5-4281-990B-060836C51F19}" dt="2018-04-11T22:52:05.129" v="122" actId="207"/>
          <ac:spMkLst>
            <pc:docMk/>
            <pc:sldMk cId="4167550528" sldId="333"/>
            <ac:spMk id="12" creationId="{5D4027AC-3781-4A85-ABC8-601E53AD492A}"/>
          </ac:spMkLst>
        </pc:spChg>
        <pc:spChg chg="add del mod">
          <ac:chgData name="Dries Kassabi" userId="1c104efcc7577ca3" providerId="LiveId" clId="{AE109572-13B5-4281-990B-060836C51F19}" dt="2018-04-11T22:53:44.819" v="131" actId="11529"/>
          <ac:spMkLst>
            <pc:docMk/>
            <pc:sldMk cId="4167550528" sldId="333"/>
            <ac:spMk id="13" creationId="{96480B02-835D-46B5-A499-38ACCBA416F2}"/>
          </ac:spMkLst>
        </pc:spChg>
        <pc:spChg chg="add mod">
          <ac:chgData name="Dries Kassabi" userId="1c104efcc7577ca3" providerId="LiveId" clId="{AE109572-13B5-4281-990B-060836C51F19}" dt="2018-04-11T22:54:01.086" v="135" actId="14100"/>
          <ac:spMkLst>
            <pc:docMk/>
            <pc:sldMk cId="4167550528" sldId="333"/>
            <ac:spMk id="14" creationId="{A5AEDBA5-FB89-4991-8830-DB89CEA9EBB7}"/>
          </ac:spMkLst>
        </pc:spChg>
        <pc:spChg chg="add mod">
          <ac:chgData name="Dries Kassabi" userId="1c104efcc7577ca3" providerId="LiveId" clId="{AE109572-13B5-4281-990B-060836C51F19}" dt="2018-04-11T22:55:59.445" v="151" actId="14100"/>
          <ac:spMkLst>
            <pc:docMk/>
            <pc:sldMk cId="4167550528" sldId="333"/>
            <ac:spMk id="15" creationId="{3BE819AC-3E14-4BCB-AE84-442708C82776}"/>
          </ac:spMkLst>
        </pc:spChg>
        <pc:spChg chg="add mod">
          <ac:chgData name="Dries Kassabi" userId="1c104efcc7577ca3" providerId="LiveId" clId="{AE109572-13B5-4281-990B-060836C51F19}" dt="2018-04-11T23:03:22.923" v="248" actId="20577"/>
          <ac:spMkLst>
            <pc:docMk/>
            <pc:sldMk cId="4167550528" sldId="333"/>
            <ac:spMk id="16" creationId="{DC3DBBFC-27DE-4566-B6A5-3A4E4E50D2EE}"/>
          </ac:spMkLst>
        </pc:spChg>
        <pc:spChg chg="add mod">
          <ac:chgData name="Dries Kassabi" userId="1c104efcc7577ca3" providerId="LiveId" clId="{AE109572-13B5-4281-990B-060836C51F19}" dt="2018-04-11T23:03:20.120" v="246" actId="20577"/>
          <ac:spMkLst>
            <pc:docMk/>
            <pc:sldMk cId="4167550528" sldId="333"/>
            <ac:spMk id="17" creationId="{9340D71B-70A0-408C-B99F-13F096FB3168}"/>
          </ac:spMkLst>
        </pc:spChg>
        <pc:spChg chg="add mod">
          <ac:chgData name="Dries Kassabi" userId="1c104efcc7577ca3" providerId="LiveId" clId="{AE109572-13B5-4281-990B-060836C51F19}" dt="2018-04-11T23:03:04.232" v="236" actId="20577"/>
          <ac:spMkLst>
            <pc:docMk/>
            <pc:sldMk cId="4167550528" sldId="333"/>
            <ac:spMk id="18" creationId="{1740BF23-D040-4B36-9BBD-6C1D56779360}"/>
          </ac:spMkLst>
        </pc:spChg>
        <pc:spChg chg="add mod">
          <ac:chgData name="Dries Kassabi" userId="1c104efcc7577ca3" providerId="LiveId" clId="{AE109572-13B5-4281-990B-060836C51F19}" dt="2018-04-11T23:03:17.512" v="244" actId="20577"/>
          <ac:spMkLst>
            <pc:docMk/>
            <pc:sldMk cId="4167550528" sldId="333"/>
            <ac:spMk id="19" creationId="{077387F7-1790-4388-86F5-F0BFB28819BF}"/>
          </ac:spMkLst>
        </pc:spChg>
        <pc:spChg chg="add mod">
          <ac:chgData name="Dries Kassabi" userId="1c104efcc7577ca3" providerId="LiveId" clId="{AE109572-13B5-4281-990B-060836C51F19}" dt="2018-04-11T23:03:07.080" v="238" actId="20577"/>
          <ac:spMkLst>
            <pc:docMk/>
            <pc:sldMk cId="4167550528" sldId="333"/>
            <ac:spMk id="20" creationId="{AB6C5917-4376-4149-BFE6-3E370E172FBE}"/>
          </ac:spMkLst>
        </pc:spChg>
        <pc:spChg chg="add del mod">
          <ac:chgData name="Dries Kassabi" userId="1c104efcc7577ca3" providerId="LiveId" clId="{AE109572-13B5-4281-990B-060836C51F19}" dt="2018-04-11T23:03:14.328" v="242" actId="20577"/>
          <ac:spMkLst>
            <pc:docMk/>
            <pc:sldMk cId="4167550528" sldId="333"/>
            <ac:spMk id="21" creationId="{D1D3299F-E9C0-4438-AC42-1A4BBFE93C3F}"/>
          </ac:spMkLst>
        </pc:spChg>
        <pc:spChg chg="add mod">
          <ac:chgData name="Dries Kassabi" userId="1c104efcc7577ca3" providerId="LiveId" clId="{AE109572-13B5-4281-990B-060836C51F19}" dt="2018-04-11T23:13:00.336" v="309" actId="20577"/>
          <ac:spMkLst>
            <pc:docMk/>
            <pc:sldMk cId="4167550528" sldId="333"/>
            <ac:spMk id="48" creationId="{FCB248C9-FA61-4B2D-8CD7-A8F564994D55}"/>
          </ac:spMkLst>
        </pc:spChg>
        <pc:cxnChg chg="add mod">
          <ac:chgData name="Dries Kassabi" userId="1c104efcc7577ca3" providerId="LiveId" clId="{AE109572-13B5-4281-990B-060836C51F19}" dt="2018-04-12T14:00:13.781" v="1122" actId="1582"/>
          <ac:cxnSpMkLst>
            <pc:docMk/>
            <pc:sldMk cId="4167550528" sldId="333"/>
            <ac:cxnSpMk id="23" creationId="{5A884DC1-49C8-4CA4-BF64-CABFA1B6A9A9}"/>
          </ac:cxnSpMkLst>
        </pc:cxnChg>
        <pc:cxnChg chg="add del mod">
          <ac:chgData name="Dries Kassabi" userId="1c104efcc7577ca3" providerId="LiveId" clId="{AE109572-13B5-4281-990B-060836C51F19}" dt="2018-04-11T23:08:02.358" v="273" actId="478"/>
          <ac:cxnSpMkLst>
            <pc:docMk/>
            <pc:sldMk cId="4167550528" sldId="333"/>
            <ac:cxnSpMk id="26" creationId="{FCA70084-128E-4885-B51F-849323FAA1EC}"/>
          </ac:cxnSpMkLst>
        </pc:cxnChg>
        <pc:cxnChg chg="add del mod">
          <ac:chgData name="Dries Kassabi" userId="1c104efcc7577ca3" providerId="LiveId" clId="{AE109572-13B5-4281-990B-060836C51F19}" dt="2018-04-11T23:08:03.974" v="274" actId="478"/>
          <ac:cxnSpMkLst>
            <pc:docMk/>
            <pc:sldMk cId="4167550528" sldId="333"/>
            <ac:cxnSpMk id="29" creationId="{19027919-F7EE-44FF-9139-58C66A3B9E04}"/>
          </ac:cxnSpMkLst>
        </pc:cxnChg>
        <pc:cxnChg chg="add mod">
          <ac:chgData name="Dries Kassabi" userId="1c104efcc7577ca3" providerId="LiveId" clId="{AE109572-13B5-4281-990B-060836C51F19}" dt="2018-04-11T23:10:25.076" v="288" actId="1582"/>
          <ac:cxnSpMkLst>
            <pc:docMk/>
            <pc:sldMk cId="4167550528" sldId="333"/>
            <ac:cxnSpMk id="32" creationId="{48746463-A640-4619-984D-06D0C627BAC1}"/>
          </ac:cxnSpMkLst>
        </pc:cxnChg>
        <pc:cxnChg chg="add del mod">
          <ac:chgData name="Dries Kassabi" userId="1c104efcc7577ca3" providerId="LiveId" clId="{AE109572-13B5-4281-990B-060836C51F19}" dt="2018-04-11T23:07:30.135" v="269" actId="11529"/>
          <ac:cxnSpMkLst>
            <pc:docMk/>
            <pc:sldMk cId="4167550528" sldId="333"/>
            <ac:cxnSpMk id="35" creationId="{696BC51E-DDEA-4FCF-B70D-DA6CF6677B52}"/>
          </ac:cxnSpMkLst>
        </pc:cxnChg>
        <pc:cxnChg chg="add mod">
          <ac:chgData name="Dries Kassabi" userId="1c104efcc7577ca3" providerId="LiveId" clId="{AE109572-13B5-4281-990B-060836C51F19}" dt="2018-04-11T23:10:43.021" v="290" actId="1582"/>
          <ac:cxnSpMkLst>
            <pc:docMk/>
            <pc:sldMk cId="4167550528" sldId="333"/>
            <ac:cxnSpMk id="37" creationId="{4D47BE09-0360-4FA7-B3B4-43BA4EEC8849}"/>
          </ac:cxnSpMkLst>
        </pc:cxnChg>
        <pc:cxnChg chg="add mod">
          <ac:chgData name="Dries Kassabi" userId="1c104efcc7577ca3" providerId="LiveId" clId="{AE109572-13B5-4281-990B-060836C51F19}" dt="2018-04-12T14:00:20.190" v="1123" actId="208"/>
          <ac:cxnSpMkLst>
            <pc:docMk/>
            <pc:sldMk cId="4167550528" sldId="333"/>
            <ac:cxnSpMk id="40" creationId="{C1D3709A-BBBF-4B81-BCA6-F7A1827D6884}"/>
          </ac:cxnSpMkLst>
        </pc:cxnChg>
        <pc:cxnChg chg="add del mod">
          <ac:chgData name="Dries Kassabi" userId="1c104efcc7577ca3" providerId="LiveId" clId="{AE109572-13B5-4281-990B-060836C51F19}" dt="2018-04-11T23:08:43.748" v="281" actId="478"/>
          <ac:cxnSpMkLst>
            <pc:docMk/>
            <pc:sldMk cId="4167550528" sldId="333"/>
            <ac:cxnSpMk id="43" creationId="{CC97A106-E730-4395-B327-FBE876423F3B}"/>
          </ac:cxnSpMkLst>
        </pc:cxnChg>
        <pc:cxnChg chg="add mod">
          <ac:chgData name="Dries Kassabi" userId="1c104efcc7577ca3" providerId="LiveId" clId="{AE109572-13B5-4281-990B-060836C51F19}" dt="2018-04-12T14:00:26.612" v="1124" actId="208"/>
          <ac:cxnSpMkLst>
            <pc:docMk/>
            <pc:sldMk cId="4167550528" sldId="333"/>
            <ac:cxnSpMk id="46" creationId="{18DFE5AD-A404-4F41-8E6A-942B3F38986F}"/>
          </ac:cxnSpMkLst>
        </pc:cxnChg>
        <pc:cxnChg chg="add del mod">
          <ac:chgData name="Dries Kassabi" userId="1c104efcc7577ca3" providerId="LiveId" clId="{AE109572-13B5-4281-990B-060836C51F19}" dt="2018-04-11T23:13:39.650" v="313" actId="11529"/>
          <ac:cxnSpMkLst>
            <pc:docMk/>
            <pc:sldMk cId="4167550528" sldId="333"/>
            <ac:cxnSpMk id="50" creationId="{87EB9272-D86B-4B4F-B439-BC666C41C414}"/>
          </ac:cxnSpMkLst>
        </pc:cxnChg>
        <pc:cxnChg chg="add mod">
          <ac:chgData name="Dries Kassabi" userId="1c104efcc7577ca3" providerId="LiveId" clId="{AE109572-13B5-4281-990B-060836C51F19}" dt="2018-04-12T14:44:33.009" v="2737" actId="208"/>
          <ac:cxnSpMkLst>
            <pc:docMk/>
            <pc:sldMk cId="4167550528" sldId="333"/>
            <ac:cxnSpMk id="53" creationId="{EB39B934-A8F2-4225-BFBA-5E7312BB2529}"/>
          </ac:cxnSpMkLst>
        </pc:cxnChg>
        <pc:cxnChg chg="add mod">
          <ac:chgData name="Dries Kassabi" userId="1c104efcc7577ca3" providerId="LiveId" clId="{AE109572-13B5-4281-990B-060836C51F19}" dt="2018-04-12T14:44:27.165" v="2736" actId="208"/>
          <ac:cxnSpMkLst>
            <pc:docMk/>
            <pc:sldMk cId="4167550528" sldId="333"/>
            <ac:cxnSpMk id="56" creationId="{8C39C52F-90BF-49B5-B039-31192F2304EC}"/>
          </ac:cxnSpMkLst>
        </pc:cxnChg>
      </pc:sldChg>
      <pc:sldChg chg="addSp delSp modSp add">
        <pc:chgData name="Dries Kassabi" userId="1c104efcc7577ca3" providerId="LiveId" clId="{AE109572-13B5-4281-990B-060836C51F19}" dt="2018-04-12T13:49:52.977" v="637" actId="20577"/>
        <pc:sldMkLst>
          <pc:docMk/>
          <pc:sldMk cId="1599459036" sldId="334"/>
        </pc:sldMkLst>
        <pc:spChg chg="mod">
          <ac:chgData name="Dries Kassabi" userId="1c104efcc7577ca3" providerId="LiveId" clId="{AE109572-13B5-4281-990B-060836C51F19}" dt="2018-04-11T22:47:18.451" v="24" actId="20577"/>
          <ac:spMkLst>
            <pc:docMk/>
            <pc:sldMk cId="1599459036" sldId="334"/>
            <ac:spMk id="2" creationId="{E86B46BC-FCB2-47D2-BA65-584E45571F02}"/>
          </ac:spMkLst>
        </pc:spChg>
        <pc:spChg chg="del">
          <ac:chgData name="Dries Kassabi" userId="1c104efcc7577ca3" providerId="LiveId" clId="{AE109572-13B5-4281-990B-060836C51F19}" dt="2018-04-11T22:47:23.539" v="25" actId="1582"/>
          <ac:spMkLst>
            <pc:docMk/>
            <pc:sldMk cId="1599459036" sldId="334"/>
            <ac:spMk id="3" creationId="{CE1860E4-1218-439F-B094-5B9CE1D25AA6}"/>
          </ac:spMkLst>
        </pc:spChg>
        <pc:spChg chg="del">
          <ac:chgData name="Dries Kassabi" userId="1c104efcc7577ca3" providerId="LiveId" clId="{AE109572-13B5-4281-990B-060836C51F19}" dt="2018-04-11T22:47:23.539" v="25" actId="1582"/>
          <ac:spMkLst>
            <pc:docMk/>
            <pc:sldMk cId="1599459036" sldId="334"/>
            <ac:spMk id="4" creationId="{FF590736-C26E-4211-BBB5-52266D8B5BAC}"/>
          </ac:spMkLst>
        </pc:spChg>
        <pc:spChg chg="add mod">
          <ac:chgData name="Dries Kassabi" userId="1c104efcc7577ca3" providerId="LiveId" clId="{AE109572-13B5-4281-990B-060836C51F19}" dt="2018-04-12T13:49:52.977" v="637" actId="20577"/>
          <ac:spMkLst>
            <pc:docMk/>
            <pc:sldMk cId="1599459036" sldId="334"/>
            <ac:spMk id="5" creationId="{58BB2C60-B55C-4E04-9F91-903DF7A6DE9C}"/>
          </ac:spMkLst>
        </pc:spChg>
      </pc:sldChg>
      <pc:sldChg chg="modSp add">
        <pc:chgData name="Dries Kassabi" userId="1c104efcc7577ca3" providerId="LiveId" clId="{AE109572-13B5-4281-990B-060836C51F19}" dt="2018-04-12T13:58:29.379" v="1112" actId="20577"/>
        <pc:sldMkLst>
          <pc:docMk/>
          <pc:sldMk cId="2469467165" sldId="336"/>
        </pc:sldMkLst>
        <pc:spChg chg="mod">
          <ac:chgData name="Dries Kassabi" userId="1c104efcc7577ca3" providerId="LiveId" clId="{AE109572-13B5-4281-990B-060836C51F19}" dt="2018-04-12T13:56:00.244" v="788" actId="20577"/>
          <ac:spMkLst>
            <pc:docMk/>
            <pc:sldMk cId="2469467165" sldId="336"/>
            <ac:spMk id="2" creationId="{3298AEFC-FD21-48D7-9862-6E31367717A7}"/>
          </ac:spMkLst>
        </pc:spChg>
        <pc:spChg chg="mod">
          <ac:chgData name="Dries Kassabi" userId="1c104efcc7577ca3" providerId="LiveId" clId="{AE109572-13B5-4281-990B-060836C51F19}" dt="2018-04-12T13:58:29.379" v="1112" actId="20577"/>
          <ac:spMkLst>
            <pc:docMk/>
            <pc:sldMk cId="2469467165" sldId="336"/>
            <ac:spMk id="3" creationId="{28DE9A43-B390-40DA-81B9-CFA139588C6B}"/>
          </ac:spMkLst>
        </pc:spChg>
      </pc:sldChg>
      <pc:sldChg chg="modSp add">
        <pc:chgData name="Dries Kassabi" userId="1c104efcc7577ca3" providerId="LiveId" clId="{AE109572-13B5-4281-990B-060836C51F19}" dt="2018-04-12T23:00:57.579" v="3004" actId="120"/>
        <pc:sldMkLst>
          <pc:docMk/>
          <pc:sldMk cId="177369696" sldId="338"/>
        </pc:sldMkLst>
        <pc:spChg chg="mod">
          <ac:chgData name="Dries Kassabi" userId="1c104efcc7577ca3" providerId="LiveId" clId="{AE109572-13B5-4281-990B-060836C51F19}" dt="2018-04-12T23:00:57.579" v="3004" actId="120"/>
          <ac:spMkLst>
            <pc:docMk/>
            <pc:sldMk cId="177369696" sldId="338"/>
            <ac:spMk id="2" creationId="{D5353F46-4708-4AAF-8D53-78167B96ECCA}"/>
          </ac:spMkLst>
        </pc:spChg>
        <pc:spChg chg="mod">
          <ac:chgData name="Dries Kassabi" userId="1c104efcc7577ca3" providerId="LiveId" clId="{AE109572-13B5-4281-990B-060836C51F19}" dt="2018-04-12T22:49:20.330" v="2960" actId="20577"/>
          <ac:spMkLst>
            <pc:docMk/>
            <pc:sldMk cId="177369696" sldId="338"/>
            <ac:spMk id="3" creationId="{C47E821E-67C8-49C0-81E8-94B54B96B0CB}"/>
          </ac:spMkLst>
        </pc:spChg>
      </pc:sldChg>
      <pc:sldChg chg="addSp delSp modSp">
        <pc:chgData name="Dries Kassabi" userId="1c104efcc7577ca3" providerId="LiveId" clId="{AE109572-13B5-4281-990B-060836C51F19}" dt="2018-04-12T23:11:45.599" v="3026" actId="2711"/>
        <pc:sldMkLst>
          <pc:docMk/>
          <pc:sldMk cId="725537151" sldId="339"/>
        </pc:sldMkLst>
        <pc:spChg chg="del mod">
          <ac:chgData name="Dries Kassabi" userId="1c104efcc7577ca3" providerId="LiveId" clId="{AE109572-13B5-4281-990B-060836C51F19}" dt="2018-04-12T14:05:30.717" v="1536" actId="20577"/>
          <ac:spMkLst>
            <pc:docMk/>
            <pc:sldMk cId="725537151" sldId="339"/>
            <ac:spMk id="3" creationId="{C47E821E-67C8-49C0-81E8-94B54B96B0CB}"/>
          </ac:spMkLst>
        </pc:spChg>
        <pc:spChg chg="add mod">
          <ac:chgData name="Dries Kassabi" userId="1c104efcc7577ca3" providerId="LiveId" clId="{AE109572-13B5-4281-990B-060836C51F19}" dt="2018-04-12T14:30:58.877" v="2662" actId="20577"/>
          <ac:spMkLst>
            <pc:docMk/>
            <pc:sldMk cId="725537151" sldId="339"/>
            <ac:spMk id="5" creationId="{2EDBB622-F177-48AA-9CD1-0002C17026BF}"/>
          </ac:spMkLst>
        </pc:spChg>
        <pc:graphicFrameChg chg="add mod modGraphic">
          <ac:chgData name="Dries Kassabi" userId="1c104efcc7577ca3" providerId="LiveId" clId="{AE109572-13B5-4281-990B-060836C51F19}" dt="2018-04-12T23:11:45.599" v="3026" actId="2711"/>
          <ac:graphicFrameMkLst>
            <pc:docMk/>
            <pc:sldMk cId="725537151" sldId="339"/>
            <ac:graphicFrameMk id="4" creationId="{CF219710-1751-4DB9-A8A4-FEC31D62CA24}"/>
          </ac:graphicFrameMkLst>
        </pc:graphicFrameChg>
        <pc:picChg chg="add mod">
          <ac:chgData name="Dries Kassabi" userId="1c104efcc7577ca3" providerId="LiveId" clId="{AE109572-13B5-4281-990B-060836C51F19}" dt="2018-04-12T23:10:55.352" v="3020" actId="1076"/>
          <ac:picMkLst>
            <pc:docMk/>
            <pc:sldMk cId="725537151" sldId="339"/>
            <ac:picMk id="2050" creationId="{DA932FF2-B81A-495D-9B18-7BB99902C16A}"/>
          </ac:picMkLst>
        </pc:picChg>
        <pc:picChg chg="add mod">
          <ac:chgData name="Dries Kassabi" userId="1c104efcc7577ca3" providerId="LiveId" clId="{AE109572-13B5-4281-990B-060836C51F19}" dt="2018-04-12T23:11:03.231" v="3022" actId="1076"/>
          <ac:picMkLst>
            <pc:docMk/>
            <pc:sldMk cId="725537151" sldId="339"/>
            <ac:picMk id="2052" creationId="{FF6D9FA0-93A6-48C0-AC24-8973C5CC0B25}"/>
          </ac:picMkLst>
        </pc:picChg>
        <pc:picChg chg="add mod">
          <ac:chgData name="Dries Kassabi" userId="1c104efcc7577ca3" providerId="LiveId" clId="{AE109572-13B5-4281-990B-060836C51F19}" dt="2018-04-12T23:10:59.888" v="3021" actId="1076"/>
          <ac:picMkLst>
            <pc:docMk/>
            <pc:sldMk cId="725537151" sldId="339"/>
            <ac:picMk id="2054" creationId="{5C6602CF-B87B-4610-A48A-4ED03120F0C8}"/>
          </ac:picMkLst>
        </pc:picChg>
      </pc:sldChg>
      <pc:sldChg chg="addSp delSp modSp add ord">
        <pc:chgData name="Dries Kassabi" userId="1c104efcc7577ca3" providerId="LiveId" clId="{AE109572-13B5-4281-990B-060836C51F19}" dt="2018-04-13T03:06:46.963" v="3037" actId="20577"/>
        <pc:sldMkLst>
          <pc:docMk/>
          <pc:sldMk cId="918528801" sldId="340"/>
        </pc:sldMkLst>
        <pc:spChg chg="mod">
          <ac:chgData name="Dries Kassabi" userId="1c104efcc7577ca3" providerId="LiveId" clId="{AE109572-13B5-4281-990B-060836C51F19}" dt="2018-04-12T17:13:46.963" v="2757" actId="20577"/>
          <ac:spMkLst>
            <pc:docMk/>
            <pc:sldMk cId="918528801" sldId="340"/>
            <ac:spMk id="2" creationId="{F7F74832-1E2F-4AF6-BE97-F2F13EB2A770}"/>
          </ac:spMkLst>
        </pc:spChg>
        <pc:spChg chg="del">
          <ac:chgData name="Dries Kassabi" userId="1c104efcc7577ca3" providerId="LiveId" clId="{AE109572-13B5-4281-990B-060836C51F19}" dt="2018-04-12T17:14:32.195" v="2758" actId="478"/>
          <ac:spMkLst>
            <pc:docMk/>
            <pc:sldMk cId="918528801" sldId="340"/>
            <ac:spMk id="3" creationId="{D7ADA9FD-9A50-476B-9FAC-3792EBFC198C}"/>
          </ac:spMkLst>
        </pc:spChg>
        <pc:spChg chg="add mod">
          <ac:chgData name="Dries Kassabi" userId="1c104efcc7577ca3" providerId="LiveId" clId="{AE109572-13B5-4281-990B-060836C51F19}" dt="2018-04-12T17:19:59.607" v="2878" actId="208"/>
          <ac:spMkLst>
            <pc:docMk/>
            <pc:sldMk cId="918528801" sldId="340"/>
            <ac:spMk id="4" creationId="{31E7D4D6-979E-45CB-B65C-EFBE36A15EC2}"/>
          </ac:spMkLst>
        </pc:spChg>
        <pc:spChg chg="add mod">
          <ac:chgData name="Dries Kassabi" userId="1c104efcc7577ca3" providerId="LiveId" clId="{AE109572-13B5-4281-990B-060836C51F19}" dt="2018-04-12T17:20:23.958" v="2880" actId="208"/>
          <ac:spMkLst>
            <pc:docMk/>
            <pc:sldMk cId="918528801" sldId="340"/>
            <ac:spMk id="5" creationId="{1D9C8BA3-BBA8-4D02-895A-747509B0700A}"/>
          </ac:spMkLst>
        </pc:spChg>
        <pc:spChg chg="add mod">
          <ac:chgData name="Dries Kassabi" userId="1c104efcc7577ca3" providerId="LiveId" clId="{AE109572-13B5-4281-990B-060836C51F19}" dt="2018-04-12T17:20:30.210" v="2882" actId="207"/>
          <ac:spMkLst>
            <pc:docMk/>
            <pc:sldMk cId="918528801" sldId="340"/>
            <ac:spMk id="6" creationId="{D2BDC635-A73A-4357-A4AC-7D91BEAFF4F2}"/>
          </ac:spMkLst>
        </pc:spChg>
        <pc:spChg chg="add mod">
          <ac:chgData name="Dries Kassabi" userId="1c104efcc7577ca3" providerId="LiveId" clId="{AE109572-13B5-4281-990B-060836C51F19}" dt="2018-04-12T17:21:42.795" v="2888" actId="208"/>
          <ac:spMkLst>
            <pc:docMk/>
            <pc:sldMk cId="918528801" sldId="340"/>
            <ac:spMk id="7" creationId="{7CFED789-5171-4072-9E20-DBBF2A83E914}"/>
          </ac:spMkLst>
        </pc:spChg>
        <pc:spChg chg="add mod">
          <ac:chgData name="Dries Kassabi" userId="1c104efcc7577ca3" providerId="LiveId" clId="{AE109572-13B5-4281-990B-060836C51F19}" dt="2018-04-12T17:21:28.102" v="2886" actId="208"/>
          <ac:spMkLst>
            <pc:docMk/>
            <pc:sldMk cId="918528801" sldId="340"/>
            <ac:spMk id="8" creationId="{ABA3199D-0ABC-43E0-AB92-15ED0B55FAF3}"/>
          </ac:spMkLst>
        </pc:spChg>
        <pc:spChg chg="add mod">
          <ac:chgData name="Dries Kassabi" userId="1c104efcc7577ca3" providerId="LiveId" clId="{AE109572-13B5-4281-990B-060836C51F19}" dt="2018-04-12T17:22:14.334" v="2894" actId="208"/>
          <ac:spMkLst>
            <pc:docMk/>
            <pc:sldMk cId="918528801" sldId="340"/>
            <ac:spMk id="9" creationId="{245CB0CC-53BF-4793-B3E7-F5C7CBAD5608}"/>
          </ac:spMkLst>
        </pc:spChg>
        <pc:spChg chg="add mod">
          <ac:chgData name="Dries Kassabi" userId="1c104efcc7577ca3" providerId="LiveId" clId="{AE109572-13B5-4281-990B-060836C51F19}" dt="2018-04-12T17:22:01.254" v="2890" actId="208"/>
          <ac:spMkLst>
            <pc:docMk/>
            <pc:sldMk cId="918528801" sldId="340"/>
            <ac:spMk id="10" creationId="{87C543F4-9B56-4067-ABA4-7EC339358219}"/>
          </ac:spMkLst>
        </pc:spChg>
        <pc:spChg chg="add mod">
          <ac:chgData name="Dries Kassabi" userId="1c104efcc7577ca3" providerId="LiveId" clId="{AE109572-13B5-4281-990B-060836C51F19}" dt="2018-04-12T17:21:14.123" v="2884" actId="208"/>
          <ac:spMkLst>
            <pc:docMk/>
            <pc:sldMk cId="918528801" sldId="340"/>
            <ac:spMk id="11" creationId="{2B49B6AD-9BF3-4C8A-A670-1488B0601E48}"/>
          </ac:spMkLst>
        </pc:spChg>
        <pc:spChg chg="add mod">
          <ac:chgData name="Dries Kassabi" userId="1c104efcc7577ca3" providerId="LiveId" clId="{AE109572-13B5-4281-990B-060836C51F19}" dt="2018-04-12T17:22:04.775" v="2892" actId="207"/>
          <ac:spMkLst>
            <pc:docMk/>
            <pc:sldMk cId="918528801" sldId="340"/>
            <ac:spMk id="12" creationId="{FCBEDFB1-AD77-456E-B9C9-0E02E0FC728C}"/>
          </ac:spMkLst>
        </pc:spChg>
        <pc:spChg chg="add mod">
          <ac:chgData name="Dries Kassabi" userId="1c104efcc7577ca3" providerId="LiveId" clId="{AE109572-13B5-4281-990B-060836C51F19}" dt="2018-04-12T17:22:40.398" v="2898" actId="208"/>
          <ac:spMkLst>
            <pc:docMk/>
            <pc:sldMk cId="918528801" sldId="340"/>
            <ac:spMk id="13" creationId="{26345817-F4C1-46A4-BA90-963A43C449A5}"/>
          </ac:spMkLst>
        </pc:spChg>
        <pc:spChg chg="add mod">
          <ac:chgData name="Dries Kassabi" userId="1c104efcc7577ca3" providerId="LiveId" clId="{AE109572-13B5-4281-990B-060836C51F19}" dt="2018-04-12T17:22:58.694" v="2901" actId="14100"/>
          <ac:spMkLst>
            <pc:docMk/>
            <pc:sldMk cId="918528801" sldId="340"/>
            <ac:spMk id="14" creationId="{C62BD7D6-C9E3-46AB-A3D5-99C3AAE2C093}"/>
          </ac:spMkLst>
        </pc:spChg>
        <pc:spChg chg="add mod">
          <ac:chgData name="Dries Kassabi" userId="1c104efcc7577ca3" providerId="LiveId" clId="{AE109572-13B5-4281-990B-060836C51F19}" dt="2018-04-12T17:23:10.318" v="2903" actId="1076"/>
          <ac:spMkLst>
            <pc:docMk/>
            <pc:sldMk cId="918528801" sldId="340"/>
            <ac:spMk id="15" creationId="{E9C7A5B4-E08D-4CA2-895E-5DB391152D95}"/>
          </ac:spMkLst>
        </pc:spChg>
        <pc:spChg chg="add mod">
          <ac:chgData name="Dries Kassabi" userId="1c104efcc7577ca3" providerId="LiveId" clId="{AE109572-13B5-4281-990B-060836C51F19}" dt="2018-04-12T17:23:25.661" v="2905" actId="1076"/>
          <ac:spMkLst>
            <pc:docMk/>
            <pc:sldMk cId="918528801" sldId="340"/>
            <ac:spMk id="16" creationId="{A1334E7A-82CF-4459-A8A6-087B472B29C1}"/>
          </ac:spMkLst>
        </pc:spChg>
        <pc:spChg chg="add mod">
          <ac:chgData name="Dries Kassabi" userId="1c104efcc7577ca3" providerId="LiveId" clId="{AE109572-13B5-4281-990B-060836C51F19}" dt="2018-04-12T17:23:35.445" v="2907" actId="1076"/>
          <ac:spMkLst>
            <pc:docMk/>
            <pc:sldMk cId="918528801" sldId="340"/>
            <ac:spMk id="17" creationId="{9305C912-38DB-4275-B28B-293EE41710AF}"/>
          </ac:spMkLst>
        </pc:spChg>
        <pc:spChg chg="add mod">
          <ac:chgData name="Dries Kassabi" userId="1c104efcc7577ca3" providerId="LiveId" clId="{AE109572-13B5-4281-990B-060836C51F19}" dt="2018-04-12T17:24:10.628" v="2912" actId="208"/>
          <ac:spMkLst>
            <pc:docMk/>
            <pc:sldMk cId="918528801" sldId="340"/>
            <ac:spMk id="18" creationId="{B080BBD1-9456-4E19-8C61-8FF6FF6DEC41}"/>
          </ac:spMkLst>
        </pc:spChg>
        <pc:spChg chg="add mod">
          <ac:chgData name="Dries Kassabi" userId="1c104efcc7577ca3" providerId="LiveId" clId="{AE109572-13B5-4281-990B-060836C51F19}" dt="2018-04-12T17:24:35.197" v="2915" actId="1076"/>
          <ac:spMkLst>
            <pc:docMk/>
            <pc:sldMk cId="918528801" sldId="340"/>
            <ac:spMk id="19" creationId="{5168F54F-4399-47EA-803C-FB7E7AB69E2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020F47-D5AF-4381-B88F-A010156C6E23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6CFBD-7E25-4025-8EB3-58FE48E62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74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Arcadia Spider Robotic Hub</a:t>
            </a:r>
            <a:br>
              <a:rPr lang="en-US"/>
            </a:b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2332770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chemeClr val="tx1"/>
                </a:solidFill>
              </a:rPr>
              <a:t>Group 24</a:t>
            </a:r>
          </a:p>
          <a:p>
            <a:r>
              <a:rPr lang="en-US">
                <a:solidFill>
                  <a:schemeClr val="tx1"/>
                </a:solidFill>
              </a:rPr>
              <a:t>Dries Kassabi – Electrical engineer </a:t>
            </a:r>
          </a:p>
          <a:p>
            <a:r>
              <a:rPr lang="en-US">
                <a:solidFill>
                  <a:schemeClr val="tx1"/>
                </a:solidFill>
              </a:rPr>
              <a:t>Said </a:t>
            </a:r>
            <a:r>
              <a:rPr lang="en-US" err="1">
                <a:solidFill>
                  <a:schemeClr val="tx1"/>
                </a:solidFill>
              </a:rPr>
              <a:t>MourFik</a:t>
            </a:r>
            <a:r>
              <a:rPr lang="en-US">
                <a:solidFill>
                  <a:schemeClr val="tx1"/>
                </a:solidFill>
              </a:rPr>
              <a:t> – electrical engineer</a:t>
            </a:r>
          </a:p>
          <a:p>
            <a:r>
              <a:rPr lang="en-US">
                <a:solidFill>
                  <a:schemeClr val="tx1"/>
                </a:solidFill>
              </a:rPr>
              <a:t>Angel </a:t>
            </a:r>
            <a:r>
              <a:rPr lang="en-US" err="1">
                <a:solidFill>
                  <a:schemeClr val="tx1"/>
                </a:solidFill>
              </a:rPr>
              <a:t>Mandujano</a:t>
            </a:r>
            <a:r>
              <a:rPr lang="en-US">
                <a:solidFill>
                  <a:schemeClr val="tx1"/>
                </a:solidFill>
              </a:rPr>
              <a:t> – electrical engineer</a:t>
            </a:r>
          </a:p>
          <a:p>
            <a:r>
              <a:rPr lang="en-US">
                <a:solidFill>
                  <a:schemeClr val="tx1"/>
                </a:solidFill>
              </a:rPr>
              <a:t>Steven Solis – Photonics and optics engineer</a:t>
            </a:r>
          </a:p>
        </p:txBody>
      </p:sp>
    </p:spTree>
    <p:extLst>
      <p:ext uri="{BB962C8B-B14F-4D97-AF65-F5344CB8AC3E}">
        <p14:creationId xmlns:p14="http://schemas.microsoft.com/office/powerpoint/2010/main" val="691759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CCA2E-43EE-4D42-9A98-2A2713622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LED Controller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DBE1B-D21A-429C-9CD3-BB7F35883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Allow the user to control the appearance of the LEDs</a:t>
            </a:r>
          </a:p>
          <a:p>
            <a:r>
              <a:rPr lang="en-US" dirty="0"/>
              <a:t>Have a library of colors and sequences for the user to choose</a:t>
            </a:r>
          </a:p>
          <a:p>
            <a:r>
              <a:rPr lang="en-US" dirty="0"/>
              <a:t> Easy for the user to alter programmed color sequences in between uses</a:t>
            </a:r>
          </a:p>
          <a:p>
            <a:r>
              <a:rPr lang="en-US" dirty="0"/>
              <a:t>Powered by the ASRH power supply</a:t>
            </a:r>
          </a:p>
          <a:p>
            <a:r>
              <a:rPr lang="en-US" dirty="0"/>
              <a:t>Provide visual cues to the audience so they can determine what action the hub is performing.</a:t>
            </a:r>
          </a:p>
        </p:txBody>
      </p:sp>
    </p:spTree>
    <p:extLst>
      <p:ext uri="{BB962C8B-B14F-4D97-AF65-F5344CB8AC3E}">
        <p14:creationId xmlns:p14="http://schemas.microsoft.com/office/powerpoint/2010/main" val="2776775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234F18-0361-4043-B82E-6A4AA0E6D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LED Controllers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2E4D8-B433-48E6-8C32-D41F6A219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4012" y="1837529"/>
            <a:ext cx="4649783" cy="823912"/>
          </a:xfrm>
        </p:spPr>
        <p:txBody>
          <a:bodyPr/>
          <a:lstStyle/>
          <a:p>
            <a:r>
              <a:rPr lang="en-US" dirty="0"/>
              <a:t>Trinket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029ABE-FF8F-4083-98B7-7EBC955EB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1411" y="2681087"/>
            <a:ext cx="4878391" cy="313886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Library with built in functions easily available</a:t>
            </a:r>
          </a:p>
          <a:p>
            <a:r>
              <a:rPr lang="en-US" dirty="0"/>
              <a:t>Abundance of documentation</a:t>
            </a:r>
          </a:p>
          <a:p>
            <a:r>
              <a:rPr lang="en-US" dirty="0"/>
              <a:t>&gt;100 LEDs can be controlled by a single Trinket</a:t>
            </a:r>
          </a:p>
          <a:p>
            <a:r>
              <a:rPr lang="en-US" dirty="0"/>
              <a:t>LEDs can be powered by separate or same source as the Trinket</a:t>
            </a:r>
          </a:p>
          <a:p>
            <a:r>
              <a:rPr lang="en-US" dirty="0"/>
              <a:t>USB micro connection for loading programs</a:t>
            </a:r>
          </a:p>
          <a:p>
            <a:r>
              <a:rPr lang="en-US" dirty="0"/>
              <a:t>Smaller footprint</a:t>
            </a:r>
          </a:p>
          <a:p>
            <a:r>
              <a:rPr lang="en-US" dirty="0"/>
              <a:t>Components &gt; $30 for 18 LEDs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7039F3-45F2-44D1-8C14-198C10CCE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9049" y="1915930"/>
            <a:ext cx="4646602" cy="823912"/>
          </a:xfrm>
        </p:spPr>
        <p:txBody>
          <a:bodyPr/>
          <a:lstStyle/>
          <a:p>
            <a:r>
              <a:rPr lang="en-US" dirty="0"/>
              <a:t> LP55281 LED DRIVER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42DF5C-28F2-46FB-BDC2-BB3C15CF2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4745" y="2739842"/>
            <a:ext cx="4875210" cy="313886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Serial programming is necessary</a:t>
            </a:r>
          </a:p>
          <a:p>
            <a:r>
              <a:rPr lang="en-US" dirty="0"/>
              <a:t>Limited color options</a:t>
            </a:r>
          </a:p>
          <a:p>
            <a:r>
              <a:rPr lang="en-US" dirty="0"/>
              <a:t>Limited to 13 LEDs per chip</a:t>
            </a:r>
          </a:p>
          <a:p>
            <a:r>
              <a:rPr lang="en-US" dirty="0"/>
              <a:t>Provides power for the LEDs</a:t>
            </a:r>
          </a:p>
          <a:p>
            <a:r>
              <a:rPr lang="en-US" dirty="0"/>
              <a:t>PCB required, large footprint for components to fit</a:t>
            </a:r>
          </a:p>
          <a:p>
            <a:r>
              <a:rPr lang="en-US" dirty="0"/>
              <a:t> Components &lt; $30 for controlling 20 LEDS</a:t>
            </a:r>
          </a:p>
        </p:txBody>
      </p:sp>
    </p:spTree>
    <p:extLst>
      <p:ext uri="{BB962C8B-B14F-4D97-AF65-F5344CB8AC3E}">
        <p14:creationId xmlns:p14="http://schemas.microsoft.com/office/powerpoint/2010/main" val="1852989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8DC8E1-AABF-425E-80C8-1D6886F2B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181" y="0"/>
            <a:ext cx="7192617" cy="1185379"/>
          </a:xfrm>
        </p:spPr>
        <p:txBody>
          <a:bodyPr/>
          <a:lstStyle/>
          <a:p>
            <a:r>
              <a:rPr lang="en-US" dirty="0"/>
              <a:t>Arduino Trinket PRO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C721CB-9AD3-4B23-BAB0-DF2D96BDD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0605"/>
            <a:ext cx="5414933" cy="4876357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ATmega328P 16MHz chip 28/k flash available for running scripts.</a:t>
            </a:r>
          </a:p>
          <a:p>
            <a:r>
              <a:rPr lang="en-US" sz="2600" dirty="0"/>
              <a:t>10 GPIO pins available</a:t>
            </a:r>
          </a:p>
          <a:p>
            <a:r>
              <a:rPr lang="en-US" sz="2600" dirty="0"/>
              <a:t>Small footprint ≈ 1 in</a:t>
            </a:r>
            <a:r>
              <a:rPr lang="en-US" sz="2600" baseline="30000" dirty="0"/>
              <a:t>2</a:t>
            </a:r>
            <a:r>
              <a:rPr lang="en-US" sz="2600" baseline="-25000" dirty="0"/>
              <a:t> </a:t>
            </a:r>
            <a:r>
              <a:rPr lang="en-US" sz="2600" dirty="0"/>
              <a:t> </a:t>
            </a:r>
          </a:p>
          <a:p>
            <a:r>
              <a:rPr lang="en-US" sz="2600" dirty="0"/>
              <a:t>Onboard power regulator can power a string of 9 LEDs if there is no separate supply for the LEDs</a:t>
            </a:r>
          </a:p>
          <a:p>
            <a:r>
              <a:rPr lang="en-US" sz="2600" dirty="0"/>
              <a:t>Options for power include a hardwired battery back, micro USB from a powered USB port, and the ASRH power supply. Can accept up to 16V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97426D-EA5E-4E64-8B97-E4CA11AF6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68201" y="2077445"/>
            <a:ext cx="4920480" cy="301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47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37DBD6-F4E9-4029-8AD5-FAC016F67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Arduino </a:t>
            </a:r>
            <a:r>
              <a:rPr lang="en-US" dirty="0" err="1"/>
              <a:t>Neopixels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430EED-06B5-4BAA-B0C7-FA1489442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5639595" cy="398999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5v diffused RGB LEDs with 18mA current draw</a:t>
            </a:r>
          </a:p>
          <a:p>
            <a:r>
              <a:rPr lang="en-US" dirty="0"/>
              <a:t>Up to 18 can installed on the ASRH dome but 100 can be linked in series.</a:t>
            </a:r>
          </a:p>
          <a:p>
            <a:r>
              <a:rPr lang="en-US" dirty="0"/>
              <a:t>Can be individually controlled to alter brightness, color and strobe effects</a:t>
            </a:r>
          </a:p>
          <a:p>
            <a:r>
              <a:rPr lang="en-US" dirty="0"/>
              <a:t>Each LED has an individual driver that processes the received data from the Trinket.</a:t>
            </a:r>
          </a:p>
          <a:p>
            <a:r>
              <a:rPr lang="en-US" dirty="0"/>
              <a:t>Having a driver in each LED makes them susceptible to failure. Less than 20% of the purchased LEDs made it to the production stage.</a:t>
            </a:r>
          </a:p>
          <a:p>
            <a:r>
              <a:rPr lang="en-US" dirty="0"/>
              <a:t>Price per LED is high at $1 each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A75A7F-35F3-4B9E-9747-40197CE098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005" y="2150853"/>
            <a:ext cx="4321455" cy="324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4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53F46-4708-4AAF-8D53-78167B96E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Major System Components: Microcontrollers/Processors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E821E-67C8-49C0-81E8-94B54B96B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Microcontrollers/Processors selected for the ASRH need to accomplish the following: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Interface with a camera and display live video feed to a monitor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Accept User input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Perform image processing in real time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Generate precise PWM signal to control Pitch, Yaw, and Gun motors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Interface with Trinket and other processors if needed</a:t>
            </a:r>
          </a:p>
        </p:txBody>
      </p:sp>
    </p:spTree>
    <p:extLst>
      <p:ext uri="{BB962C8B-B14F-4D97-AF65-F5344CB8AC3E}">
        <p14:creationId xmlns:p14="http://schemas.microsoft.com/office/powerpoint/2010/main" val="177369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53F46-4708-4AAF-8D53-78167B96E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Major System Components: Microcontrollers/Processors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F219710-1751-4DB9-A8A4-FEC31D62CA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0830662"/>
              </p:ext>
            </p:extLst>
          </p:nvPr>
        </p:nvGraphicFramePr>
        <p:xfrm>
          <a:off x="1141413" y="2097088"/>
          <a:ext cx="5685516" cy="2803385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088768">
                  <a:extLst>
                    <a:ext uri="{9D8B030D-6E8A-4147-A177-3AD203B41FA5}">
                      <a16:colId xmlns:a16="http://schemas.microsoft.com/office/drawing/2014/main" val="2416643250"/>
                    </a:ext>
                  </a:extLst>
                </a:gridCol>
                <a:gridCol w="1120185">
                  <a:extLst>
                    <a:ext uri="{9D8B030D-6E8A-4147-A177-3AD203B41FA5}">
                      <a16:colId xmlns:a16="http://schemas.microsoft.com/office/drawing/2014/main" val="2109664932"/>
                    </a:ext>
                  </a:extLst>
                </a:gridCol>
                <a:gridCol w="1203564">
                  <a:extLst>
                    <a:ext uri="{9D8B030D-6E8A-4147-A177-3AD203B41FA5}">
                      <a16:colId xmlns:a16="http://schemas.microsoft.com/office/drawing/2014/main" val="3098173539"/>
                    </a:ext>
                  </a:extLst>
                </a:gridCol>
                <a:gridCol w="1083391">
                  <a:extLst>
                    <a:ext uri="{9D8B030D-6E8A-4147-A177-3AD203B41FA5}">
                      <a16:colId xmlns:a16="http://schemas.microsoft.com/office/drawing/2014/main" val="31116999"/>
                    </a:ext>
                  </a:extLst>
                </a:gridCol>
                <a:gridCol w="1189608">
                  <a:extLst>
                    <a:ext uri="{9D8B030D-6E8A-4147-A177-3AD203B41FA5}">
                      <a16:colId xmlns:a16="http://schemas.microsoft.com/office/drawing/2014/main" val="2608940789"/>
                    </a:ext>
                  </a:extLst>
                </a:gridCol>
              </a:tblGrid>
              <a:tr h="107703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 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err="1">
                          <a:effectLst/>
                          <a:latin typeface="+mn-lt"/>
                        </a:rPr>
                        <a:t>BeagleBone</a:t>
                      </a:r>
                      <a:r>
                        <a:rPr lang="en-US" sz="1400">
                          <a:effectLst/>
                          <a:latin typeface="+mn-lt"/>
                        </a:rPr>
                        <a:t> Black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Raspberry Pi 3 Model B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MSP430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ATmega2560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4723647"/>
                  </a:ext>
                </a:extLst>
              </a:tr>
              <a:tr h="64930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Operating Voltage (V)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5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5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1.8-3.7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4.5-5.5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3105991"/>
                  </a:ext>
                </a:extLst>
              </a:tr>
              <a:tr h="71802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CPU Speed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800 MHz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1.2 GHz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16 MHz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16 MHz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249699"/>
                  </a:ext>
                </a:extLst>
              </a:tr>
              <a:tr h="35901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Price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$55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$35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$15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$15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3520162"/>
                  </a:ext>
                </a:extLst>
              </a:tr>
            </a:tbl>
          </a:graphicData>
        </a:graphic>
      </p:graphicFrame>
      <p:pic>
        <p:nvPicPr>
          <p:cNvPr id="2050" name="Picture 2" descr="BeagleBone Black Vs Raspberry Pi">
            <a:extLst>
              <a:ext uri="{FF2B5EF4-FFF2-40B4-BE49-F238E27FC236}">
                <a16:creationId xmlns:a16="http://schemas.microsoft.com/office/drawing/2014/main" id="{DA932FF2-B81A-495D-9B18-7BB99902C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63" y="4900473"/>
            <a:ext cx="3412832" cy="187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rduino logo">
            <a:extLst>
              <a:ext uri="{FF2B5EF4-FFF2-40B4-BE49-F238E27FC236}">
                <a16:creationId xmlns:a16="http://schemas.microsoft.com/office/drawing/2014/main" id="{FF6D9FA0-93A6-48C0-AC24-8973C5CC0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89" y="4900473"/>
            <a:ext cx="1188040" cy="80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texas instruments logo">
            <a:extLst>
              <a:ext uri="{FF2B5EF4-FFF2-40B4-BE49-F238E27FC236}">
                <a16:creationId xmlns:a16="http://schemas.microsoft.com/office/drawing/2014/main" id="{5C6602CF-B87B-4610-A48A-4ED03120F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695" y="4900473"/>
            <a:ext cx="1116193" cy="92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DBB622-F177-48AA-9CD1-0002C17026BF}"/>
              </a:ext>
            </a:extLst>
          </p:cNvPr>
          <p:cNvSpPr txBox="1"/>
          <p:nvPr/>
        </p:nvSpPr>
        <p:spPr>
          <a:xfrm>
            <a:off x="7128769" y="2032986"/>
            <a:ext cx="462526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Raspberry Pi was selected over </a:t>
            </a:r>
            <a:r>
              <a:rPr lang="en-US" err="1"/>
              <a:t>BeagleBone</a:t>
            </a:r>
            <a:r>
              <a:rPr lang="en-US"/>
              <a:t> for several reasons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/>
              <a:t>More processing power for lower price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/>
              <a:t>A dedicated camera interface with HDMI output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/>
              <a:t>Multiple USB ports to support User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How to generate PWM for motors?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/>
              <a:t>Theoretically could be done on Pi, however, image processing and precise PWM on the same processor could lead to problems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/>
              <a:t>Decided to offboard motor control to separate processor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MSP430 was chosen over Arduino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/>
              <a:t>Familiarity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/>
              <a:t>Abundant documentation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/>
              <a:t>Arduino perceived more as hobbyist platform compared to MSP430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37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BE6F6E-2051-4676-BBDC-8D966D833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Block Diagram</a:t>
            </a: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797A0DBD-F957-41D6-A562-2FCDD4D62837}"/>
              </a:ext>
            </a:extLst>
          </p:cNvPr>
          <p:cNvSpPr/>
          <p:nvPr/>
        </p:nvSpPr>
        <p:spPr>
          <a:xfrm>
            <a:off x="5051394" y="1710909"/>
            <a:ext cx="1482571" cy="772357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Monitor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F7D4B6FE-94A9-4A54-A778-FE6DCE80C4F9}"/>
              </a:ext>
            </a:extLst>
          </p:cNvPr>
          <p:cNvSpPr/>
          <p:nvPr/>
        </p:nvSpPr>
        <p:spPr>
          <a:xfrm>
            <a:off x="5051393" y="2803300"/>
            <a:ext cx="1482571" cy="772357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Raspberry Pi + Camera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2AE5BCF1-C8DC-4094-A3EB-48AD846A2C5B}"/>
              </a:ext>
            </a:extLst>
          </p:cNvPr>
          <p:cNvSpPr/>
          <p:nvPr/>
        </p:nvSpPr>
        <p:spPr>
          <a:xfrm>
            <a:off x="2827533" y="3895688"/>
            <a:ext cx="1482571" cy="772357"/>
          </a:xfrm>
          <a:prstGeom prst="flowChartProcess">
            <a:avLst/>
          </a:prstGeom>
          <a:solidFill>
            <a:srgbClr val="7030A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Arduino Trinket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9086CD3D-FF6C-41AE-8334-5DC25CEB88F4}"/>
              </a:ext>
            </a:extLst>
          </p:cNvPr>
          <p:cNvSpPr/>
          <p:nvPr/>
        </p:nvSpPr>
        <p:spPr>
          <a:xfrm>
            <a:off x="7275249" y="3895688"/>
            <a:ext cx="1482571" cy="772357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MSP430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21BDC8FE-A246-423C-A005-8C9B73E2FF5A}"/>
              </a:ext>
            </a:extLst>
          </p:cNvPr>
          <p:cNvSpPr/>
          <p:nvPr/>
        </p:nvSpPr>
        <p:spPr>
          <a:xfrm>
            <a:off x="2827533" y="4986394"/>
            <a:ext cx="1482571" cy="772357"/>
          </a:xfrm>
          <a:prstGeom prst="flowChartProcess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LEDs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FB9009FF-501E-4FA4-99AE-8FD58C64FBFB}"/>
              </a:ext>
            </a:extLst>
          </p:cNvPr>
          <p:cNvSpPr/>
          <p:nvPr/>
        </p:nvSpPr>
        <p:spPr>
          <a:xfrm>
            <a:off x="7275249" y="4988077"/>
            <a:ext cx="1482571" cy="772357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Motors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5D4027AC-3781-4A85-ABC8-601E53AD492A}"/>
              </a:ext>
            </a:extLst>
          </p:cNvPr>
          <p:cNvSpPr/>
          <p:nvPr/>
        </p:nvSpPr>
        <p:spPr>
          <a:xfrm>
            <a:off x="400127" y="1710908"/>
            <a:ext cx="1482571" cy="772357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ASRH Power Supply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94CAE50C-7FEC-4FDD-A959-DDD4479D8486}"/>
              </a:ext>
            </a:extLst>
          </p:cNvPr>
          <p:cNvSpPr/>
          <p:nvPr/>
        </p:nvSpPr>
        <p:spPr>
          <a:xfrm>
            <a:off x="884760" y="2487384"/>
            <a:ext cx="484632" cy="4224133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5AEDBA5-FB89-4991-8830-DB89CEA9EBB7}"/>
              </a:ext>
            </a:extLst>
          </p:cNvPr>
          <p:cNvSpPr/>
          <p:nvPr/>
        </p:nvSpPr>
        <p:spPr>
          <a:xfrm rot="16200000">
            <a:off x="3411963" y="4293681"/>
            <a:ext cx="484632" cy="4569771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3BE819AC-3E14-4BCB-AE84-442708C82776}"/>
              </a:ext>
            </a:extLst>
          </p:cNvPr>
          <p:cNvSpPr/>
          <p:nvPr/>
        </p:nvSpPr>
        <p:spPr>
          <a:xfrm rot="10800000">
            <a:off x="5550361" y="3895688"/>
            <a:ext cx="484632" cy="2436442"/>
          </a:xfrm>
          <a:prstGeom prst="downArrow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DC3DBBFC-27DE-4566-B6A5-3A4E4E50D2EE}"/>
              </a:ext>
            </a:extLst>
          </p:cNvPr>
          <p:cNvSpPr/>
          <p:nvPr/>
        </p:nvSpPr>
        <p:spPr>
          <a:xfrm rot="16200000">
            <a:off x="3224731" y="512738"/>
            <a:ext cx="484632" cy="3168696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/>
              <a:t>12 V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9340D71B-70A0-408C-B99F-13F096FB3168}"/>
              </a:ext>
            </a:extLst>
          </p:cNvPr>
          <p:cNvSpPr/>
          <p:nvPr/>
        </p:nvSpPr>
        <p:spPr>
          <a:xfrm rot="16200000">
            <a:off x="2894835" y="1290384"/>
            <a:ext cx="484632" cy="3828488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/>
              <a:t>5 V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740BF23-D040-4B36-9BBD-6C1D56779360}"/>
              </a:ext>
            </a:extLst>
          </p:cNvPr>
          <p:cNvSpPr/>
          <p:nvPr/>
        </p:nvSpPr>
        <p:spPr>
          <a:xfrm rot="16200000">
            <a:off x="6364891" y="3613824"/>
            <a:ext cx="484632" cy="1336083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/>
              <a:t>1.8-3.7 V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077387F7-1790-4388-86F5-F0BFB28819BF}"/>
              </a:ext>
            </a:extLst>
          </p:cNvPr>
          <p:cNvSpPr/>
          <p:nvPr/>
        </p:nvSpPr>
        <p:spPr>
          <a:xfrm rot="16200000">
            <a:off x="6364891" y="4704530"/>
            <a:ext cx="484632" cy="1336083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/>
              <a:t>4.8-6 V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AB6C5917-4376-4149-BFE6-3E370E172FBE}"/>
              </a:ext>
            </a:extLst>
          </p:cNvPr>
          <p:cNvSpPr/>
          <p:nvPr/>
        </p:nvSpPr>
        <p:spPr>
          <a:xfrm rot="16200000" flipV="1">
            <a:off x="4761159" y="3624858"/>
            <a:ext cx="484632" cy="1336084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5 V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D1D3299F-E9C0-4438-AC42-1A4BBFE93C3F}"/>
              </a:ext>
            </a:extLst>
          </p:cNvPr>
          <p:cNvSpPr/>
          <p:nvPr/>
        </p:nvSpPr>
        <p:spPr>
          <a:xfrm rot="16200000" flipV="1">
            <a:off x="4761159" y="4704529"/>
            <a:ext cx="484632" cy="1336084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5 V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A884DC1-49C8-4CA4-BF64-CABFA1B6A9A9}"/>
              </a:ext>
            </a:extLst>
          </p:cNvPr>
          <p:cNvCxnSpPr>
            <a:cxnSpLocks/>
            <a:stCxn id="7" idx="0"/>
            <a:endCxn id="2" idx="2"/>
          </p:cNvCxnSpPr>
          <p:nvPr/>
        </p:nvCxnSpPr>
        <p:spPr>
          <a:xfrm flipV="1">
            <a:off x="5792679" y="2483266"/>
            <a:ext cx="1" cy="32003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8746463-A640-4619-984D-06D0C627BAC1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>
            <a:off x="3568819" y="4668045"/>
            <a:ext cx="0" cy="31834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D47BE09-0360-4FA7-B3B4-43BA4EEC8849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>
            <a:off x="8016535" y="4668045"/>
            <a:ext cx="0" cy="32003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C1D3709A-BBBF-4B81-BCA6-F7A1827D6884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rot="5400000">
            <a:off x="4520734" y="2623742"/>
            <a:ext cx="320031" cy="2223860"/>
          </a:xfrm>
          <a:prstGeom prst="bent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18DFE5AD-A404-4F41-8E6A-942B3F38986F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rot="16200000" flipH="1">
            <a:off x="6744592" y="2623744"/>
            <a:ext cx="320031" cy="2223856"/>
          </a:xfrm>
          <a:prstGeom prst="bent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owchart: Process 47">
            <a:extLst>
              <a:ext uri="{FF2B5EF4-FFF2-40B4-BE49-F238E27FC236}">
                <a16:creationId xmlns:a16="http://schemas.microsoft.com/office/drawing/2014/main" id="{FCB248C9-FA61-4B2D-8CD7-A8F564994D55}"/>
              </a:ext>
            </a:extLst>
          </p:cNvPr>
          <p:cNvSpPr/>
          <p:nvPr/>
        </p:nvSpPr>
        <p:spPr>
          <a:xfrm>
            <a:off x="7275248" y="2257104"/>
            <a:ext cx="1482571" cy="772357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User</a:t>
            </a:r>
          </a:p>
        </p:txBody>
      </p: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EB39B934-A8F2-4225-BFBA-5E7312BB2529}"/>
              </a:ext>
            </a:extLst>
          </p:cNvPr>
          <p:cNvCxnSpPr>
            <a:cxnSpLocks/>
            <a:stCxn id="48" idx="1"/>
            <a:endCxn id="2" idx="3"/>
          </p:cNvCxnSpPr>
          <p:nvPr/>
        </p:nvCxnSpPr>
        <p:spPr>
          <a:xfrm rot="10800000">
            <a:off x="6533966" y="2097089"/>
            <a:ext cx="741283" cy="546195"/>
          </a:xfrm>
          <a:prstGeom prst="bentConnector3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8C39C52F-90BF-49B5-B039-31192F2304EC}"/>
              </a:ext>
            </a:extLst>
          </p:cNvPr>
          <p:cNvCxnSpPr>
            <a:cxnSpLocks/>
            <a:stCxn id="48" idx="1"/>
            <a:endCxn id="7" idx="3"/>
          </p:cNvCxnSpPr>
          <p:nvPr/>
        </p:nvCxnSpPr>
        <p:spPr>
          <a:xfrm rot="10800000" flipV="1">
            <a:off x="6533964" y="2643283"/>
            <a:ext cx="741284" cy="546196"/>
          </a:xfrm>
          <a:prstGeom prst="bentConnector3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550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BE6F6E-2051-4676-BBDC-8D966D833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Block Diagram</a:t>
            </a: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797A0DBD-F957-41D6-A562-2FCDD4D62837}"/>
              </a:ext>
            </a:extLst>
          </p:cNvPr>
          <p:cNvSpPr/>
          <p:nvPr/>
        </p:nvSpPr>
        <p:spPr>
          <a:xfrm>
            <a:off x="5051394" y="1710909"/>
            <a:ext cx="1482571" cy="772357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Monitor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F7D4B6FE-94A9-4A54-A778-FE6DCE80C4F9}"/>
              </a:ext>
            </a:extLst>
          </p:cNvPr>
          <p:cNvSpPr/>
          <p:nvPr/>
        </p:nvSpPr>
        <p:spPr>
          <a:xfrm>
            <a:off x="5051393" y="2803300"/>
            <a:ext cx="1482571" cy="772357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Raspberry Pi + Camera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2AE5BCF1-C8DC-4094-A3EB-48AD846A2C5B}"/>
              </a:ext>
            </a:extLst>
          </p:cNvPr>
          <p:cNvSpPr/>
          <p:nvPr/>
        </p:nvSpPr>
        <p:spPr>
          <a:xfrm>
            <a:off x="2827533" y="3895688"/>
            <a:ext cx="1482571" cy="772357"/>
          </a:xfrm>
          <a:prstGeom prst="flowChartProcess">
            <a:avLst/>
          </a:prstGeom>
          <a:solidFill>
            <a:srgbClr val="7030A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Arduino Trinket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9086CD3D-FF6C-41AE-8334-5DC25CEB88F4}"/>
              </a:ext>
            </a:extLst>
          </p:cNvPr>
          <p:cNvSpPr/>
          <p:nvPr/>
        </p:nvSpPr>
        <p:spPr>
          <a:xfrm>
            <a:off x="7275249" y="3895688"/>
            <a:ext cx="1482571" cy="772357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MSP430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21BDC8FE-A246-423C-A005-8C9B73E2FF5A}"/>
              </a:ext>
            </a:extLst>
          </p:cNvPr>
          <p:cNvSpPr/>
          <p:nvPr/>
        </p:nvSpPr>
        <p:spPr>
          <a:xfrm>
            <a:off x="2827533" y="4986394"/>
            <a:ext cx="1482571" cy="772357"/>
          </a:xfrm>
          <a:prstGeom prst="flowChartProcess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LEDs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FB9009FF-501E-4FA4-99AE-8FD58C64FBFB}"/>
              </a:ext>
            </a:extLst>
          </p:cNvPr>
          <p:cNvSpPr/>
          <p:nvPr/>
        </p:nvSpPr>
        <p:spPr>
          <a:xfrm>
            <a:off x="7275249" y="4988077"/>
            <a:ext cx="1482571" cy="772357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Motors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5D4027AC-3781-4A85-ABC8-601E53AD492A}"/>
              </a:ext>
            </a:extLst>
          </p:cNvPr>
          <p:cNvSpPr/>
          <p:nvPr/>
        </p:nvSpPr>
        <p:spPr>
          <a:xfrm>
            <a:off x="400127" y="1710908"/>
            <a:ext cx="1482571" cy="772357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ASRH Power Supply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94CAE50C-7FEC-4FDD-A959-DDD4479D8486}"/>
              </a:ext>
            </a:extLst>
          </p:cNvPr>
          <p:cNvSpPr/>
          <p:nvPr/>
        </p:nvSpPr>
        <p:spPr>
          <a:xfrm>
            <a:off x="884760" y="2487384"/>
            <a:ext cx="484632" cy="4224133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5AEDBA5-FB89-4991-8830-DB89CEA9EBB7}"/>
              </a:ext>
            </a:extLst>
          </p:cNvPr>
          <p:cNvSpPr/>
          <p:nvPr/>
        </p:nvSpPr>
        <p:spPr>
          <a:xfrm rot="16200000">
            <a:off x="3411963" y="4293681"/>
            <a:ext cx="484632" cy="4569771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3BE819AC-3E14-4BCB-AE84-442708C82776}"/>
              </a:ext>
            </a:extLst>
          </p:cNvPr>
          <p:cNvSpPr/>
          <p:nvPr/>
        </p:nvSpPr>
        <p:spPr>
          <a:xfrm rot="10800000">
            <a:off x="5550361" y="3895688"/>
            <a:ext cx="484632" cy="2436442"/>
          </a:xfrm>
          <a:prstGeom prst="downArrow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DC3DBBFC-27DE-4566-B6A5-3A4E4E50D2EE}"/>
              </a:ext>
            </a:extLst>
          </p:cNvPr>
          <p:cNvSpPr/>
          <p:nvPr/>
        </p:nvSpPr>
        <p:spPr>
          <a:xfrm rot="16200000">
            <a:off x="3224731" y="512738"/>
            <a:ext cx="484632" cy="3168696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/>
              <a:t>12 V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9340D71B-70A0-408C-B99F-13F096FB3168}"/>
              </a:ext>
            </a:extLst>
          </p:cNvPr>
          <p:cNvSpPr/>
          <p:nvPr/>
        </p:nvSpPr>
        <p:spPr>
          <a:xfrm rot="16200000">
            <a:off x="2894835" y="1290384"/>
            <a:ext cx="484632" cy="3828488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/>
              <a:t>5 V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740BF23-D040-4B36-9BBD-6C1D56779360}"/>
              </a:ext>
            </a:extLst>
          </p:cNvPr>
          <p:cNvSpPr/>
          <p:nvPr/>
        </p:nvSpPr>
        <p:spPr>
          <a:xfrm rot="16200000">
            <a:off x="6364891" y="3613824"/>
            <a:ext cx="484632" cy="1336083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/>
              <a:t>1.8-3.7 V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077387F7-1790-4388-86F5-F0BFB28819BF}"/>
              </a:ext>
            </a:extLst>
          </p:cNvPr>
          <p:cNvSpPr/>
          <p:nvPr/>
        </p:nvSpPr>
        <p:spPr>
          <a:xfrm rot="16200000">
            <a:off x="6364891" y="4704530"/>
            <a:ext cx="484632" cy="1336083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/>
              <a:t>4.8-6 V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AB6C5917-4376-4149-BFE6-3E370E172FBE}"/>
              </a:ext>
            </a:extLst>
          </p:cNvPr>
          <p:cNvSpPr/>
          <p:nvPr/>
        </p:nvSpPr>
        <p:spPr>
          <a:xfrm rot="16200000" flipV="1">
            <a:off x="4761159" y="3624858"/>
            <a:ext cx="484632" cy="1336084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5 V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D1D3299F-E9C0-4438-AC42-1A4BBFE93C3F}"/>
              </a:ext>
            </a:extLst>
          </p:cNvPr>
          <p:cNvSpPr/>
          <p:nvPr/>
        </p:nvSpPr>
        <p:spPr>
          <a:xfrm rot="16200000" flipV="1">
            <a:off x="4761159" y="4704529"/>
            <a:ext cx="484632" cy="1336084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5 V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A884DC1-49C8-4CA4-BF64-CABFA1B6A9A9}"/>
              </a:ext>
            </a:extLst>
          </p:cNvPr>
          <p:cNvCxnSpPr>
            <a:cxnSpLocks/>
            <a:stCxn id="7" idx="0"/>
            <a:endCxn id="2" idx="2"/>
          </p:cNvCxnSpPr>
          <p:nvPr/>
        </p:nvCxnSpPr>
        <p:spPr>
          <a:xfrm flipV="1">
            <a:off x="5792679" y="2483266"/>
            <a:ext cx="1" cy="32003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8746463-A640-4619-984D-06D0C627BAC1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>
            <a:off x="3568819" y="4668045"/>
            <a:ext cx="0" cy="31834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D47BE09-0360-4FA7-B3B4-43BA4EEC8849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>
            <a:off x="8016535" y="4668045"/>
            <a:ext cx="0" cy="32003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C1D3709A-BBBF-4B81-BCA6-F7A1827D6884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rot="5400000">
            <a:off x="4520734" y="2623742"/>
            <a:ext cx="320031" cy="2223860"/>
          </a:xfrm>
          <a:prstGeom prst="bent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18DFE5AD-A404-4F41-8E6A-942B3F38986F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rot="16200000" flipH="1">
            <a:off x="6744592" y="2623744"/>
            <a:ext cx="320031" cy="2223856"/>
          </a:xfrm>
          <a:prstGeom prst="bent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owchart: Process 47">
            <a:extLst>
              <a:ext uri="{FF2B5EF4-FFF2-40B4-BE49-F238E27FC236}">
                <a16:creationId xmlns:a16="http://schemas.microsoft.com/office/drawing/2014/main" id="{FCB248C9-FA61-4B2D-8CD7-A8F564994D55}"/>
              </a:ext>
            </a:extLst>
          </p:cNvPr>
          <p:cNvSpPr/>
          <p:nvPr/>
        </p:nvSpPr>
        <p:spPr>
          <a:xfrm>
            <a:off x="7275248" y="2257104"/>
            <a:ext cx="1482571" cy="772357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User</a:t>
            </a:r>
          </a:p>
        </p:txBody>
      </p: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EB39B934-A8F2-4225-BFBA-5E7312BB2529}"/>
              </a:ext>
            </a:extLst>
          </p:cNvPr>
          <p:cNvCxnSpPr>
            <a:cxnSpLocks/>
            <a:stCxn id="48" idx="1"/>
            <a:endCxn id="2" idx="3"/>
          </p:cNvCxnSpPr>
          <p:nvPr/>
        </p:nvCxnSpPr>
        <p:spPr>
          <a:xfrm rot="10800000">
            <a:off x="6533966" y="2097089"/>
            <a:ext cx="741283" cy="546195"/>
          </a:xfrm>
          <a:prstGeom prst="bentConnector3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8C39C52F-90BF-49B5-B039-31192F2304EC}"/>
              </a:ext>
            </a:extLst>
          </p:cNvPr>
          <p:cNvCxnSpPr>
            <a:cxnSpLocks/>
            <a:stCxn id="48" idx="1"/>
            <a:endCxn id="7" idx="3"/>
          </p:cNvCxnSpPr>
          <p:nvPr/>
        </p:nvCxnSpPr>
        <p:spPr>
          <a:xfrm rot="10800000" flipV="1">
            <a:off x="6533964" y="2643283"/>
            <a:ext cx="741284" cy="546196"/>
          </a:xfrm>
          <a:prstGeom prst="bentConnector3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502189" y="3785177"/>
            <a:ext cx="2057400" cy="210232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22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2E3EC-92F3-446A-8051-E9C4B2315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Arduino Trinket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E5F7C-2D57-4AAD-B3E8-2A4C8156D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User friendly IDE with libraries built in to control the </a:t>
            </a:r>
            <a:r>
              <a:rPr lang="en-US" dirty="0" err="1"/>
              <a:t>Neopixel</a:t>
            </a:r>
            <a:endParaRPr lang="en-US" dirty="0"/>
          </a:p>
          <a:p>
            <a:r>
              <a:rPr lang="en-US" dirty="0"/>
              <a:t>Full RGB spectrum is accessible </a:t>
            </a:r>
            <a:r>
              <a:rPr lang="en-US"/>
              <a:t>255</a:t>
            </a:r>
            <a:r>
              <a:rPr lang="en-US" baseline="30000"/>
              <a:t>3 </a:t>
            </a:r>
            <a:r>
              <a:rPr lang="en-US" baseline="-25000"/>
              <a:t> </a:t>
            </a:r>
            <a:r>
              <a:rPr lang="en-US"/>
              <a:t>color</a:t>
            </a:r>
            <a:endParaRPr lang="en-US" dirty="0"/>
          </a:p>
          <a:p>
            <a:r>
              <a:rPr lang="en-US" dirty="0"/>
              <a:t>Brightness control of individual LEDs</a:t>
            </a:r>
          </a:p>
          <a:p>
            <a:r>
              <a:rPr lang="en-US" dirty="0"/>
              <a:t>Programmed sequences can be initiated via input from the GPIO pins</a:t>
            </a:r>
          </a:p>
          <a:p>
            <a:r>
              <a:rPr lang="en-US" dirty="0"/>
              <a:t>Ability to control more than one string of LEDs simultaneously  </a:t>
            </a:r>
          </a:p>
          <a:p>
            <a:r>
              <a:rPr lang="en-US" dirty="0"/>
              <a:t>Programs are initiated by a combination of high/lows inputs from four of the GPIO pins allowing up to 15 programs.</a:t>
            </a:r>
          </a:p>
          <a:p>
            <a:r>
              <a:rPr lang="en-US" dirty="0"/>
              <a:t>The data output is sent from a 5</a:t>
            </a:r>
            <a:r>
              <a:rPr lang="en-US" baseline="30000" dirty="0"/>
              <a:t>th</a:t>
            </a:r>
            <a:r>
              <a:rPr lang="en-US" dirty="0"/>
              <a:t> GPIO pin to the strand of LEDs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80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FC527-A61B-4B24-B7D1-901244892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Function Table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0074497-903F-4CC7-B468-3044609DA9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7430898"/>
              </p:ext>
            </p:extLst>
          </p:nvPr>
        </p:nvGraphicFramePr>
        <p:xfrm>
          <a:off x="2024936" y="2097088"/>
          <a:ext cx="8138951" cy="4566287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09684229"/>
                    </a:ext>
                  </a:extLst>
                </a:gridCol>
                <a:gridCol w="758801">
                  <a:extLst>
                    <a:ext uri="{9D8B030D-6E8A-4147-A177-3AD203B41FA5}">
                      <a16:colId xmlns:a16="http://schemas.microsoft.com/office/drawing/2014/main" val="2519163389"/>
                    </a:ext>
                  </a:extLst>
                </a:gridCol>
                <a:gridCol w="758801">
                  <a:extLst>
                    <a:ext uri="{9D8B030D-6E8A-4147-A177-3AD203B41FA5}">
                      <a16:colId xmlns:a16="http://schemas.microsoft.com/office/drawing/2014/main" val="3380389082"/>
                    </a:ext>
                  </a:extLst>
                </a:gridCol>
                <a:gridCol w="758801">
                  <a:extLst>
                    <a:ext uri="{9D8B030D-6E8A-4147-A177-3AD203B41FA5}">
                      <a16:colId xmlns:a16="http://schemas.microsoft.com/office/drawing/2014/main" val="571218729"/>
                    </a:ext>
                  </a:extLst>
                </a:gridCol>
                <a:gridCol w="758801">
                  <a:extLst>
                    <a:ext uri="{9D8B030D-6E8A-4147-A177-3AD203B41FA5}">
                      <a16:colId xmlns:a16="http://schemas.microsoft.com/office/drawing/2014/main" val="3705255751"/>
                    </a:ext>
                  </a:extLst>
                </a:gridCol>
                <a:gridCol w="3274947">
                  <a:extLst>
                    <a:ext uri="{9D8B030D-6E8A-4147-A177-3AD203B41FA5}">
                      <a16:colId xmlns:a16="http://schemas.microsoft.com/office/drawing/2014/main" val="3289067405"/>
                    </a:ext>
                  </a:extLst>
                </a:gridCol>
              </a:tblGrid>
              <a:tr h="422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Button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Pin 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Pin 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Pin 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Pin 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Outcome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8697504"/>
                  </a:ext>
                </a:extLst>
              </a:tr>
              <a:tr h="422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Green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3234145"/>
                  </a:ext>
                </a:extLst>
              </a:tr>
              <a:tr h="422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Red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87730107"/>
                  </a:ext>
                </a:extLst>
              </a:tr>
              <a:tr h="422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X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Blue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449345"/>
                  </a:ext>
                </a:extLst>
              </a:tr>
              <a:tr h="422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Yellow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2919963"/>
                  </a:ext>
                </a:extLst>
              </a:tr>
              <a:tr h="422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Right Trigger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Firing Seq.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02367632"/>
                  </a:ext>
                </a:extLst>
              </a:tr>
              <a:tr h="422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Guide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Face Seq.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7690975"/>
                  </a:ext>
                </a:extLst>
              </a:tr>
              <a:tr h="422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Left Trigger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Lock-on Seq.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420614"/>
                  </a:ext>
                </a:extLst>
              </a:tr>
              <a:tr h="422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Down D-pad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Dim Seq.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1088953"/>
                  </a:ext>
                </a:extLst>
              </a:tr>
              <a:tr h="422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Up D-pad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Bright Seq.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8317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8111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938528"/>
            <a:ext cx="9905999" cy="4857293"/>
          </a:xfrm>
        </p:spPr>
        <p:txBody>
          <a:bodyPr>
            <a:normAutofit/>
          </a:bodyPr>
          <a:lstStyle/>
          <a:p>
            <a:r>
              <a:rPr lang="en-US"/>
              <a:t>Introduction/Project overview</a:t>
            </a:r>
          </a:p>
          <a:p>
            <a:r>
              <a:rPr lang="en-US"/>
              <a:t>Functional Overview</a:t>
            </a:r>
          </a:p>
          <a:p>
            <a:r>
              <a:rPr lang="en-US"/>
              <a:t>Software Design</a:t>
            </a:r>
          </a:p>
          <a:p>
            <a:r>
              <a:rPr lang="en-US"/>
              <a:t>Electrical Design</a:t>
            </a:r>
          </a:p>
          <a:p>
            <a:r>
              <a:rPr lang="en-US"/>
              <a:t>Structural/Mechanical Design</a:t>
            </a:r>
          </a:p>
          <a:p>
            <a:r>
              <a:rPr lang="en-US"/>
              <a:t>Administrative Information</a:t>
            </a:r>
          </a:p>
        </p:txBody>
      </p:sp>
    </p:spTree>
    <p:extLst>
      <p:ext uri="{BB962C8B-B14F-4D97-AF65-F5344CB8AC3E}">
        <p14:creationId xmlns:p14="http://schemas.microsoft.com/office/powerpoint/2010/main" val="1577586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BE6F6E-2051-4676-BBDC-8D966D833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Block Diagram</a:t>
            </a: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797A0DBD-F957-41D6-A562-2FCDD4D62837}"/>
              </a:ext>
            </a:extLst>
          </p:cNvPr>
          <p:cNvSpPr/>
          <p:nvPr/>
        </p:nvSpPr>
        <p:spPr>
          <a:xfrm>
            <a:off x="5051394" y="1710909"/>
            <a:ext cx="1482571" cy="772357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Monitor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F7D4B6FE-94A9-4A54-A778-FE6DCE80C4F9}"/>
              </a:ext>
            </a:extLst>
          </p:cNvPr>
          <p:cNvSpPr/>
          <p:nvPr/>
        </p:nvSpPr>
        <p:spPr>
          <a:xfrm>
            <a:off x="5051393" y="2803300"/>
            <a:ext cx="1482571" cy="772357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Raspberry Pi + Camera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2AE5BCF1-C8DC-4094-A3EB-48AD846A2C5B}"/>
              </a:ext>
            </a:extLst>
          </p:cNvPr>
          <p:cNvSpPr/>
          <p:nvPr/>
        </p:nvSpPr>
        <p:spPr>
          <a:xfrm>
            <a:off x="2827533" y="3895688"/>
            <a:ext cx="1482571" cy="772357"/>
          </a:xfrm>
          <a:prstGeom prst="flowChartProcess">
            <a:avLst/>
          </a:prstGeom>
          <a:solidFill>
            <a:srgbClr val="7030A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Arduino Trinket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9086CD3D-FF6C-41AE-8334-5DC25CEB88F4}"/>
              </a:ext>
            </a:extLst>
          </p:cNvPr>
          <p:cNvSpPr/>
          <p:nvPr/>
        </p:nvSpPr>
        <p:spPr>
          <a:xfrm>
            <a:off x="7275249" y="3895688"/>
            <a:ext cx="1482571" cy="772357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MSP430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21BDC8FE-A246-423C-A005-8C9B73E2FF5A}"/>
              </a:ext>
            </a:extLst>
          </p:cNvPr>
          <p:cNvSpPr/>
          <p:nvPr/>
        </p:nvSpPr>
        <p:spPr>
          <a:xfrm>
            <a:off x="2827533" y="4986394"/>
            <a:ext cx="1482571" cy="772357"/>
          </a:xfrm>
          <a:prstGeom prst="flowChartProcess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LEDs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FB9009FF-501E-4FA4-99AE-8FD58C64FBFB}"/>
              </a:ext>
            </a:extLst>
          </p:cNvPr>
          <p:cNvSpPr/>
          <p:nvPr/>
        </p:nvSpPr>
        <p:spPr>
          <a:xfrm>
            <a:off x="7275249" y="4988077"/>
            <a:ext cx="1482571" cy="772357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Motors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5D4027AC-3781-4A85-ABC8-601E53AD492A}"/>
              </a:ext>
            </a:extLst>
          </p:cNvPr>
          <p:cNvSpPr/>
          <p:nvPr/>
        </p:nvSpPr>
        <p:spPr>
          <a:xfrm>
            <a:off x="400127" y="1710908"/>
            <a:ext cx="1482571" cy="772357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ASRH Power Supply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94CAE50C-7FEC-4FDD-A959-DDD4479D8486}"/>
              </a:ext>
            </a:extLst>
          </p:cNvPr>
          <p:cNvSpPr/>
          <p:nvPr/>
        </p:nvSpPr>
        <p:spPr>
          <a:xfrm>
            <a:off x="884760" y="2487384"/>
            <a:ext cx="484632" cy="4224133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5AEDBA5-FB89-4991-8830-DB89CEA9EBB7}"/>
              </a:ext>
            </a:extLst>
          </p:cNvPr>
          <p:cNvSpPr/>
          <p:nvPr/>
        </p:nvSpPr>
        <p:spPr>
          <a:xfrm rot="16200000">
            <a:off x="3411963" y="4293681"/>
            <a:ext cx="484632" cy="4569771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3BE819AC-3E14-4BCB-AE84-442708C82776}"/>
              </a:ext>
            </a:extLst>
          </p:cNvPr>
          <p:cNvSpPr/>
          <p:nvPr/>
        </p:nvSpPr>
        <p:spPr>
          <a:xfrm rot="10800000">
            <a:off x="5550361" y="3895688"/>
            <a:ext cx="484632" cy="2436442"/>
          </a:xfrm>
          <a:prstGeom prst="downArrow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DC3DBBFC-27DE-4566-B6A5-3A4E4E50D2EE}"/>
              </a:ext>
            </a:extLst>
          </p:cNvPr>
          <p:cNvSpPr/>
          <p:nvPr/>
        </p:nvSpPr>
        <p:spPr>
          <a:xfrm rot="16200000">
            <a:off x="3224731" y="512738"/>
            <a:ext cx="484632" cy="3168696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/>
              <a:t>12 V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9340D71B-70A0-408C-B99F-13F096FB3168}"/>
              </a:ext>
            </a:extLst>
          </p:cNvPr>
          <p:cNvSpPr/>
          <p:nvPr/>
        </p:nvSpPr>
        <p:spPr>
          <a:xfrm rot="16200000">
            <a:off x="2894835" y="1290384"/>
            <a:ext cx="484632" cy="3828488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/>
              <a:t>5 V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740BF23-D040-4B36-9BBD-6C1D56779360}"/>
              </a:ext>
            </a:extLst>
          </p:cNvPr>
          <p:cNvSpPr/>
          <p:nvPr/>
        </p:nvSpPr>
        <p:spPr>
          <a:xfrm rot="16200000">
            <a:off x="6364891" y="3613824"/>
            <a:ext cx="484632" cy="1336083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/>
              <a:t>1.8-3.7 V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077387F7-1790-4388-86F5-F0BFB28819BF}"/>
              </a:ext>
            </a:extLst>
          </p:cNvPr>
          <p:cNvSpPr/>
          <p:nvPr/>
        </p:nvSpPr>
        <p:spPr>
          <a:xfrm rot="16200000">
            <a:off x="6364891" y="4704530"/>
            <a:ext cx="484632" cy="1336083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/>
              <a:t>4.8-6 V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AB6C5917-4376-4149-BFE6-3E370E172FBE}"/>
              </a:ext>
            </a:extLst>
          </p:cNvPr>
          <p:cNvSpPr/>
          <p:nvPr/>
        </p:nvSpPr>
        <p:spPr>
          <a:xfrm rot="16200000" flipV="1">
            <a:off x="4761159" y="3624858"/>
            <a:ext cx="484632" cy="1336084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5 V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D1D3299F-E9C0-4438-AC42-1A4BBFE93C3F}"/>
              </a:ext>
            </a:extLst>
          </p:cNvPr>
          <p:cNvSpPr/>
          <p:nvPr/>
        </p:nvSpPr>
        <p:spPr>
          <a:xfrm rot="16200000" flipV="1">
            <a:off x="4761159" y="4704529"/>
            <a:ext cx="484632" cy="1336084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5 V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A884DC1-49C8-4CA4-BF64-CABFA1B6A9A9}"/>
              </a:ext>
            </a:extLst>
          </p:cNvPr>
          <p:cNvCxnSpPr>
            <a:cxnSpLocks/>
            <a:stCxn id="7" idx="0"/>
            <a:endCxn id="2" idx="2"/>
          </p:cNvCxnSpPr>
          <p:nvPr/>
        </p:nvCxnSpPr>
        <p:spPr>
          <a:xfrm flipV="1">
            <a:off x="5792679" y="2483266"/>
            <a:ext cx="1" cy="32003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8746463-A640-4619-984D-06D0C627BAC1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>
            <a:off x="3568819" y="4668045"/>
            <a:ext cx="0" cy="31834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D47BE09-0360-4FA7-B3B4-43BA4EEC8849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>
            <a:off x="8016535" y="4668045"/>
            <a:ext cx="0" cy="32003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C1D3709A-BBBF-4B81-BCA6-F7A1827D6884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rot="5400000">
            <a:off x="4520734" y="2623742"/>
            <a:ext cx="320031" cy="2223860"/>
          </a:xfrm>
          <a:prstGeom prst="bent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18DFE5AD-A404-4F41-8E6A-942B3F38986F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rot="16200000" flipH="1">
            <a:off x="6744592" y="2623744"/>
            <a:ext cx="320031" cy="2223856"/>
          </a:xfrm>
          <a:prstGeom prst="bent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owchart: Process 47">
            <a:extLst>
              <a:ext uri="{FF2B5EF4-FFF2-40B4-BE49-F238E27FC236}">
                <a16:creationId xmlns:a16="http://schemas.microsoft.com/office/drawing/2014/main" id="{FCB248C9-FA61-4B2D-8CD7-A8F564994D55}"/>
              </a:ext>
            </a:extLst>
          </p:cNvPr>
          <p:cNvSpPr/>
          <p:nvPr/>
        </p:nvSpPr>
        <p:spPr>
          <a:xfrm>
            <a:off x="7275248" y="2257104"/>
            <a:ext cx="1482571" cy="772357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User</a:t>
            </a:r>
          </a:p>
        </p:txBody>
      </p: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EB39B934-A8F2-4225-BFBA-5E7312BB2529}"/>
              </a:ext>
            </a:extLst>
          </p:cNvPr>
          <p:cNvCxnSpPr>
            <a:cxnSpLocks/>
            <a:stCxn id="48" idx="1"/>
            <a:endCxn id="2" idx="3"/>
          </p:cNvCxnSpPr>
          <p:nvPr/>
        </p:nvCxnSpPr>
        <p:spPr>
          <a:xfrm rot="10800000">
            <a:off x="6533966" y="2097089"/>
            <a:ext cx="741283" cy="546195"/>
          </a:xfrm>
          <a:prstGeom prst="bentConnector3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8C39C52F-90BF-49B5-B039-31192F2304EC}"/>
              </a:ext>
            </a:extLst>
          </p:cNvPr>
          <p:cNvCxnSpPr>
            <a:cxnSpLocks/>
            <a:stCxn id="48" idx="1"/>
            <a:endCxn id="7" idx="3"/>
          </p:cNvCxnSpPr>
          <p:nvPr/>
        </p:nvCxnSpPr>
        <p:spPr>
          <a:xfrm rot="10800000" flipV="1">
            <a:off x="6533964" y="2643283"/>
            <a:ext cx="741284" cy="546196"/>
          </a:xfrm>
          <a:prstGeom prst="bentConnector3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032936" y="3776054"/>
            <a:ext cx="2057400" cy="210232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61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93AD80AC-8484-4F77-BF84-1DB4C145BCA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0945" y="0"/>
            <a:ext cx="4631055" cy="68580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63500" dist="12700" dir="10800000">
              <a:prstClr val="black">
                <a:alpha val="4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0FCAD-21FA-415B-81EF-503B0B53C6F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388" y="371114"/>
            <a:ext cx="3992880" cy="1539423"/>
          </a:xfrm>
          <a:prstGeom prst="rect">
            <a:avLst/>
          </a:prstGeom>
          <a:noFill/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9896243-7639-4B8A-9150-41539427AE6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0945" y="2286000"/>
            <a:ext cx="4636008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FAE0ED2-5226-4D78-9AE2-96E67197E15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0945" y="4572000"/>
            <a:ext cx="4636008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95BD32-39F2-465F-A610-F5A0AE42414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388" y="2717246"/>
            <a:ext cx="3992880" cy="1524888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BB0453-E59A-49AA-8E1D-7DCB6355795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388" y="5014740"/>
            <a:ext cx="3992880" cy="148201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6097800" cy="1478570"/>
          </a:xfrm>
        </p:spPr>
        <p:txBody>
          <a:bodyPr>
            <a:normAutofit/>
          </a:bodyPr>
          <a:lstStyle/>
          <a:p>
            <a:r>
              <a:rPr lang="en-US"/>
              <a:t>MSP430 motor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249487"/>
            <a:ext cx="5995988" cy="3541714"/>
          </a:xfrm>
        </p:spPr>
        <p:txBody>
          <a:bodyPr>
            <a:normAutofit/>
          </a:bodyPr>
          <a:lstStyle/>
          <a:p>
            <a:r>
              <a:rPr lang="en-US" dirty="0"/>
              <a:t>MSP430 acts as an intermediary between the Raspberry Pi and motors</a:t>
            </a:r>
          </a:p>
          <a:p>
            <a:pPr lvl="1"/>
            <a:r>
              <a:rPr lang="en-US" dirty="0"/>
              <a:t>Receives input from Raspberry Pi</a:t>
            </a:r>
          </a:p>
          <a:p>
            <a:pPr lvl="1"/>
            <a:r>
              <a:rPr lang="en-US" dirty="0"/>
              <a:t>Generates PWM signals to motors based on instructions from the Raspberry Pi using onboard timers</a:t>
            </a:r>
          </a:p>
        </p:txBody>
      </p:sp>
    </p:spTree>
    <p:extLst>
      <p:ext uri="{BB962C8B-B14F-4D97-AF65-F5344CB8AC3E}">
        <p14:creationId xmlns:p14="http://schemas.microsoft.com/office/powerpoint/2010/main" val="2261168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MSP430 Motor control 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E089A94-AE89-47E2-AA20-74988612CE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04987" y="3429000"/>
            <a:ext cx="6747656" cy="15829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0146" y="217170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initClock</a:t>
            </a:r>
            <a:r>
              <a:rPr lang="en-US"/>
              <a:t>();</a:t>
            </a:r>
          </a:p>
        </p:txBody>
      </p:sp>
      <p:sp>
        <p:nvSpPr>
          <p:cNvPr id="8" name="Rectangle 7"/>
          <p:cNvSpPr/>
          <p:nvPr/>
        </p:nvSpPr>
        <p:spPr>
          <a:xfrm>
            <a:off x="1664677" y="217170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initTimers</a:t>
            </a:r>
            <a:r>
              <a:rPr lang="en-US"/>
              <a:t>();</a:t>
            </a:r>
          </a:p>
        </p:txBody>
      </p:sp>
      <p:sp>
        <p:nvSpPr>
          <p:cNvPr id="9" name="Rectangle 8"/>
          <p:cNvSpPr/>
          <p:nvPr/>
        </p:nvSpPr>
        <p:spPr>
          <a:xfrm>
            <a:off x="3039208" y="217170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initGPIO</a:t>
            </a:r>
            <a:r>
              <a:rPr lang="en-US"/>
              <a:t>();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13738" y="2171700"/>
            <a:ext cx="1230923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initSpeed</a:t>
            </a:r>
            <a:r>
              <a:rPr lang="en-US"/>
              <a:t>();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85647" y="2992315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speed();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85647" y="381293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pitch();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85647" y="4633545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yaw();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85647" y="545416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gun();</a:t>
            </a:r>
          </a:p>
        </p:txBody>
      </p:sp>
      <p:cxnSp>
        <p:nvCxnSpPr>
          <p:cNvPr id="16" name="Straight Arrow Connector 15"/>
          <p:cNvCxnSpPr>
            <a:stCxn id="7" idx="3"/>
            <a:endCxn id="8" idx="1"/>
          </p:cNvCxnSpPr>
          <p:nvPr/>
        </p:nvCxnSpPr>
        <p:spPr>
          <a:xfrm>
            <a:off x="1494692" y="2479431"/>
            <a:ext cx="1699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8" idx="3"/>
            <a:endCxn id="9" idx="1"/>
          </p:cNvCxnSpPr>
          <p:nvPr/>
        </p:nvCxnSpPr>
        <p:spPr>
          <a:xfrm>
            <a:off x="2869223" y="2479431"/>
            <a:ext cx="1699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3"/>
            <a:endCxn id="10" idx="1"/>
          </p:cNvCxnSpPr>
          <p:nvPr/>
        </p:nvCxnSpPr>
        <p:spPr>
          <a:xfrm>
            <a:off x="4243754" y="2479431"/>
            <a:ext cx="1699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10" idx="2"/>
            <a:endCxn id="11" idx="0"/>
          </p:cNvCxnSpPr>
          <p:nvPr/>
        </p:nvCxnSpPr>
        <p:spPr>
          <a:xfrm rot="5400000">
            <a:off x="3905984" y="1869098"/>
            <a:ext cx="205153" cy="2041280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1" idx="2"/>
            <a:endCxn id="12" idx="0"/>
          </p:cNvCxnSpPr>
          <p:nvPr/>
        </p:nvCxnSpPr>
        <p:spPr>
          <a:xfrm>
            <a:off x="2987920" y="3607777"/>
            <a:ext cx="0" cy="205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2" idx="2"/>
            <a:endCxn id="13" idx="0"/>
          </p:cNvCxnSpPr>
          <p:nvPr/>
        </p:nvCxnSpPr>
        <p:spPr>
          <a:xfrm>
            <a:off x="2987920" y="4428392"/>
            <a:ext cx="0" cy="205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3" idx="2"/>
            <a:endCxn id="14" idx="0"/>
          </p:cNvCxnSpPr>
          <p:nvPr/>
        </p:nvCxnSpPr>
        <p:spPr>
          <a:xfrm>
            <a:off x="2987920" y="5249007"/>
            <a:ext cx="0" cy="205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14" idx="2"/>
            <a:endCxn id="11" idx="1"/>
          </p:cNvCxnSpPr>
          <p:nvPr/>
        </p:nvCxnSpPr>
        <p:spPr>
          <a:xfrm rot="5400000" flipH="1">
            <a:off x="1301996" y="4383698"/>
            <a:ext cx="2769576" cy="602273"/>
          </a:xfrm>
          <a:prstGeom prst="bentConnector4">
            <a:avLst>
              <a:gd name="adj1" fmla="val -8254"/>
              <a:gd name="adj2" fmla="val 370073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40678" y="1998785"/>
            <a:ext cx="1477107" cy="9612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02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MSP430 Motor control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2D38EF6-1203-444D-A5B8-A5E7BD9E7C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28176" y="3029744"/>
            <a:ext cx="4953280" cy="276957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5F16BAE-B0E1-4A6A-B96F-8176CEE53177}"/>
              </a:ext>
            </a:extLst>
          </p:cNvPr>
          <p:cNvSpPr/>
          <p:nvPr/>
        </p:nvSpPr>
        <p:spPr>
          <a:xfrm>
            <a:off x="290146" y="217170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initClock</a:t>
            </a:r>
            <a:r>
              <a:rPr lang="en-US"/>
              <a:t>();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5886BA-ECDD-49C5-A17C-82DD36DB2F2B}"/>
              </a:ext>
            </a:extLst>
          </p:cNvPr>
          <p:cNvSpPr/>
          <p:nvPr/>
        </p:nvSpPr>
        <p:spPr>
          <a:xfrm>
            <a:off x="1664677" y="217170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initTimers</a:t>
            </a:r>
            <a:r>
              <a:rPr lang="en-US"/>
              <a:t>();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7AD7EA-1A32-4EE6-97EE-6ED477E15F24}"/>
              </a:ext>
            </a:extLst>
          </p:cNvPr>
          <p:cNvSpPr/>
          <p:nvPr/>
        </p:nvSpPr>
        <p:spPr>
          <a:xfrm>
            <a:off x="3039208" y="217170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initGPIO</a:t>
            </a:r>
            <a:r>
              <a:rPr lang="en-US"/>
              <a:t>();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124C70-97EF-4F50-8FCA-695A2B62FAA0}"/>
              </a:ext>
            </a:extLst>
          </p:cNvPr>
          <p:cNvSpPr/>
          <p:nvPr/>
        </p:nvSpPr>
        <p:spPr>
          <a:xfrm>
            <a:off x="4413738" y="2171700"/>
            <a:ext cx="1230923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initSpeed</a:t>
            </a:r>
            <a:r>
              <a:rPr lang="en-US"/>
              <a:t>();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E629858-4787-49DA-985F-41E0B87AFFA0}"/>
              </a:ext>
            </a:extLst>
          </p:cNvPr>
          <p:cNvSpPr/>
          <p:nvPr/>
        </p:nvSpPr>
        <p:spPr>
          <a:xfrm>
            <a:off x="2385647" y="2992315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speed();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0FEDEA-A3B4-4765-99E1-F1B870D32FC3}"/>
              </a:ext>
            </a:extLst>
          </p:cNvPr>
          <p:cNvSpPr/>
          <p:nvPr/>
        </p:nvSpPr>
        <p:spPr>
          <a:xfrm>
            <a:off x="2385647" y="381293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yaw();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092F8F-F5CD-4525-AB42-B0FA7FAB8559}"/>
              </a:ext>
            </a:extLst>
          </p:cNvPr>
          <p:cNvSpPr/>
          <p:nvPr/>
        </p:nvSpPr>
        <p:spPr>
          <a:xfrm>
            <a:off x="2385647" y="4633545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pitch();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F7F9A6D-8935-47F6-8513-590E93413442}"/>
              </a:ext>
            </a:extLst>
          </p:cNvPr>
          <p:cNvSpPr/>
          <p:nvPr/>
        </p:nvSpPr>
        <p:spPr>
          <a:xfrm>
            <a:off x="2385647" y="545416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gun();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EF7DCE1-52F6-4DEA-836D-2B8B00CD4C37}"/>
              </a:ext>
            </a:extLst>
          </p:cNvPr>
          <p:cNvCxnSpPr>
            <a:stCxn id="23" idx="3"/>
            <a:endCxn id="24" idx="1"/>
          </p:cNvCxnSpPr>
          <p:nvPr/>
        </p:nvCxnSpPr>
        <p:spPr>
          <a:xfrm>
            <a:off x="1494692" y="2479431"/>
            <a:ext cx="1699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C79086B-F583-4BAC-B273-B97B05BD7E1C}"/>
              </a:ext>
            </a:extLst>
          </p:cNvPr>
          <p:cNvCxnSpPr>
            <a:stCxn id="24" idx="3"/>
            <a:endCxn id="26" idx="1"/>
          </p:cNvCxnSpPr>
          <p:nvPr/>
        </p:nvCxnSpPr>
        <p:spPr>
          <a:xfrm>
            <a:off x="2869223" y="2479431"/>
            <a:ext cx="1699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D5D6E06-A16A-4A6F-B41E-6809FE0CA2F7}"/>
              </a:ext>
            </a:extLst>
          </p:cNvPr>
          <p:cNvCxnSpPr>
            <a:stCxn id="26" idx="3"/>
            <a:endCxn id="27" idx="1"/>
          </p:cNvCxnSpPr>
          <p:nvPr/>
        </p:nvCxnSpPr>
        <p:spPr>
          <a:xfrm>
            <a:off x="4243754" y="2479431"/>
            <a:ext cx="1699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Elbow Connector 24">
            <a:extLst>
              <a:ext uri="{FF2B5EF4-FFF2-40B4-BE49-F238E27FC236}">
                <a16:creationId xmlns:a16="http://schemas.microsoft.com/office/drawing/2014/main" id="{D80D6DE3-2AC3-4324-B0E2-FAFC1F3F3AE6}"/>
              </a:ext>
            </a:extLst>
          </p:cNvPr>
          <p:cNvCxnSpPr>
            <a:stCxn id="27" idx="2"/>
            <a:endCxn id="29" idx="0"/>
          </p:cNvCxnSpPr>
          <p:nvPr/>
        </p:nvCxnSpPr>
        <p:spPr>
          <a:xfrm rot="5400000">
            <a:off x="3905984" y="1869098"/>
            <a:ext cx="205153" cy="2041280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500DC64-9293-4125-9876-AD5598793C9B}"/>
              </a:ext>
            </a:extLst>
          </p:cNvPr>
          <p:cNvCxnSpPr>
            <a:stCxn id="29" idx="2"/>
            <a:endCxn id="30" idx="0"/>
          </p:cNvCxnSpPr>
          <p:nvPr/>
        </p:nvCxnSpPr>
        <p:spPr>
          <a:xfrm>
            <a:off x="2987920" y="3607777"/>
            <a:ext cx="0" cy="205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3932769-7D46-4EAE-82AC-E05FEC0BD251}"/>
              </a:ext>
            </a:extLst>
          </p:cNvPr>
          <p:cNvCxnSpPr>
            <a:stCxn id="30" idx="2"/>
            <a:endCxn id="32" idx="0"/>
          </p:cNvCxnSpPr>
          <p:nvPr/>
        </p:nvCxnSpPr>
        <p:spPr>
          <a:xfrm>
            <a:off x="2987920" y="4428392"/>
            <a:ext cx="0" cy="205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9151A72-CB27-44FA-91CD-1DB2E8CAA60C}"/>
              </a:ext>
            </a:extLst>
          </p:cNvPr>
          <p:cNvCxnSpPr>
            <a:stCxn id="32" idx="2"/>
            <a:endCxn id="33" idx="0"/>
          </p:cNvCxnSpPr>
          <p:nvPr/>
        </p:nvCxnSpPr>
        <p:spPr>
          <a:xfrm>
            <a:off x="2987920" y="5249007"/>
            <a:ext cx="0" cy="205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Elbow Connector 36">
            <a:extLst>
              <a:ext uri="{FF2B5EF4-FFF2-40B4-BE49-F238E27FC236}">
                <a16:creationId xmlns:a16="http://schemas.microsoft.com/office/drawing/2014/main" id="{A676EA0C-9694-45F3-B17F-C48E02B5CEB9}"/>
              </a:ext>
            </a:extLst>
          </p:cNvPr>
          <p:cNvCxnSpPr>
            <a:stCxn id="33" idx="2"/>
            <a:endCxn id="29" idx="1"/>
          </p:cNvCxnSpPr>
          <p:nvPr/>
        </p:nvCxnSpPr>
        <p:spPr>
          <a:xfrm rot="5400000" flipH="1">
            <a:off x="1301996" y="4383698"/>
            <a:ext cx="2769576" cy="602273"/>
          </a:xfrm>
          <a:prstGeom prst="bentConnector4">
            <a:avLst>
              <a:gd name="adj1" fmla="val -8254"/>
              <a:gd name="adj2" fmla="val 370073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9975869C-D88E-427E-9BCE-75229714F98F}"/>
              </a:ext>
            </a:extLst>
          </p:cNvPr>
          <p:cNvSpPr/>
          <p:nvPr/>
        </p:nvSpPr>
        <p:spPr>
          <a:xfrm>
            <a:off x="1535724" y="1998784"/>
            <a:ext cx="1477107" cy="9612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24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MSP430 Motor control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2825A2DE-70D9-42E7-8CD8-3B97F9A00D5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40541307"/>
              </p:ext>
            </p:extLst>
          </p:nvPr>
        </p:nvGraphicFramePr>
        <p:xfrm>
          <a:off x="6094412" y="1956412"/>
          <a:ext cx="5402751" cy="4248049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741394">
                  <a:extLst>
                    <a:ext uri="{9D8B030D-6E8A-4147-A177-3AD203B41FA5}">
                      <a16:colId xmlns:a16="http://schemas.microsoft.com/office/drawing/2014/main" val="2046658048"/>
                    </a:ext>
                  </a:extLst>
                </a:gridCol>
                <a:gridCol w="798990">
                  <a:extLst>
                    <a:ext uri="{9D8B030D-6E8A-4147-A177-3AD203B41FA5}">
                      <a16:colId xmlns:a16="http://schemas.microsoft.com/office/drawing/2014/main" val="420617424"/>
                    </a:ext>
                  </a:extLst>
                </a:gridCol>
                <a:gridCol w="3862367">
                  <a:extLst>
                    <a:ext uri="{9D8B030D-6E8A-4147-A177-3AD203B41FA5}">
                      <a16:colId xmlns:a16="http://schemas.microsoft.com/office/drawing/2014/main" val="396917466"/>
                    </a:ext>
                  </a:extLst>
                </a:gridCol>
              </a:tblGrid>
              <a:tr h="3267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Pin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Type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Description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extLst>
                  <a:ext uri="{0D108BD9-81ED-4DB2-BD59-A6C34878D82A}">
                    <a16:rowId xmlns:a16="http://schemas.microsoft.com/office/drawing/2014/main" val="3158641818"/>
                  </a:ext>
                </a:extLst>
              </a:tr>
              <a:tr h="3267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P1.2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Output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Linked with TA1.1 to generate PWM for Pitch Motor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extLst>
                  <a:ext uri="{0D108BD9-81ED-4DB2-BD59-A6C34878D82A}">
                    <a16:rowId xmlns:a16="http://schemas.microsoft.com/office/drawing/2014/main" val="2781455910"/>
                  </a:ext>
                </a:extLst>
              </a:tr>
              <a:tr h="3267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P1.3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Output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Linked with TA1.2 to generate PWM for Yaw Motor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extLst>
                  <a:ext uri="{0D108BD9-81ED-4DB2-BD59-A6C34878D82A}">
                    <a16:rowId xmlns:a16="http://schemas.microsoft.com/office/drawing/2014/main" val="4034465457"/>
                  </a:ext>
                </a:extLst>
              </a:tr>
              <a:tr h="3267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P1.4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Output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Linked with TB0.1 to generate PWM for Gun Motor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extLst>
                  <a:ext uri="{0D108BD9-81ED-4DB2-BD59-A6C34878D82A}">
                    <a16:rowId xmlns:a16="http://schemas.microsoft.com/office/drawing/2014/main" val="3593394028"/>
                  </a:ext>
                </a:extLst>
              </a:tr>
              <a:tr h="3267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P3.0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Input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Receives Up signal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extLst>
                  <a:ext uri="{0D108BD9-81ED-4DB2-BD59-A6C34878D82A}">
                    <a16:rowId xmlns:a16="http://schemas.microsoft.com/office/drawing/2014/main" val="47342347"/>
                  </a:ext>
                </a:extLst>
              </a:tr>
              <a:tr h="3267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P3.1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Input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Receives Down signal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extLst>
                  <a:ext uri="{0D108BD9-81ED-4DB2-BD59-A6C34878D82A}">
                    <a16:rowId xmlns:a16="http://schemas.microsoft.com/office/drawing/2014/main" val="2389677644"/>
                  </a:ext>
                </a:extLst>
              </a:tr>
              <a:tr h="3267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P3.2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Input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Receives Left signal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extLst>
                  <a:ext uri="{0D108BD9-81ED-4DB2-BD59-A6C34878D82A}">
                    <a16:rowId xmlns:a16="http://schemas.microsoft.com/office/drawing/2014/main" val="3088496906"/>
                  </a:ext>
                </a:extLst>
              </a:tr>
              <a:tr h="3267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P3.3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Input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Receives Right signal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extLst>
                  <a:ext uri="{0D108BD9-81ED-4DB2-BD59-A6C34878D82A}">
                    <a16:rowId xmlns:a16="http://schemas.microsoft.com/office/drawing/2014/main" val="1272680054"/>
                  </a:ext>
                </a:extLst>
              </a:tr>
              <a:tr h="3267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P3.4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Input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Receives Fire signal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extLst>
                  <a:ext uri="{0D108BD9-81ED-4DB2-BD59-A6C34878D82A}">
                    <a16:rowId xmlns:a16="http://schemas.microsoft.com/office/drawing/2014/main" val="2466912694"/>
                  </a:ext>
                </a:extLst>
              </a:tr>
              <a:tr h="3267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P3.5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Input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Receives Lock-On signal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extLst>
                  <a:ext uri="{0D108BD9-81ED-4DB2-BD59-A6C34878D82A}">
                    <a16:rowId xmlns:a16="http://schemas.microsoft.com/office/drawing/2014/main" val="2175633165"/>
                  </a:ext>
                </a:extLst>
              </a:tr>
              <a:tr h="3267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P3.6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Input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Receives Scan signal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extLst>
                  <a:ext uri="{0D108BD9-81ED-4DB2-BD59-A6C34878D82A}">
                    <a16:rowId xmlns:a16="http://schemas.microsoft.com/office/drawing/2014/main" val="412703867"/>
                  </a:ext>
                </a:extLst>
              </a:tr>
              <a:tr h="3267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P3.7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Input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Receives Speed Mod 1 signal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extLst>
                  <a:ext uri="{0D108BD9-81ED-4DB2-BD59-A6C34878D82A}">
                    <a16:rowId xmlns:a16="http://schemas.microsoft.com/office/drawing/2014/main" val="1376903959"/>
                  </a:ext>
                </a:extLst>
              </a:tr>
              <a:tr h="3267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P4.1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Input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Receives Speed Mod 2 signal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 anchor="ctr"/>
                </a:tc>
                <a:extLst>
                  <a:ext uri="{0D108BD9-81ED-4DB2-BD59-A6C34878D82A}">
                    <a16:rowId xmlns:a16="http://schemas.microsoft.com/office/drawing/2014/main" val="335236413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34663DEA-0ED1-45D7-9CBA-AAC9CA6EA9E4}"/>
              </a:ext>
            </a:extLst>
          </p:cNvPr>
          <p:cNvSpPr/>
          <p:nvPr/>
        </p:nvSpPr>
        <p:spPr>
          <a:xfrm>
            <a:off x="290146" y="217170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initClock</a:t>
            </a:r>
            <a:r>
              <a:rPr lang="en-US"/>
              <a:t>();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01F156-EE99-4675-939C-C4BAD0C0628E}"/>
              </a:ext>
            </a:extLst>
          </p:cNvPr>
          <p:cNvSpPr/>
          <p:nvPr/>
        </p:nvSpPr>
        <p:spPr>
          <a:xfrm>
            <a:off x="1664677" y="217170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initTimers</a:t>
            </a:r>
            <a:r>
              <a:rPr lang="en-US"/>
              <a:t>();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04261E-5C82-4875-A0D5-7D5B1E9E110D}"/>
              </a:ext>
            </a:extLst>
          </p:cNvPr>
          <p:cNvSpPr/>
          <p:nvPr/>
        </p:nvSpPr>
        <p:spPr>
          <a:xfrm>
            <a:off x="3039208" y="217170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initGPIO</a:t>
            </a:r>
            <a:r>
              <a:rPr lang="en-US"/>
              <a:t>();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F18E55-E8E7-4564-BF50-D640FD1BC5FD}"/>
              </a:ext>
            </a:extLst>
          </p:cNvPr>
          <p:cNvSpPr/>
          <p:nvPr/>
        </p:nvSpPr>
        <p:spPr>
          <a:xfrm>
            <a:off x="4413738" y="2171700"/>
            <a:ext cx="1230923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initSpeed</a:t>
            </a:r>
            <a:r>
              <a:rPr lang="en-US"/>
              <a:t>();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82C978A-572D-4371-B922-78C490585DE5}"/>
              </a:ext>
            </a:extLst>
          </p:cNvPr>
          <p:cNvSpPr/>
          <p:nvPr/>
        </p:nvSpPr>
        <p:spPr>
          <a:xfrm>
            <a:off x="2385647" y="2992315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speed();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72867A-AA92-417A-A635-127F29306060}"/>
              </a:ext>
            </a:extLst>
          </p:cNvPr>
          <p:cNvSpPr/>
          <p:nvPr/>
        </p:nvSpPr>
        <p:spPr>
          <a:xfrm>
            <a:off x="2385647" y="381293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yaw();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456D21C-3F57-4B35-9C8D-C09BADEC2BC2}"/>
              </a:ext>
            </a:extLst>
          </p:cNvPr>
          <p:cNvSpPr/>
          <p:nvPr/>
        </p:nvSpPr>
        <p:spPr>
          <a:xfrm>
            <a:off x="2385647" y="4633545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pitch();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741A677-D68E-4399-A19B-8AFBD48EBDAB}"/>
              </a:ext>
            </a:extLst>
          </p:cNvPr>
          <p:cNvSpPr/>
          <p:nvPr/>
        </p:nvSpPr>
        <p:spPr>
          <a:xfrm>
            <a:off x="2385647" y="545416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gun();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7099698-38DB-4E9E-92E1-839C7B5DFCE5}"/>
              </a:ext>
            </a:extLst>
          </p:cNvPr>
          <p:cNvCxnSpPr>
            <a:stCxn id="23" idx="3"/>
            <a:endCxn id="24" idx="1"/>
          </p:cNvCxnSpPr>
          <p:nvPr/>
        </p:nvCxnSpPr>
        <p:spPr>
          <a:xfrm>
            <a:off x="1494692" y="2479431"/>
            <a:ext cx="1699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6ADD1AD-66EE-482D-BE75-4089B43F6282}"/>
              </a:ext>
            </a:extLst>
          </p:cNvPr>
          <p:cNvCxnSpPr>
            <a:stCxn id="24" idx="3"/>
            <a:endCxn id="26" idx="1"/>
          </p:cNvCxnSpPr>
          <p:nvPr/>
        </p:nvCxnSpPr>
        <p:spPr>
          <a:xfrm>
            <a:off x="2869223" y="2479431"/>
            <a:ext cx="1699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BD105DE-FFC9-43EF-983D-F4019A6BBD84}"/>
              </a:ext>
            </a:extLst>
          </p:cNvPr>
          <p:cNvCxnSpPr>
            <a:stCxn id="26" idx="3"/>
            <a:endCxn id="27" idx="1"/>
          </p:cNvCxnSpPr>
          <p:nvPr/>
        </p:nvCxnSpPr>
        <p:spPr>
          <a:xfrm>
            <a:off x="4243754" y="2479431"/>
            <a:ext cx="1699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Elbow Connector 24">
            <a:extLst>
              <a:ext uri="{FF2B5EF4-FFF2-40B4-BE49-F238E27FC236}">
                <a16:creationId xmlns:a16="http://schemas.microsoft.com/office/drawing/2014/main" id="{14F426A1-D9EE-4E0C-817A-94F4706AC746}"/>
              </a:ext>
            </a:extLst>
          </p:cNvPr>
          <p:cNvCxnSpPr>
            <a:stCxn id="27" idx="2"/>
            <a:endCxn id="29" idx="0"/>
          </p:cNvCxnSpPr>
          <p:nvPr/>
        </p:nvCxnSpPr>
        <p:spPr>
          <a:xfrm rot="5400000">
            <a:off x="3905984" y="1869098"/>
            <a:ext cx="205153" cy="2041280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424E09C-B94F-4A7A-9413-6F628B75D23A}"/>
              </a:ext>
            </a:extLst>
          </p:cNvPr>
          <p:cNvCxnSpPr>
            <a:stCxn id="29" idx="2"/>
            <a:endCxn id="30" idx="0"/>
          </p:cNvCxnSpPr>
          <p:nvPr/>
        </p:nvCxnSpPr>
        <p:spPr>
          <a:xfrm>
            <a:off x="2987920" y="3607777"/>
            <a:ext cx="0" cy="205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D59DC39-1D2C-4D69-BCB9-7F187533A96A}"/>
              </a:ext>
            </a:extLst>
          </p:cNvPr>
          <p:cNvCxnSpPr>
            <a:stCxn id="30" idx="2"/>
            <a:endCxn id="32" idx="0"/>
          </p:cNvCxnSpPr>
          <p:nvPr/>
        </p:nvCxnSpPr>
        <p:spPr>
          <a:xfrm>
            <a:off x="2987920" y="4428392"/>
            <a:ext cx="0" cy="205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3724422-2437-4051-8780-840FDEA46F1F}"/>
              </a:ext>
            </a:extLst>
          </p:cNvPr>
          <p:cNvCxnSpPr>
            <a:stCxn id="32" idx="2"/>
            <a:endCxn id="33" idx="0"/>
          </p:cNvCxnSpPr>
          <p:nvPr/>
        </p:nvCxnSpPr>
        <p:spPr>
          <a:xfrm>
            <a:off x="2987920" y="5249007"/>
            <a:ext cx="0" cy="205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Elbow Connector 36">
            <a:extLst>
              <a:ext uri="{FF2B5EF4-FFF2-40B4-BE49-F238E27FC236}">
                <a16:creationId xmlns:a16="http://schemas.microsoft.com/office/drawing/2014/main" id="{EB5F02C5-EB26-41AF-B11F-7FDB3B2A839E}"/>
              </a:ext>
            </a:extLst>
          </p:cNvPr>
          <p:cNvCxnSpPr>
            <a:stCxn id="33" idx="2"/>
            <a:endCxn id="29" idx="1"/>
          </p:cNvCxnSpPr>
          <p:nvPr/>
        </p:nvCxnSpPr>
        <p:spPr>
          <a:xfrm rot="5400000" flipH="1">
            <a:off x="1301996" y="4383698"/>
            <a:ext cx="2769576" cy="602273"/>
          </a:xfrm>
          <a:prstGeom prst="bentConnector4">
            <a:avLst>
              <a:gd name="adj1" fmla="val -8254"/>
              <a:gd name="adj2" fmla="val 370073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B9E5B342-0DE5-4845-920D-504D0CF16313}"/>
              </a:ext>
            </a:extLst>
          </p:cNvPr>
          <p:cNvSpPr/>
          <p:nvPr/>
        </p:nvSpPr>
        <p:spPr>
          <a:xfrm>
            <a:off x="2885344" y="1998784"/>
            <a:ext cx="1477107" cy="9612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4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MSP430 Motor control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84569E-0868-4515-8777-63F41607A4A5}"/>
              </a:ext>
            </a:extLst>
          </p:cNvPr>
          <p:cNvSpPr/>
          <p:nvPr/>
        </p:nvSpPr>
        <p:spPr>
          <a:xfrm>
            <a:off x="290146" y="217170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initClock</a:t>
            </a:r>
            <a:r>
              <a:rPr lang="en-US"/>
              <a:t>();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7F720C-1F88-4FB3-A7F8-F721D02FF5D9}"/>
              </a:ext>
            </a:extLst>
          </p:cNvPr>
          <p:cNvSpPr/>
          <p:nvPr/>
        </p:nvSpPr>
        <p:spPr>
          <a:xfrm>
            <a:off x="1664677" y="217170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initTimers</a:t>
            </a:r>
            <a:r>
              <a:rPr lang="en-US"/>
              <a:t>();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6AE10C-49EA-4D0B-992C-C93F1049E32F}"/>
              </a:ext>
            </a:extLst>
          </p:cNvPr>
          <p:cNvSpPr/>
          <p:nvPr/>
        </p:nvSpPr>
        <p:spPr>
          <a:xfrm>
            <a:off x="3039208" y="217170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initGPIO</a:t>
            </a:r>
            <a:r>
              <a:rPr lang="en-US"/>
              <a:t>();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0C7DEAF-B3C9-4C45-916C-0D82EA43A0BD}"/>
              </a:ext>
            </a:extLst>
          </p:cNvPr>
          <p:cNvSpPr/>
          <p:nvPr/>
        </p:nvSpPr>
        <p:spPr>
          <a:xfrm>
            <a:off x="4413738" y="2171700"/>
            <a:ext cx="1230923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initSpeed</a:t>
            </a:r>
            <a:r>
              <a:rPr lang="en-US"/>
              <a:t>();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85984DE-B9F2-4DCF-BC81-7EE4247EA290}"/>
              </a:ext>
            </a:extLst>
          </p:cNvPr>
          <p:cNvSpPr/>
          <p:nvPr/>
        </p:nvSpPr>
        <p:spPr>
          <a:xfrm>
            <a:off x="2385647" y="2992315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speed();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1563FFE-6277-45C7-8AE7-F43F0F723F14}"/>
              </a:ext>
            </a:extLst>
          </p:cNvPr>
          <p:cNvSpPr/>
          <p:nvPr/>
        </p:nvSpPr>
        <p:spPr>
          <a:xfrm>
            <a:off x="2385647" y="381293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pitch();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0A73A1A-E635-498D-ACBE-1A575645F577}"/>
              </a:ext>
            </a:extLst>
          </p:cNvPr>
          <p:cNvSpPr/>
          <p:nvPr/>
        </p:nvSpPr>
        <p:spPr>
          <a:xfrm>
            <a:off x="2385647" y="4633545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yaw();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80C989A-8EDC-4EFD-BAC9-41E81E9058B8}"/>
              </a:ext>
            </a:extLst>
          </p:cNvPr>
          <p:cNvSpPr/>
          <p:nvPr/>
        </p:nvSpPr>
        <p:spPr>
          <a:xfrm>
            <a:off x="2385647" y="545416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gun();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17D0F51-C20F-42F9-BC20-E4A356CA2715}"/>
              </a:ext>
            </a:extLst>
          </p:cNvPr>
          <p:cNvCxnSpPr>
            <a:stCxn id="21" idx="3"/>
            <a:endCxn id="23" idx="1"/>
          </p:cNvCxnSpPr>
          <p:nvPr/>
        </p:nvCxnSpPr>
        <p:spPr>
          <a:xfrm>
            <a:off x="1494692" y="2479431"/>
            <a:ext cx="1699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C6DC36B-87EE-4DB8-B0E0-2A8B3639BA83}"/>
              </a:ext>
            </a:extLst>
          </p:cNvPr>
          <p:cNvCxnSpPr>
            <a:stCxn id="23" idx="3"/>
            <a:endCxn id="24" idx="1"/>
          </p:cNvCxnSpPr>
          <p:nvPr/>
        </p:nvCxnSpPr>
        <p:spPr>
          <a:xfrm>
            <a:off x="2869223" y="2479431"/>
            <a:ext cx="1699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A8D7EDA-FF18-43FB-8774-A217733DB514}"/>
              </a:ext>
            </a:extLst>
          </p:cNvPr>
          <p:cNvCxnSpPr>
            <a:stCxn id="24" idx="3"/>
            <a:endCxn id="26" idx="1"/>
          </p:cNvCxnSpPr>
          <p:nvPr/>
        </p:nvCxnSpPr>
        <p:spPr>
          <a:xfrm>
            <a:off x="4243754" y="2479431"/>
            <a:ext cx="1699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Elbow Connector 24">
            <a:extLst>
              <a:ext uri="{FF2B5EF4-FFF2-40B4-BE49-F238E27FC236}">
                <a16:creationId xmlns:a16="http://schemas.microsoft.com/office/drawing/2014/main" id="{42313868-5D7D-4354-8B47-9223C0E5E4DA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 rot="5400000">
            <a:off x="3905984" y="1869098"/>
            <a:ext cx="205153" cy="2041280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8373632-4E8E-453C-8E15-420D3622A04F}"/>
              </a:ext>
            </a:extLst>
          </p:cNvPr>
          <p:cNvCxnSpPr>
            <a:stCxn id="27" idx="2"/>
            <a:endCxn id="29" idx="0"/>
          </p:cNvCxnSpPr>
          <p:nvPr/>
        </p:nvCxnSpPr>
        <p:spPr>
          <a:xfrm>
            <a:off x="2987920" y="3607777"/>
            <a:ext cx="0" cy="205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C6B4AA7-F128-4E42-B39D-85C419D9CD65}"/>
              </a:ext>
            </a:extLst>
          </p:cNvPr>
          <p:cNvCxnSpPr>
            <a:stCxn id="29" idx="2"/>
            <a:endCxn id="30" idx="0"/>
          </p:cNvCxnSpPr>
          <p:nvPr/>
        </p:nvCxnSpPr>
        <p:spPr>
          <a:xfrm>
            <a:off x="2987920" y="4428392"/>
            <a:ext cx="0" cy="205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41BED2C-B945-4328-9D56-9908E5DCC580}"/>
              </a:ext>
            </a:extLst>
          </p:cNvPr>
          <p:cNvCxnSpPr>
            <a:stCxn id="30" idx="2"/>
            <a:endCxn id="32" idx="0"/>
          </p:cNvCxnSpPr>
          <p:nvPr/>
        </p:nvCxnSpPr>
        <p:spPr>
          <a:xfrm>
            <a:off x="2987920" y="5249007"/>
            <a:ext cx="0" cy="205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Elbow Connector 36">
            <a:extLst>
              <a:ext uri="{FF2B5EF4-FFF2-40B4-BE49-F238E27FC236}">
                <a16:creationId xmlns:a16="http://schemas.microsoft.com/office/drawing/2014/main" id="{C414C912-3926-4EB5-9432-0C8B7C5A537F}"/>
              </a:ext>
            </a:extLst>
          </p:cNvPr>
          <p:cNvCxnSpPr>
            <a:stCxn id="32" idx="2"/>
            <a:endCxn id="27" idx="1"/>
          </p:cNvCxnSpPr>
          <p:nvPr/>
        </p:nvCxnSpPr>
        <p:spPr>
          <a:xfrm rot="5400000" flipH="1">
            <a:off x="1301996" y="4383698"/>
            <a:ext cx="2769576" cy="602273"/>
          </a:xfrm>
          <a:prstGeom prst="bentConnector4">
            <a:avLst>
              <a:gd name="adj1" fmla="val -8254"/>
              <a:gd name="adj2" fmla="val 370073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34B7F95-712A-4A4B-8D90-A2426743BCE9}"/>
              </a:ext>
            </a:extLst>
          </p:cNvPr>
          <p:cNvSpPr/>
          <p:nvPr/>
        </p:nvSpPr>
        <p:spPr>
          <a:xfrm>
            <a:off x="4328746" y="1990760"/>
            <a:ext cx="1477107" cy="9612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Content Placeholder 1">
            <a:extLst>
              <a:ext uri="{FF2B5EF4-FFF2-40B4-BE49-F238E27FC236}">
                <a16:creationId xmlns:a16="http://schemas.microsoft.com/office/drawing/2014/main" id="{B71334AE-3DFA-4EA1-84E0-42C7F040A9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43638" y="3758406"/>
            <a:ext cx="4352031" cy="96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87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MSP430 Motor control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E45F7CD7-E5B9-4D2B-891E-93845E0C6A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944766" y="3551104"/>
            <a:ext cx="7102648" cy="136725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B84569E-0868-4515-8777-63F41607A4A5}"/>
              </a:ext>
            </a:extLst>
          </p:cNvPr>
          <p:cNvSpPr/>
          <p:nvPr/>
        </p:nvSpPr>
        <p:spPr>
          <a:xfrm>
            <a:off x="290146" y="217170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initClock</a:t>
            </a:r>
            <a:r>
              <a:rPr lang="en-US"/>
              <a:t>();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7F720C-1F88-4FB3-A7F8-F721D02FF5D9}"/>
              </a:ext>
            </a:extLst>
          </p:cNvPr>
          <p:cNvSpPr/>
          <p:nvPr/>
        </p:nvSpPr>
        <p:spPr>
          <a:xfrm>
            <a:off x="1664677" y="217170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initTimers</a:t>
            </a:r>
            <a:r>
              <a:rPr lang="en-US"/>
              <a:t>();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6AE10C-49EA-4D0B-992C-C93F1049E32F}"/>
              </a:ext>
            </a:extLst>
          </p:cNvPr>
          <p:cNvSpPr/>
          <p:nvPr/>
        </p:nvSpPr>
        <p:spPr>
          <a:xfrm>
            <a:off x="3039208" y="217170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initGPIO</a:t>
            </a:r>
            <a:r>
              <a:rPr lang="en-US"/>
              <a:t>();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0C7DEAF-B3C9-4C45-916C-0D82EA43A0BD}"/>
              </a:ext>
            </a:extLst>
          </p:cNvPr>
          <p:cNvSpPr/>
          <p:nvPr/>
        </p:nvSpPr>
        <p:spPr>
          <a:xfrm>
            <a:off x="4413738" y="2171700"/>
            <a:ext cx="1230923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initSpeed</a:t>
            </a:r>
            <a:r>
              <a:rPr lang="en-US"/>
              <a:t>();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85984DE-B9F2-4DCF-BC81-7EE4247EA290}"/>
              </a:ext>
            </a:extLst>
          </p:cNvPr>
          <p:cNvSpPr/>
          <p:nvPr/>
        </p:nvSpPr>
        <p:spPr>
          <a:xfrm>
            <a:off x="2385647" y="2992315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speed();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1563FFE-6277-45C7-8AE7-F43F0F723F14}"/>
              </a:ext>
            </a:extLst>
          </p:cNvPr>
          <p:cNvSpPr/>
          <p:nvPr/>
        </p:nvSpPr>
        <p:spPr>
          <a:xfrm>
            <a:off x="2385647" y="381293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yaw();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0A73A1A-E635-498D-ACBE-1A575645F577}"/>
              </a:ext>
            </a:extLst>
          </p:cNvPr>
          <p:cNvSpPr/>
          <p:nvPr/>
        </p:nvSpPr>
        <p:spPr>
          <a:xfrm>
            <a:off x="2385647" y="4633545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pitch();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80C989A-8EDC-4EFD-BAC9-41E81E9058B8}"/>
              </a:ext>
            </a:extLst>
          </p:cNvPr>
          <p:cNvSpPr/>
          <p:nvPr/>
        </p:nvSpPr>
        <p:spPr>
          <a:xfrm>
            <a:off x="2385647" y="545416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gun();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17D0F51-C20F-42F9-BC20-E4A356CA2715}"/>
              </a:ext>
            </a:extLst>
          </p:cNvPr>
          <p:cNvCxnSpPr>
            <a:stCxn id="21" idx="3"/>
            <a:endCxn id="23" idx="1"/>
          </p:cNvCxnSpPr>
          <p:nvPr/>
        </p:nvCxnSpPr>
        <p:spPr>
          <a:xfrm>
            <a:off x="1494692" y="2479431"/>
            <a:ext cx="1699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C6DC36B-87EE-4DB8-B0E0-2A8B3639BA83}"/>
              </a:ext>
            </a:extLst>
          </p:cNvPr>
          <p:cNvCxnSpPr>
            <a:stCxn id="23" idx="3"/>
            <a:endCxn id="24" idx="1"/>
          </p:cNvCxnSpPr>
          <p:nvPr/>
        </p:nvCxnSpPr>
        <p:spPr>
          <a:xfrm>
            <a:off x="2869223" y="2479431"/>
            <a:ext cx="1699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A8D7EDA-FF18-43FB-8774-A217733DB514}"/>
              </a:ext>
            </a:extLst>
          </p:cNvPr>
          <p:cNvCxnSpPr>
            <a:stCxn id="24" idx="3"/>
            <a:endCxn id="26" idx="1"/>
          </p:cNvCxnSpPr>
          <p:nvPr/>
        </p:nvCxnSpPr>
        <p:spPr>
          <a:xfrm>
            <a:off x="4243754" y="2479431"/>
            <a:ext cx="1699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Elbow Connector 24">
            <a:extLst>
              <a:ext uri="{FF2B5EF4-FFF2-40B4-BE49-F238E27FC236}">
                <a16:creationId xmlns:a16="http://schemas.microsoft.com/office/drawing/2014/main" id="{42313868-5D7D-4354-8B47-9223C0E5E4DA}"/>
              </a:ext>
            </a:extLst>
          </p:cNvPr>
          <p:cNvCxnSpPr>
            <a:stCxn id="26" idx="2"/>
            <a:endCxn id="27" idx="0"/>
          </p:cNvCxnSpPr>
          <p:nvPr/>
        </p:nvCxnSpPr>
        <p:spPr>
          <a:xfrm rot="5400000">
            <a:off x="3905984" y="1869098"/>
            <a:ext cx="205153" cy="2041280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8373632-4E8E-453C-8E15-420D3622A04F}"/>
              </a:ext>
            </a:extLst>
          </p:cNvPr>
          <p:cNvCxnSpPr>
            <a:stCxn id="27" idx="2"/>
            <a:endCxn id="29" idx="0"/>
          </p:cNvCxnSpPr>
          <p:nvPr/>
        </p:nvCxnSpPr>
        <p:spPr>
          <a:xfrm>
            <a:off x="2987920" y="3607777"/>
            <a:ext cx="0" cy="205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C6B4AA7-F128-4E42-B39D-85C419D9CD65}"/>
              </a:ext>
            </a:extLst>
          </p:cNvPr>
          <p:cNvCxnSpPr>
            <a:stCxn id="29" idx="2"/>
            <a:endCxn id="30" idx="0"/>
          </p:cNvCxnSpPr>
          <p:nvPr/>
        </p:nvCxnSpPr>
        <p:spPr>
          <a:xfrm>
            <a:off x="2987920" y="4428392"/>
            <a:ext cx="0" cy="205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41BED2C-B945-4328-9D56-9908E5DCC580}"/>
              </a:ext>
            </a:extLst>
          </p:cNvPr>
          <p:cNvCxnSpPr>
            <a:stCxn id="30" idx="2"/>
            <a:endCxn id="32" idx="0"/>
          </p:cNvCxnSpPr>
          <p:nvPr/>
        </p:nvCxnSpPr>
        <p:spPr>
          <a:xfrm>
            <a:off x="2987920" y="5249007"/>
            <a:ext cx="0" cy="205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Elbow Connector 36">
            <a:extLst>
              <a:ext uri="{FF2B5EF4-FFF2-40B4-BE49-F238E27FC236}">
                <a16:creationId xmlns:a16="http://schemas.microsoft.com/office/drawing/2014/main" id="{C414C912-3926-4EB5-9432-0C8B7C5A537F}"/>
              </a:ext>
            </a:extLst>
          </p:cNvPr>
          <p:cNvCxnSpPr>
            <a:stCxn id="32" idx="2"/>
            <a:endCxn id="27" idx="1"/>
          </p:cNvCxnSpPr>
          <p:nvPr/>
        </p:nvCxnSpPr>
        <p:spPr>
          <a:xfrm rot="5400000" flipH="1">
            <a:off x="1301996" y="4383698"/>
            <a:ext cx="2769576" cy="602273"/>
          </a:xfrm>
          <a:prstGeom prst="bentConnector4">
            <a:avLst>
              <a:gd name="adj1" fmla="val -8254"/>
              <a:gd name="adj2" fmla="val 370073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34B7F95-712A-4A4B-8D90-A2426743BCE9}"/>
              </a:ext>
            </a:extLst>
          </p:cNvPr>
          <p:cNvSpPr/>
          <p:nvPr/>
        </p:nvSpPr>
        <p:spPr>
          <a:xfrm>
            <a:off x="2266950" y="2825021"/>
            <a:ext cx="1477107" cy="9612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09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MSP430 Motor control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2BE5803E-09F7-4D00-AE11-159D29205B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19702" y="2889738"/>
            <a:ext cx="5840962" cy="35812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B84569E-0868-4515-8777-63F41607A4A5}"/>
              </a:ext>
            </a:extLst>
          </p:cNvPr>
          <p:cNvSpPr/>
          <p:nvPr/>
        </p:nvSpPr>
        <p:spPr>
          <a:xfrm>
            <a:off x="290146" y="217170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initClock</a:t>
            </a:r>
            <a:r>
              <a:rPr lang="en-US"/>
              <a:t>();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7F720C-1F88-4FB3-A7F8-F721D02FF5D9}"/>
              </a:ext>
            </a:extLst>
          </p:cNvPr>
          <p:cNvSpPr/>
          <p:nvPr/>
        </p:nvSpPr>
        <p:spPr>
          <a:xfrm>
            <a:off x="1664677" y="217170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initTimers</a:t>
            </a:r>
            <a:r>
              <a:rPr lang="en-US"/>
              <a:t>();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6AE10C-49EA-4D0B-992C-C93F1049E32F}"/>
              </a:ext>
            </a:extLst>
          </p:cNvPr>
          <p:cNvSpPr/>
          <p:nvPr/>
        </p:nvSpPr>
        <p:spPr>
          <a:xfrm>
            <a:off x="3039208" y="217170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initGPIO</a:t>
            </a:r>
            <a:r>
              <a:rPr lang="en-US"/>
              <a:t>();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0C7DEAF-B3C9-4C45-916C-0D82EA43A0BD}"/>
              </a:ext>
            </a:extLst>
          </p:cNvPr>
          <p:cNvSpPr/>
          <p:nvPr/>
        </p:nvSpPr>
        <p:spPr>
          <a:xfrm>
            <a:off x="4413738" y="2171700"/>
            <a:ext cx="1230923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initSpeed</a:t>
            </a:r>
            <a:r>
              <a:rPr lang="en-US"/>
              <a:t>();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85984DE-B9F2-4DCF-BC81-7EE4247EA290}"/>
              </a:ext>
            </a:extLst>
          </p:cNvPr>
          <p:cNvSpPr/>
          <p:nvPr/>
        </p:nvSpPr>
        <p:spPr>
          <a:xfrm>
            <a:off x="2385647" y="2992315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speed();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1563FFE-6277-45C7-8AE7-F43F0F723F14}"/>
              </a:ext>
            </a:extLst>
          </p:cNvPr>
          <p:cNvSpPr/>
          <p:nvPr/>
        </p:nvSpPr>
        <p:spPr>
          <a:xfrm>
            <a:off x="2385647" y="381293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pitch();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0A73A1A-E635-498D-ACBE-1A575645F577}"/>
              </a:ext>
            </a:extLst>
          </p:cNvPr>
          <p:cNvSpPr/>
          <p:nvPr/>
        </p:nvSpPr>
        <p:spPr>
          <a:xfrm>
            <a:off x="2385647" y="4633545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yaw();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80C989A-8EDC-4EFD-BAC9-41E81E9058B8}"/>
              </a:ext>
            </a:extLst>
          </p:cNvPr>
          <p:cNvSpPr/>
          <p:nvPr/>
        </p:nvSpPr>
        <p:spPr>
          <a:xfrm>
            <a:off x="2385647" y="545416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gun();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17D0F51-C20F-42F9-BC20-E4A356CA2715}"/>
              </a:ext>
            </a:extLst>
          </p:cNvPr>
          <p:cNvCxnSpPr>
            <a:stCxn id="21" idx="3"/>
            <a:endCxn id="23" idx="1"/>
          </p:cNvCxnSpPr>
          <p:nvPr/>
        </p:nvCxnSpPr>
        <p:spPr>
          <a:xfrm>
            <a:off x="1494692" y="2479431"/>
            <a:ext cx="1699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C6DC36B-87EE-4DB8-B0E0-2A8B3639BA83}"/>
              </a:ext>
            </a:extLst>
          </p:cNvPr>
          <p:cNvCxnSpPr>
            <a:stCxn id="23" idx="3"/>
            <a:endCxn id="24" idx="1"/>
          </p:cNvCxnSpPr>
          <p:nvPr/>
        </p:nvCxnSpPr>
        <p:spPr>
          <a:xfrm>
            <a:off x="2869223" y="2479431"/>
            <a:ext cx="1699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A8D7EDA-FF18-43FB-8774-A217733DB514}"/>
              </a:ext>
            </a:extLst>
          </p:cNvPr>
          <p:cNvCxnSpPr>
            <a:stCxn id="24" idx="3"/>
            <a:endCxn id="26" idx="1"/>
          </p:cNvCxnSpPr>
          <p:nvPr/>
        </p:nvCxnSpPr>
        <p:spPr>
          <a:xfrm>
            <a:off x="4243754" y="2479431"/>
            <a:ext cx="1699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Elbow Connector 24">
            <a:extLst>
              <a:ext uri="{FF2B5EF4-FFF2-40B4-BE49-F238E27FC236}">
                <a16:creationId xmlns:a16="http://schemas.microsoft.com/office/drawing/2014/main" id="{42313868-5D7D-4354-8B47-9223C0E5E4DA}"/>
              </a:ext>
            </a:extLst>
          </p:cNvPr>
          <p:cNvCxnSpPr>
            <a:stCxn id="26" idx="2"/>
            <a:endCxn id="27" idx="0"/>
          </p:cNvCxnSpPr>
          <p:nvPr/>
        </p:nvCxnSpPr>
        <p:spPr>
          <a:xfrm rot="5400000">
            <a:off x="3905984" y="1869098"/>
            <a:ext cx="205153" cy="2041280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8373632-4E8E-453C-8E15-420D3622A04F}"/>
              </a:ext>
            </a:extLst>
          </p:cNvPr>
          <p:cNvCxnSpPr>
            <a:stCxn id="27" idx="2"/>
            <a:endCxn id="29" idx="0"/>
          </p:cNvCxnSpPr>
          <p:nvPr/>
        </p:nvCxnSpPr>
        <p:spPr>
          <a:xfrm>
            <a:off x="2987920" y="3607777"/>
            <a:ext cx="0" cy="205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C6B4AA7-F128-4E42-B39D-85C419D9CD65}"/>
              </a:ext>
            </a:extLst>
          </p:cNvPr>
          <p:cNvCxnSpPr>
            <a:stCxn id="29" idx="2"/>
            <a:endCxn id="30" idx="0"/>
          </p:cNvCxnSpPr>
          <p:nvPr/>
        </p:nvCxnSpPr>
        <p:spPr>
          <a:xfrm>
            <a:off x="2987920" y="4428392"/>
            <a:ext cx="0" cy="205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41BED2C-B945-4328-9D56-9908E5DCC580}"/>
              </a:ext>
            </a:extLst>
          </p:cNvPr>
          <p:cNvCxnSpPr>
            <a:stCxn id="30" idx="2"/>
            <a:endCxn id="32" idx="0"/>
          </p:cNvCxnSpPr>
          <p:nvPr/>
        </p:nvCxnSpPr>
        <p:spPr>
          <a:xfrm>
            <a:off x="2987920" y="5249007"/>
            <a:ext cx="0" cy="205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Elbow Connector 36">
            <a:extLst>
              <a:ext uri="{FF2B5EF4-FFF2-40B4-BE49-F238E27FC236}">
                <a16:creationId xmlns:a16="http://schemas.microsoft.com/office/drawing/2014/main" id="{C414C912-3926-4EB5-9432-0C8B7C5A537F}"/>
              </a:ext>
            </a:extLst>
          </p:cNvPr>
          <p:cNvCxnSpPr>
            <a:stCxn id="32" idx="2"/>
            <a:endCxn id="27" idx="1"/>
          </p:cNvCxnSpPr>
          <p:nvPr/>
        </p:nvCxnSpPr>
        <p:spPr>
          <a:xfrm rot="5400000" flipH="1">
            <a:off x="1301996" y="4383698"/>
            <a:ext cx="2769576" cy="602273"/>
          </a:xfrm>
          <a:prstGeom prst="bentConnector4">
            <a:avLst>
              <a:gd name="adj1" fmla="val -8254"/>
              <a:gd name="adj2" fmla="val 370073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34B7F95-712A-4A4B-8D90-A2426743BCE9}"/>
              </a:ext>
            </a:extLst>
          </p:cNvPr>
          <p:cNvSpPr/>
          <p:nvPr/>
        </p:nvSpPr>
        <p:spPr>
          <a:xfrm>
            <a:off x="2249366" y="3607777"/>
            <a:ext cx="1477107" cy="9612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21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MSP430 Motor control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84569E-0868-4515-8777-63F41607A4A5}"/>
              </a:ext>
            </a:extLst>
          </p:cNvPr>
          <p:cNvSpPr/>
          <p:nvPr/>
        </p:nvSpPr>
        <p:spPr>
          <a:xfrm>
            <a:off x="290146" y="217170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initClock</a:t>
            </a:r>
            <a:r>
              <a:rPr lang="en-US"/>
              <a:t>();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7F720C-1F88-4FB3-A7F8-F721D02FF5D9}"/>
              </a:ext>
            </a:extLst>
          </p:cNvPr>
          <p:cNvSpPr/>
          <p:nvPr/>
        </p:nvSpPr>
        <p:spPr>
          <a:xfrm>
            <a:off x="1664677" y="217170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initTimers</a:t>
            </a:r>
            <a:r>
              <a:rPr lang="en-US"/>
              <a:t>();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6AE10C-49EA-4D0B-992C-C93F1049E32F}"/>
              </a:ext>
            </a:extLst>
          </p:cNvPr>
          <p:cNvSpPr/>
          <p:nvPr/>
        </p:nvSpPr>
        <p:spPr>
          <a:xfrm>
            <a:off x="3039208" y="217170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initGPIO</a:t>
            </a:r>
            <a:r>
              <a:rPr lang="en-US"/>
              <a:t>();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0C7DEAF-B3C9-4C45-916C-0D82EA43A0BD}"/>
              </a:ext>
            </a:extLst>
          </p:cNvPr>
          <p:cNvSpPr/>
          <p:nvPr/>
        </p:nvSpPr>
        <p:spPr>
          <a:xfrm>
            <a:off x="4413738" y="2171700"/>
            <a:ext cx="1230923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initSpeed</a:t>
            </a:r>
            <a:r>
              <a:rPr lang="en-US"/>
              <a:t>();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85984DE-B9F2-4DCF-BC81-7EE4247EA290}"/>
              </a:ext>
            </a:extLst>
          </p:cNvPr>
          <p:cNvSpPr/>
          <p:nvPr/>
        </p:nvSpPr>
        <p:spPr>
          <a:xfrm>
            <a:off x="2385647" y="2992315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speed();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1563FFE-6277-45C7-8AE7-F43F0F723F14}"/>
              </a:ext>
            </a:extLst>
          </p:cNvPr>
          <p:cNvSpPr/>
          <p:nvPr/>
        </p:nvSpPr>
        <p:spPr>
          <a:xfrm>
            <a:off x="2385647" y="381293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pitch();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0A73A1A-E635-498D-ACBE-1A575645F577}"/>
              </a:ext>
            </a:extLst>
          </p:cNvPr>
          <p:cNvSpPr/>
          <p:nvPr/>
        </p:nvSpPr>
        <p:spPr>
          <a:xfrm>
            <a:off x="2385647" y="4633545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yaw();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80C989A-8EDC-4EFD-BAC9-41E81E9058B8}"/>
              </a:ext>
            </a:extLst>
          </p:cNvPr>
          <p:cNvSpPr/>
          <p:nvPr/>
        </p:nvSpPr>
        <p:spPr>
          <a:xfrm>
            <a:off x="2385647" y="545416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gun();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17D0F51-C20F-42F9-BC20-E4A356CA2715}"/>
              </a:ext>
            </a:extLst>
          </p:cNvPr>
          <p:cNvCxnSpPr>
            <a:stCxn id="21" idx="3"/>
            <a:endCxn id="23" idx="1"/>
          </p:cNvCxnSpPr>
          <p:nvPr/>
        </p:nvCxnSpPr>
        <p:spPr>
          <a:xfrm>
            <a:off x="1494692" y="2479431"/>
            <a:ext cx="1699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C6DC36B-87EE-4DB8-B0E0-2A8B3639BA83}"/>
              </a:ext>
            </a:extLst>
          </p:cNvPr>
          <p:cNvCxnSpPr>
            <a:stCxn id="23" idx="3"/>
            <a:endCxn id="24" idx="1"/>
          </p:cNvCxnSpPr>
          <p:nvPr/>
        </p:nvCxnSpPr>
        <p:spPr>
          <a:xfrm>
            <a:off x="2869223" y="2479431"/>
            <a:ext cx="1699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A8D7EDA-FF18-43FB-8774-A217733DB514}"/>
              </a:ext>
            </a:extLst>
          </p:cNvPr>
          <p:cNvCxnSpPr>
            <a:stCxn id="24" idx="3"/>
            <a:endCxn id="26" idx="1"/>
          </p:cNvCxnSpPr>
          <p:nvPr/>
        </p:nvCxnSpPr>
        <p:spPr>
          <a:xfrm>
            <a:off x="4243754" y="2479431"/>
            <a:ext cx="1699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Elbow Connector 24">
            <a:extLst>
              <a:ext uri="{FF2B5EF4-FFF2-40B4-BE49-F238E27FC236}">
                <a16:creationId xmlns:a16="http://schemas.microsoft.com/office/drawing/2014/main" id="{42313868-5D7D-4354-8B47-9223C0E5E4DA}"/>
              </a:ext>
            </a:extLst>
          </p:cNvPr>
          <p:cNvCxnSpPr>
            <a:stCxn id="26" idx="2"/>
            <a:endCxn id="27" idx="0"/>
          </p:cNvCxnSpPr>
          <p:nvPr/>
        </p:nvCxnSpPr>
        <p:spPr>
          <a:xfrm rot="5400000">
            <a:off x="3905984" y="1869098"/>
            <a:ext cx="205153" cy="2041280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8373632-4E8E-453C-8E15-420D3622A04F}"/>
              </a:ext>
            </a:extLst>
          </p:cNvPr>
          <p:cNvCxnSpPr>
            <a:stCxn id="27" idx="2"/>
            <a:endCxn id="29" idx="0"/>
          </p:cNvCxnSpPr>
          <p:nvPr/>
        </p:nvCxnSpPr>
        <p:spPr>
          <a:xfrm>
            <a:off x="2987920" y="3607777"/>
            <a:ext cx="0" cy="205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C6B4AA7-F128-4E42-B39D-85C419D9CD65}"/>
              </a:ext>
            </a:extLst>
          </p:cNvPr>
          <p:cNvCxnSpPr>
            <a:stCxn id="29" idx="2"/>
            <a:endCxn id="30" idx="0"/>
          </p:cNvCxnSpPr>
          <p:nvPr/>
        </p:nvCxnSpPr>
        <p:spPr>
          <a:xfrm>
            <a:off x="2987920" y="4428392"/>
            <a:ext cx="0" cy="205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41BED2C-B945-4328-9D56-9908E5DCC580}"/>
              </a:ext>
            </a:extLst>
          </p:cNvPr>
          <p:cNvCxnSpPr>
            <a:stCxn id="30" idx="2"/>
            <a:endCxn id="32" idx="0"/>
          </p:cNvCxnSpPr>
          <p:nvPr/>
        </p:nvCxnSpPr>
        <p:spPr>
          <a:xfrm>
            <a:off x="2987920" y="5249007"/>
            <a:ext cx="0" cy="205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Elbow Connector 36">
            <a:extLst>
              <a:ext uri="{FF2B5EF4-FFF2-40B4-BE49-F238E27FC236}">
                <a16:creationId xmlns:a16="http://schemas.microsoft.com/office/drawing/2014/main" id="{C414C912-3926-4EB5-9432-0C8B7C5A537F}"/>
              </a:ext>
            </a:extLst>
          </p:cNvPr>
          <p:cNvCxnSpPr>
            <a:stCxn id="32" idx="2"/>
            <a:endCxn id="27" idx="1"/>
          </p:cNvCxnSpPr>
          <p:nvPr/>
        </p:nvCxnSpPr>
        <p:spPr>
          <a:xfrm rot="5400000" flipH="1">
            <a:off x="1301996" y="4383698"/>
            <a:ext cx="2769576" cy="602273"/>
          </a:xfrm>
          <a:prstGeom prst="bentConnector4">
            <a:avLst>
              <a:gd name="adj1" fmla="val -8254"/>
              <a:gd name="adj2" fmla="val 370073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34B7F95-712A-4A4B-8D90-A2426743BCE9}"/>
              </a:ext>
            </a:extLst>
          </p:cNvPr>
          <p:cNvSpPr/>
          <p:nvPr/>
        </p:nvSpPr>
        <p:spPr>
          <a:xfrm>
            <a:off x="2249366" y="4428392"/>
            <a:ext cx="1477107" cy="9612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019E51-AEA4-4745-A70B-8F27F00B89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47898" y="2889738"/>
            <a:ext cx="5899513" cy="375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81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MSP430 Motor control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59E0A637-C246-4C02-8BA8-F3F10CAAED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33956" y="3303125"/>
            <a:ext cx="6613458" cy="194588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B84569E-0868-4515-8777-63F41607A4A5}"/>
              </a:ext>
            </a:extLst>
          </p:cNvPr>
          <p:cNvSpPr/>
          <p:nvPr/>
        </p:nvSpPr>
        <p:spPr>
          <a:xfrm>
            <a:off x="290146" y="217170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initClock</a:t>
            </a:r>
            <a:r>
              <a:rPr lang="en-US"/>
              <a:t>();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7F720C-1F88-4FB3-A7F8-F721D02FF5D9}"/>
              </a:ext>
            </a:extLst>
          </p:cNvPr>
          <p:cNvSpPr/>
          <p:nvPr/>
        </p:nvSpPr>
        <p:spPr>
          <a:xfrm>
            <a:off x="1664677" y="217170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initTimers</a:t>
            </a:r>
            <a:r>
              <a:rPr lang="en-US"/>
              <a:t>();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6AE10C-49EA-4D0B-992C-C93F1049E32F}"/>
              </a:ext>
            </a:extLst>
          </p:cNvPr>
          <p:cNvSpPr/>
          <p:nvPr/>
        </p:nvSpPr>
        <p:spPr>
          <a:xfrm>
            <a:off x="3039208" y="217170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initGPIO</a:t>
            </a:r>
            <a:r>
              <a:rPr lang="en-US"/>
              <a:t>();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0C7DEAF-B3C9-4C45-916C-0D82EA43A0BD}"/>
              </a:ext>
            </a:extLst>
          </p:cNvPr>
          <p:cNvSpPr/>
          <p:nvPr/>
        </p:nvSpPr>
        <p:spPr>
          <a:xfrm>
            <a:off x="4413738" y="2171700"/>
            <a:ext cx="1230923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initSpeed</a:t>
            </a:r>
            <a:r>
              <a:rPr lang="en-US"/>
              <a:t>();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85984DE-B9F2-4DCF-BC81-7EE4247EA290}"/>
              </a:ext>
            </a:extLst>
          </p:cNvPr>
          <p:cNvSpPr/>
          <p:nvPr/>
        </p:nvSpPr>
        <p:spPr>
          <a:xfrm>
            <a:off x="2385647" y="2992315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speed();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1563FFE-6277-45C7-8AE7-F43F0F723F14}"/>
              </a:ext>
            </a:extLst>
          </p:cNvPr>
          <p:cNvSpPr/>
          <p:nvPr/>
        </p:nvSpPr>
        <p:spPr>
          <a:xfrm>
            <a:off x="2385647" y="381293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yaw();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0A73A1A-E635-498D-ACBE-1A575645F577}"/>
              </a:ext>
            </a:extLst>
          </p:cNvPr>
          <p:cNvSpPr/>
          <p:nvPr/>
        </p:nvSpPr>
        <p:spPr>
          <a:xfrm>
            <a:off x="2385647" y="4633545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pitch();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80C989A-8EDC-4EFD-BAC9-41E81E9058B8}"/>
              </a:ext>
            </a:extLst>
          </p:cNvPr>
          <p:cNvSpPr/>
          <p:nvPr/>
        </p:nvSpPr>
        <p:spPr>
          <a:xfrm>
            <a:off x="2385647" y="5454160"/>
            <a:ext cx="1204546" cy="615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gun();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17D0F51-C20F-42F9-BC20-E4A356CA2715}"/>
              </a:ext>
            </a:extLst>
          </p:cNvPr>
          <p:cNvCxnSpPr>
            <a:stCxn id="21" idx="3"/>
            <a:endCxn id="23" idx="1"/>
          </p:cNvCxnSpPr>
          <p:nvPr/>
        </p:nvCxnSpPr>
        <p:spPr>
          <a:xfrm>
            <a:off x="1494692" y="2479431"/>
            <a:ext cx="1699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C6DC36B-87EE-4DB8-B0E0-2A8B3639BA83}"/>
              </a:ext>
            </a:extLst>
          </p:cNvPr>
          <p:cNvCxnSpPr>
            <a:stCxn id="23" idx="3"/>
            <a:endCxn id="24" idx="1"/>
          </p:cNvCxnSpPr>
          <p:nvPr/>
        </p:nvCxnSpPr>
        <p:spPr>
          <a:xfrm>
            <a:off x="2869223" y="2479431"/>
            <a:ext cx="1699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A8D7EDA-FF18-43FB-8774-A217733DB514}"/>
              </a:ext>
            </a:extLst>
          </p:cNvPr>
          <p:cNvCxnSpPr>
            <a:stCxn id="24" idx="3"/>
            <a:endCxn id="26" idx="1"/>
          </p:cNvCxnSpPr>
          <p:nvPr/>
        </p:nvCxnSpPr>
        <p:spPr>
          <a:xfrm>
            <a:off x="4243754" y="2479431"/>
            <a:ext cx="1699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Elbow Connector 24">
            <a:extLst>
              <a:ext uri="{FF2B5EF4-FFF2-40B4-BE49-F238E27FC236}">
                <a16:creationId xmlns:a16="http://schemas.microsoft.com/office/drawing/2014/main" id="{42313868-5D7D-4354-8B47-9223C0E5E4DA}"/>
              </a:ext>
            </a:extLst>
          </p:cNvPr>
          <p:cNvCxnSpPr>
            <a:stCxn id="26" idx="2"/>
            <a:endCxn id="27" idx="0"/>
          </p:cNvCxnSpPr>
          <p:nvPr/>
        </p:nvCxnSpPr>
        <p:spPr>
          <a:xfrm rot="5400000">
            <a:off x="3905984" y="1869098"/>
            <a:ext cx="205153" cy="2041280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8373632-4E8E-453C-8E15-420D3622A04F}"/>
              </a:ext>
            </a:extLst>
          </p:cNvPr>
          <p:cNvCxnSpPr>
            <a:stCxn id="27" idx="2"/>
            <a:endCxn id="29" idx="0"/>
          </p:cNvCxnSpPr>
          <p:nvPr/>
        </p:nvCxnSpPr>
        <p:spPr>
          <a:xfrm>
            <a:off x="2987920" y="3607777"/>
            <a:ext cx="0" cy="205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C6B4AA7-F128-4E42-B39D-85C419D9CD65}"/>
              </a:ext>
            </a:extLst>
          </p:cNvPr>
          <p:cNvCxnSpPr>
            <a:stCxn id="29" idx="2"/>
            <a:endCxn id="30" idx="0"/>
          </p:cNvCxnSpPr>
          <p:nvPr/>
        </p:nvCxnSpPr>
        <p:spPr>
          <a:xfrm>
            <a:off x="2987920" y="4428392"/>
            <a:ext cx="0" cy="205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41BED2C-B945-4328-9D56-9908E5DCC580}"/>
              </a:ext>
            </a:extLst>
          </p:cNvPr>
          <p:cNvCxnSpPr>
            <a:stCxn id="30" idx="2"/>
            <a:endCxn id="32" idx="0"/>
          </p:cNvCxnSpPr>
          <p:nvPr/>
        </p:nvCxnSpPr>
        <p:spPr>
          <a:xfrm>
            <a:off x="2987920" y="5249007"/>
            <a:ext cx="0" cy="205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Elbow Connector 36">
            <a:extLst>
              <a:ext uri="{FF2B5EF4-FFF2-40B4-BE49-F238E27FC236}">
                <a16:creationId xmlns:a16="http://schemas.microsoft.com/office/drawing/2014/main" id="{C414C912-3926-4EB5-9432-0C8B7C5A537F}"/>
              </a:ext>
            </a:extLst>
          </p:cNvPr>
          <p:cNvCxnSpPr>
            <a:stCxn id="32" idx="2"/>
            <a:endCxn id="27" idx="1"/>
          </p:cNvCxnSpPr>
          <p:nvPr/>
        </p:nvCxnSpPr>
        <p:spPr>
          <a:xfrm rot="5400000" flipH="1">
            <a:off x="1301996" y="4383698"/>
            <a:ext cx="2769576" cy="602273"/>
          </a:xfrm>
          <a:prstGeom prst="bentConnector4">
            <a:avLst>
              <a:gd name="adj1" fmla="val -8254"/>
              <a:gd name="adj2" fmla="val 370073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34B7F95-712A-4A4B-8D90-A2426743BCE9}"/>
              </a:ext>
            </a:extLst>
          </p:cNvPr>
          <p:cNvSpPr/>
          <p:nvPr/>
        </p:nvSpPr>
        <p:spPr>
          <a:xfrm>
            <a:off x="2215661" y="5313484"/>
            <a:ext cx="1477107" cy="9612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25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519FA62B-A2C9-49F5-8C45-9D5CDCD72B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24E966C-35F3-4DB1-8C23-4BC252E4E4A2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24ADCBC-2A94-4F6E-BC8D-278612B7ACF0}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7" name="Rectangle 5">
                <a:extLst>
                  <a:ext uri="{FF2B5EF4-FFF2-40B4-BE49-F238E27FC236}">
                    <a16:creationId xmlns:a16="http://schemas.microsoft.com/office/drawing/2014/main" id="{38F45A3E-0BAF-4E7A-AD24-51B345041D5D}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5340FE26-BABB-409C-A32A-B3D10BD23559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A9468B59-1984-42C3-88A4-942CF6EF7558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F6B5E914-0078-49CC-AD42-C97DC361CD0E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9">
                <a:extLst>
                  <a:ext uri="{FF2B5EF4-FFF2-40B4-BE49-F238E27FC236}">
                    <a16:creationId xmlns:a16="http://schemas.microsoft.com/office/drawing/2014/main" id="{D18B3F5A-0978-48AE-9360-8ABC8CEABB14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0">
                <a:extLst>
                  <a:ext uri="{FF2B5EF4-FFF2-40B4-BE49-F238E27FC236}">
                    <a16:creationId xmlns:a16="http://schemas.microsoft.com/office/drawing/2014/main" id="{27E73F9B-CBFF-473A-9B41-8964B831E9FE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1">
                <a:extLst>
                  <a:ext uri="{FF2B5EF4-FFF2-40B4-BE49-F238E27FC236}">
                    <a16:creationId xmlns:a16="http://schemas.microsoft.com/office/drawing/2014/main" id="{558218B5-0904-4C19-8935-1A64432BC2DF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2">
                <a:extLst>
                  <a:ext uri="{FF2B5EF4-FFF2-40B4-BE49-F238E27FC236}">
                    <a16:creationId xmlns:a16="http://schemas.microsoft.com/office/drawing/2014/main" id="{DBCBCB59-A700-4032-AB43-CB0668799624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3">
                <a:extLst>
                  <a:ext uri="{FF2B5EF4-FFF2-40B4-BE49-F238E27FC236}">
                    <a16:creationId xmlns:a16="http://schemas.microsoft.com/office/drawing/2014/main" id="{861A9C11-1685-4F09-B995-D5ECAD153FEB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14">
                <a:extLst>
                  <a:ext uri="{FF2B5EF4-FFF2-40B4-BE49-F238E27FC236}">
                    <a16:creationId xmlns:a16="http://schemas.microsoft.com/office/drawing/2014/main" id="{57CCC420-3BF0-4A3E-A4FB-41537B06427D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Freeform 15">
                <a:extLst>
                  <a:ext uri="{FF2B5EF4-FFF2-40B4-BE49-F238E27FC236}">
                    <a16:creationId xmlns:a16="http://schemas.microsoft.com/office/drawing/2014/main" id="{1DEFC6D1-15DA-4DDC-8FD1-B7630B8D6075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Line 16">
                <a:extLst>
                  <a:ext uri="{FF2B5EF4-FFF2-40B4-BE49-F238E27FC236}">
                    <a16:creationId xmlns:a16="http://schemas.microsoft.com/office/drawing/2014/main" id="{0C6F2EE9-81FE-4B46-9513-6EC7D9301243}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9" name="Freeform 17">
                <a:extLst>
                  <a:ext uri="{FF2B5EF4-FFF2-40B4-BE49-F238E27FC236}">
                    <a16:creationId xmlns:a16="http://schemas.microsoft.com/office/drawing/2014/main" id="{26DF77E9-F68C-4FE0-864E-A4A4DE361691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18">
                <a:extLst>
                  <a:ext uri="{FF2B5EF4-FFF2-40B4-BE49-F238E27FC236}">
                    <a16:creationId xmlns:a16="http://schemas.microsoft.com/office/drawing/2014/main" id="{9D3495ED-B588-4755-B8BB-18D33E4AC41E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19">
                <a:extLst>
                  <a:ext uri="{FF2B5EF4-FFF2-40B4-BE49-F238E27FC236}">
                    <a16:creationId xmlns:a16="http://schemas.microsoft.com/office/drawing/2014/main" id="{E76105FE-305A-42A7-B2DD-388B99FAB807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0">
                <a:extLst>
                  <a:ext uri="{FF2B5EF4-FFF2-40B4-BE49-F238E27FC236}">
                    <a16:creationId xmlns:a16="http://schemas.microsoft.com/office/drawing/2014/main" id="{F1883F6E-6FAE-49E2-AE28-02B88BEBF6D9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Rectangle 21">
                <a:extLst>
                  <a:ext uri="{FF2B5EF4-FFF2-40B4-BE49-F238E27FC236}">
                    <a16:creationId xmlns:a16="http://schemas.microsoft.com/office/drawing/2014/main" id="{8C8A198F-A0AA-455F-ACD5-8587457BDD58}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id="{E57E155C-0F05-498E-B0E3-33AE15B7E85C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3">
                <a:extLst>
                  <a:ext uri="{FF2B5EF4-FFF2-40B4-BE49-F238E27FC236}">
                    <a16:creationId xmlns:a16="http://schemas.microsoft.com/office/drawing/2014/main" id="{3D7FB1D7-F9DB-443D-A2D4-40C46F6975AD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4">
                <a:extLst>
                  <a:ext uri="{FF2B5EF4-FFF2-40B4-BE49-F238E27FC236}">
                    <a16:creationId xmlns:a16="http://schemas.microsoft.com/office/drawing/2014/main" id="{9EF7FB08-B52A-4C0D-BF32-AC6D91AE9986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2A27D708-7911-4EAB-8A9D-E608726B57CE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6">
                <a:extLst>
                  <a:ext uri="{FF2B5EF4-FFF2-40B4-BE49-F238E27FC236}">
                    <a16:creationId xmlns:a16="http://schemas.microsoft.com/office/drawing/2014/main" id="{40A3E3AC-335B-4EAB-A5D4-E72C8434ABB0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27">
                <a:extLst>
                  <a:ext uri="{FF2B5EF4-FFF2-40B4-BE49-F238E27FC236}">
                    <a16:creationId xmlns:a16="http://schemas.microsoft.com/office/drawing/2014/main" id="{FC4E923E-7CEC-4950-8C12-F40EAE7A367F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28">
                <a:extLst>
                  <a:ext uri="{FF2B5EF4-FFF2-40B4-BE49-F238E27FC236}">
                    <a16:creationId xmlns:a16="http://schemas.microsoft.com/office/drawing/2014/main" id="{23A92FB5-3211-4195-8FFA-A8F49F6777EC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BB88442A-84E1-4264-BD24-B14020F21EFD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B47AD665-0844-40BF-AE62-BA493929C509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01D8E540-292C-4867-BD21-43910262E9F7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00C8F50-D632-4BE8-B5BF-8AEAE2D13262}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7" name="Freeform 32">
                <a:extLst>
                  <a:ext uri="{FF2B5EF4-FFF2-40B4-BE49-F238E27FC236}">
                    <a16:creationId xmlns:a16="http://schemas.microsoft.com/office/drawing/2014/main" id="{7870CC07-8D37-4F4D-A73B-9762FFAB1788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3">
                <a:extLst>
                  <a:ext uri="{FF2B5EF4-FFF2-40B4-BE49-F238E27FC236}">
                    <a16:creationId xmlns:a16="http://schemas.microsoft.com/office/drawing/2014/main" id="{06B84BAB-C27B-4804-9496-FDDA7FF6F24D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id="{45E90447-AF32-4C90-8940-D5EBE9F64060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5">
                <a:extLst>
                  <a:ext uri="{FF2B5EF4-FFF2-40B4-BE49-F238E27FC236}">
                    <a16:creationId xmlns:a16="http://schemas.microsoft.com/office/drawing/2014/main" id="{DFD35AB5-2871-471E-87D3-C3C024C31EAE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6">
                <a:extLst>
                  <a:ext uri="{FF2B5EF4-FFF2-40B4-BE49-F238E27FC236}">
                    <a16:creationId xmlns:a16="http://schemas.microsoft.com/office/drawing/2014/main" id="{60EED77B-C4CD-44DE-B7AA-472CBEE6ECA8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37">
                <a:extLst>
                  <a:ext uri="{FF2B5EF4-FFF2-40B4-BE49-F238E27FC236}">
                    <a16:creationId xmlns:a16="http://schemas.microsoft.com/office/drawing/2014/main" id="{68122908-2E24-4971-A70E-29CFE953E573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id="{43930918-848F-4F70-8C42-426DCCB4D450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7C2C1A0B-06A1-4F89-9A58-66CAB57F1FD1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40">
                <a:extLst>
                  <a:ext uri="{FF2B5EF4-FFF2-40B4-BE49-F238E27FC236}">
                    <a16:creationId xmlns:a16="http://schemas.microsoft.com/office/drawing/2014/main" id="{F26FAEF0-6EA1-41B4-AC1D-0BC56E43EFE2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Rectangle 41">
                <a:extLst>
                  <a:ext uri="{FF2B5EF4-FFF2-40B4-BE49-F238E27FC236}">
                    <a16:creationId xmlns:a16="http://schemas.microsoft.com/office/drawing/2014/main" id="{563F085C-A9C1-47AB-9656-468B79DE5A2B}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7" name="picture" descr="A picture containing person, tree&#10;&#10;Description generated with high confidence"/>
          <p:cNvPicPr>
            <a:picLocks noGrp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9" r="27327" b="2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Motivation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141412" y="2249487"/>
            <a:ext cx="5894388" cy="354171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Electronic Dance Music (EDM) has evolved into $7.1 billion industry</a:t>
            </a:r>
          </a:p>
          <a:p>
            <a:pPr lvl="1"/>
            <a:r>
              <a:rPr lang="en-US"/>
              <a:t>Most revenue comes from live shows</a:t>
            </a:r>
          </a:p>
          <a:p>
            <a:r>
              <a:rPr lang="en-US"/>
              <a:t>Arcadia Spectacular brings their Spider to Ultra Music Festival annually</a:t>
            </a:r>
          </a:p>
          <a:p>
            <a:pPr lvl="1"/>
            <a:r>
              <a:rPr lang="en-US"/>
              <a:t>Expressed interest in addition to stage that would interact with crowd under the DJ booth</a:t>
            </a:r>
          </a:p>
        </p:txBody>
      </p:sp>
    </p:spTree>
    <p:extLst>
      <p:ext uri="{BB962C8B-B14F-4D97-AF65-F5344CB8AC3E}">
        <p14:creationId xmlns:p14="http://schemas.microsoft.com/office/powerpoint/2010/main" val="3510613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BE6F6E-2051-4676-BBDC-8D966D833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Block Diagram</a:t>
            </a: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797A0DBD-F957-41D6-A562-2FCDD4D62837}"/>
              </a:ext>
            </a:extLst>
          </p:cNvPr>
          <p:cNvSpPr/>
          <p:nvPr/>
        </p:nvSpPr>
        <p:spPr>
          <a:xfrm>
            <a:off x="5051394" y="1710909"/>
            <a:ext cx="1482571" cy="772357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Monitor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F7D4B6FE-94A9-4A54-A778-FE6DCE80C4F9}"/>
              </a:ext>
            </a:extLst>
          </p:cNvPr>
          <p:cNvSpPr/>
          <p:nvPr/>
        </p:nvSpPr>
        <p:spPr>
          <a:xfrm>
            <a:off x="5051393" y="2803300"/>
            <a:ext cx="1482571" cy="772357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Raspberry Pi + Camera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2AE5BCF1-C8DC-4094-A3EB-48AD846A2C5B}"/>
              </a:ext>
            </a:extLst>
          </p:cNvPr>
          <p:cNvSpPr/>
          <p:nvPr/>
        </p:nvSpPr>
        <p:spPr>
          <a:xfrm>
            <a:off x="2827533" y="3895688"/>
            <a:ext cx="1482571" cy="772357"/>
          </a:xfrm>
          <a:prstGeom prst="flowChartProcess">
            <a:avLst/>
          </a:prstGeom>
          <a:solidFill>
            <a:srgbClr val="7030A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Arduino Trinket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9086CD3D-FF6C-41AE-8334-5DC25CEB88F4}"/>
              </a:ext>
            </a:extLst>
          </p:cNvPr>
          <p:cNvSpPr/>
          <p:nvPr/>
        </p:nvSpPr>
        <p:spPr>
          <a:xfrm>
            <a:off x="7275249" y="3895688"/>
            <a:ext cx="1482571" cy="772357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MSP430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21BDC8FE-A246-423C-A005-8C9B73E2FF5A}"/>
              </a:ext>
            </a:extLst>
          </p:cNvPr>
          <p:cNvSpPr/>
          <p:nvPr/>
        </p:nvSpPr>
        <p:spPr>
          <a:xfrm>
            <a:off x="2827533" y="4986394"/>
            <a:ext cx="1482571" cy="772357"/>
          </a:xfrm>
          <a:prstGeom prst="flowChartProcess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LEDs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FB9009FF-501E-4FA4-99AE-8FD58C64FBFB}"/>
              </a:ext>
            </a:extLst>
          </p:cNvPr>
          <p:cNvSpPr/>
          <p:nvPr/>
        </p:nvSpPr>
        <p:spPr>
          <a:xfrm>
            <a:off x="7275249" y="4988077"/>
            <a:ext cx="1482571" cy="772357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Motors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5D4027AC-3781-4A85-ABC8-601E53AD492A}"/>
              </a:ext>
            </a:extLst>
          </p:cNvPr>
          <p:cNvSpPr/>
          <p:nvPr/>
        </p:nvSpPr>
        <p:spPr>
          <a:xfrm>
            <a:off x="400127" y="1710908"/>
            <a:ext cx="1482571" cy="772357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ASRH Power Supply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94CAE50C-7FEC-4FDD-A959-DDD4479D8486}"/>
              </a:ext>
            </a:extLst>
          </p:cNvPr>
          <p:cNvSpPr/>
          <p:nvPr/>
        </p:nvSpPr>
        <p:spPr>
          <a:xfrm>
            <a:off x="884760" y="2487384"/>
            <a:ext cx="484632" cy="4224133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5AEDBA5-FB89-4991-8830-DB89CEA9EBB7}"/>
              </a:ext>
            </a:extLst>
          </p:cNvPr>
          <p:cNvSpPr/>
          <p:nvPr/>
        </p:nvSpPr>
        <p:spPr>
          <a:xfrm rot="16200000">
            <a:off x="3411963" y="4293681"/>
            <a:ext cx="484632" cy="4569771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3BE819AC-3E14-4BCB-AE84-442708C82776}"/>
              </a:ext>
            </a:extLst>
          </p:cNvPr>
          <p:cNvSpPr/>
          <p:nvPr/>
        </p:nvSpPr>
        <p:spPr>
          <a:xfrm rot="10800000">
            <a:off x="5550361" y="3895688"/>
            <a:ext cx="484632" cy="2436442"/>
          </a:xfrm>
          <a:prstGeom prst="downArrow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DC3DBBFC-27DE-4566-B6A5-3A4E4E50D2EE}"/>
              </a:ext>
            </a:extLst>
          </p:cNvPr>
          <p:cNvSpPr/>
          <p:nvPr/>
        </p:nvSpPr>
        <p:spPr>
          <a:xfrm rot="16200000">
            <a:off x="3224731" y="512738"/>
            <a:ext cx="484632" cy="3168696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/>
              <a:t>12 V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9340D71B-70A0-408C-B99F-13F096FB3168}"/>
              </a:ext>
            </a:extLst>
          </p:cNvPr>
          <p:cNvSpPr/>
          <p:nvPr/>
        </p:nvSpPr>
        <p:spPr>
          <a:xfrm rot="16200000">
            <a:off x="2894835" y="1290384"/>
            <a:ext cx="484632" cy="3828488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/>
              <a:t>5 V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740BF23-D040-4B36-9BBD-6C1D56779360}"/>
              </a:ext>
            </a:extLst>
          </p:cNvPr>
          <p:cNvSpPr/>
          <p:nvPr/>
        </p:nvSpPr>
        <p:spPr>
          <a:xfrm rot="16200000">
            <a:off x="6364891" y="3613824"/>
            <a:ext cx="484632" cy="1336083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/>
              <a:t>1.8-3.7 V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077387F7-1790-4388-86F5-F0BFB28819BF}"/>
              </a:ext>
            </a:extLst>
          </p:cNvPr>
          <p:cNvSpPr/>
          <p:nvPr/>
        </p:nvSpPr>
        <p:spPr>
          <a:xfrm rot="16200000">
            <a:off x="6364891" y="4704530"/>
            <a:ext cx="484632" cy="1336083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/>
              <a:t>4.8-6 V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AB6C5917-4376-4149-BFE6-3E370E172FBE}"/>
              </a:ext>
            </a:extLst>
          </p:cNvPr>
          <p:cNvSpPr/>
          <p:nvPr/>
        </p:nvSpPr>
        <p:spPr>
          <a:xfrm rot="16200000" flipV="1">
            <a:off x="4761159" y="3624858"/>
            <a:ext cx="484632" cy="1336084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5 V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D1D3299F-E9C0-4438-AC42-1A4BBFE93C3F}"/>
              </a:ext>
            </a:extLst>
          </p:cNvPr>
          <p:cNvSpPr/>
          <p:nvPr/>
        </p:nvSpPr>
        <p:spPr>
          <a:xfrm rot="16200000" flipV="1">
            <a:off x="4761159" y="4704529"/>
            <a:ext cx="484632" cy="1336084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5 V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A884DC1-49C8-4CA4-BF64-CABFA1B6A9A9}"/>
              </a:ext>
            </a:extLst>
          </p:cNvPr>
          <p:cNvCxnSpPr>
            <a:cxnSpLocks/>
            <a:stCxn id="7" idx="0"/>
            <a:endCxn id="2" idx="2"/>
          </p:cNvCxnSpPr>
          <p:nvPr/>
        </p:nvCxnSpPr>
        <p:spPr>
          <a:xfrm flipV="1">
            <a:off x="5792679" y="2483266"/>
            <a:ext cx="1" cy="32003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8746463-A640-4619-984D-06D0C627BAC1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>
            <a:off x="3568819" y="4668045"/>
            <a:ext cx="0" cy="31834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D47BE09-0360-4FA7-B3B4-43BA4EEC8849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>
            <a:off x="8016535" y="4668045"/>
            <a:ext cx="0" cy="32003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C1D3709A-BBBF-4B81-BCA6-F7A1827D6884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rot="5400000">
            <a:off x="4520734" y="2623742"/>
            <a:ext cx="320031" cy="2223860"/>
          </a:xfrm>
          <a:prstGeom prst="bent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18DFE5AD-A404-4F41-8E6A-942B3F38986F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rot="16200000" flipH="1">
            <a:off x="6744592" y="2623744"/>
            <a:ext cx="320031" cy="2223856"/>
          </a:xfrm>
          <a:prstGeom prst="bent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owchart: Process 47">
            <a:extLst>
              <a:ext uri="{FF2B5EF4-FFF2-40B4-BE49-F238E27FC236}">
                <a16:creationId xmlns:a16="http://schemas.microsoft.com/office/drawing/2014/main" id="{FCB248C9-FA61-4B2D-8CD7-A8F564994D55}"/>
              </a:ext>
            </a:extLst>
          </p:cNvPr>
          <p:cNvSpPr/>
          <p:nvPr/>
        </p:nvSpPr>
        <p:spPr>
          <a:xfrm>
            <a:off x="7275248" y="2257104"/>
            <a:ext cx="1482571" cy="772357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User</a:t>
            </a:r>
          </a:p>
        </p:txBody>
      </p: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EB39B934-A8F2-4225-BFBA-5E7312BB2529}"/>
              </a:ext>
            </a:extLst>
          </p:cNvPr>
          <p:cNvCxnSpPr>
            <a:cxnSpLocks/>
            <a:stCxn id="48" idx="1"/>
            <a:endCxn id="2" idx="3"/>
          </p:cNvCxnSpPr>
          <p:nvPr/>
        </p:nvCxnSpPr>
        <p:spPr>
          <a:xfrm rot="10800000">
            <a:off x="6533966" y="2097089"/>
            <a:ext cx="741283" cy="546195"/>
          </a:xfrm>
          <a:prstGeom prst="bentConnector3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8C39C52F-90BF-49B5-B039-31192F2304EC}"/>
              </a:ext>
            </a:extLst>
          </p:cNvPr>
          <p:cNvCxnSpPr>
            <a:cxnSpLocks/>
            <a:stCxn id="48" idx="1"/>
            <a:endCxn id="7" idx="3"/>
          </p:cNvCxnSpPr>
          <p:nvPr/>
        </p:nvCxnSpPr>
        <p:spPr>
          <a:xfrm rot="10800000" flipV="1">
            <a:off x="6533964" y="2643283"/>
            <a:ext cx="741284" cy="546196"/>
          </a:xfrm>
          <a:prstGeom prst="bentConnector3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791808" y="2643283"/>
            <a:ext cx="2057400" cy="108465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36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Raspberry Pi + Camera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Software on the Raspberry Pi accomplishes two tasks</a:t>
            </a:r>
          </a:p>
          <a:p>
            <a:pPr lvl="1"/>
            <a:r>
              <a:rPr lang="en-US"/>
              <a:t>Real time image processing and target designation</a:t>
            </a:r>
          </a:p>
          <a:p>
            <a:pPr lvl="1"/>
            <a:r>
              <a:rPr lang="en-US"/>
              <a:t>Allows the user to control the following via an Xbox controller</a:t>
            </a:r>
          </a:p>
          <a:p>
            <a:pPr lvl="2"/>
            <a:r>
              <a:rPr lang="en-US"/>
              <a:t>Target detection/designation</a:t>
            </a:r>
          </a:p>
          <a:p>
            <a:pPr lvl="2"/>
            <a:r>
              <a:rPr lang="en-US"/>
              <a:t>Motors</a:t>
            </a:r>
          </a:p>
          <a:p>
            <a:pPr lvl="2"/>
            <a:r>
              <a:rPr lang="en-US"/>
              <a:t>LEDs</a:t>
            </a:r>
          </a:p>
          <a:p>
            <a:r>
              <a:rPr lang="en-US"/>
              <a:t>All functionalities run on a single script</a:t>
            </a:r>
          </a:p>
        </p:txBody>
      </p:sp>
    </p:spTree>
    <p:extLst>
      <p:ext uri="{BB962C8B-B14F-4D97-AF65-F5344CB8AC3E}">
        <p14:creationId xmlns:p14="http://schemas.microsoft.com/office/powerpoint/2010/main" val="929863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5CC07-B709-4E77-87DC-4AA90F8A7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Computer Vision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AF5D0-916E-4F90-90F2-B0178FC4D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The two methods we are using for detection and tracking of objects of interest are:</a:t>
            </a:r>
          </a:p>
          <a:p>
            <a:pPr lvl="1"/>
            <a:r>
              <a:rPr lang="en-US"/>
              <a:t>Color tracking</a:t>
            </a:r>
          </a:p>
          <a:p>
            <a:pPr lvl="1"/>
            <a:r>
              <a:rPr lang="en-US"/>
              <a:t>Face tracking</a:t>
            </a:r>
          </a:p>
          <a:p>
            <a:r>
              <a:rPr lang="en-US"/>
              <a:t>Both methods can be chosen by the user through button presses on the Xbox controller</a:t>
            </a:r>
          </a:p>
        </p:txBody>
      </p:sp>
    </p:spTree>
    <p:extLst>
      <p:ext uri="{BB962C8B-B14F-4D97-AF65-F5344CB8AC3E}">
        <p14:creationId xmlns:p14="http://schemas.microsoft.com/office/powerpoint/2010/main" val="20979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AA8D8-57F7-4079-9EA9-F78FCE7DD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Detection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616365-F95D-4B9C-ADFF-3599421DB5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Convert captured frame from RGB color space to HSV space</a:t>
            </a:r>
          </a:p>
          <a:p>
            <a:r>
              <a:rPr lang="en-US"/>
              <a:t>HSV is invariant to lighting conditions, unlike RGB</a:t>
            </a:r>
          </a:p>
          <a:p>
            <a:r>
              <a:rPr lang="en-US"/>
              <a:t>Useful when working in dim lighting but can still be influenced if a colored light source is illuminating the detected object </a:t>
            </a:r>
          </a:p>
          <a:p>
            <a:r>
              <a:rPr lang="en-US"/>
              <a:t>Set lower and upper bound thresholds for each color, i.e. Green: lower = [75,80,50] , upper= [95,255,255]</a:t>
            </a:r>
          </a:p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52F01F7-3645-4374-A18F-51DF3E71BB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778" t="11301" b="8844"/>
          <a:stretch/>
        </p:blipFill>
        <p:spPr>
          <a:xfrm>
            <a:off x="7379369" y="1825625"/>
            <a:ext cx="3974434" cy="413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23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AA8D8-57F7-4079-9EA9-F78FCE7DD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Detection and Tracking Implementation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616365-F95D-4B9C-ADFF-3599421DB5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Extract and filter colors with masks</a:t>
            </a:r>
          </a:p>
          <a:p>
            <a:r>
              <a:rPr lang="en-US"/>
              <a:t>Draw contours and centroids on the detected object to designate as targets</a:t>
            </a:r>
          </a:p>
          <a:p>
            <a:pPr lvl="1"/>
            <a:r>
              <a:rPr lang="en-US"/>
              <a:t>If more than one object detected, largest is designated as target</a:t>
            </a:r>
          </a:p>
          <a:p>
            <a:r>
              <a:rPr lang="en-US"/>
              <a:t>ASRH is able to track Red, Green, Blue, and Yellow objects and switch between each at any point depending on user input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D25A66-06C2-4EE1-9616-C963B30AE0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06" y="2523520"/>
            <a:ext cx="4153036" cy="2947642"/>
          </a:xfrm>
        </p:spPr>
      </p:pic>
    </p:spTree>
    <p:extLst>
      <p:ext uri="{BB962C8B-B14F-4D97-AF65-F5344CB8AC3E}">
        <p14:creationId xmlns:p14="http://schemas.microsoft.com/office/powerpoint/2010/main" val="253590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A6540-9F09-4086-8024-0A70A309B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859971"/>
          </a:xfrm>
        </p:spPr>
        <p:txBody>
          <a:bodyPr/>
          <a:lstStyle/>
          <a:p>
            <a:r>
              <a:rPr lang="en-US"/>
              <a:t>Face Detection using Haar Cascades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30B64-8159-4454-99CC-3C7C961D24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8612" y="1790699"/>
            <a:ext cx="4895055" cy="4566558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Haar Cascades is a machine learning based approach where cascade functions are trained from positive and negative images.</a:t>
            </a:r>
          </a:p>
          <a:p>
            <a:r>
              <a:rPr lang="en-US"/>
              <a:t>Features are extracted from these images, which are called Haar features</a:t>
            </a:r>
          </a:p>
          <a:p>
            <a:r>
              <a:rPr lang="en-US"/>
              <a:t>Each feature is a single value obtained by the sum of pixels under the white rectangle from the sum of pixels under the black rectangle</a:t>
            </a:r>
          </a:p>
          <a:p>
            <a:r>
              <a:rPr lang="en-US"/>
              <a:t>The best threshold that will classify the faces to positive and negative for each feature will be used to make a weak classifier</a:t>
            </a:r>
          </a:p>
          <a:p>
            <a:r>
              <a:rPr lang="en-US"/>
              <a:t>The final classifier is a sum of these weak classifiers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1753C4-A11C-4ED9-B5F5-DD9510FC4E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968" y="2483134"/>
            <a:ext cx="2319258" cy="193646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E09A0A-8EA2-4175-921F-19D3F2F60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968" y="4774576"/>
            <a:ext cx="2688453" cy="175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38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412FF-0FE0-43A2-97A9-3E505CA8E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Face Detection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85C80-F7C7-4429-B3A2-BFE0229E84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Face detection boxes are drawn around every face inside the captured frame</a:t>
            </a:r>
          </a:p>
          <a:p>
            <a:r>
              <a:rPr lang="en-US"/>
              <a:t>White dots are drawn in the center of each box, which is used when implementing visual servoing</a:t>
            </a:r>
          </a:p>
          <a:p>
            <a:r>
              <a:rPr lang="en-US"/>
              <a:t>Multiple faces can be detected but for our application, the first 5 detected faces will be eligible for tracking</a:t>
            </a:r>
          </a:p>
          <a:p>
            <a:r>
              <a:rPr lang="en-US"/>
              <a:t>The face detection box with the largest area is designated as the target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30814C-5983-4384-B4A9-BE1A714776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505" y="2629694"/>
            <a:ext cx="4455270" cy="2743200"/>
          </a:xfrm>
        </p:spPr>
      </p:pic>
    </p:spTree>
    <p:extLst>
      <p:ext uri="{BB962C8B-B14F-4D97-AF65-F5344CB8AC3E}">
        <p14:creationId xmlns:p14="http://schemas.microsoft.com/office/powerpoint/2010/main" val="2906164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 </a:t>
            </a:r>
            <a:r>
              <a:rPr lang="en-US" err="1"/>
              <a:t>servoing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The ASRH can automatically control the motors to aim at a designated target</a:t>
            </a:r>
          </a:p>
          <a:p>
            <a:r>
              <a:rPr lang="en-US"/>
              <a:t>When the user activates lock-on mode, the Pi sends the appropriate signals to MSP430 to bring target within the bounding box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56F1BBF-41BB-413E-85FC-78C197665D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680320"/>
            <a:ext cx="4875213" cy="26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029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User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Raspberry Pi uses a driver called ‘</a:t>
            </a:r>
            <a:r>
              <a:rPr lang="en-US" err="1"/>
              <a:t>xboxdrv</a:t>
            </a:r>
            <a:r>
              <a:rPr lang="en-US"/>
              <a:t>’ in concert with an open source Python class Joy() in a script called ‘xbox.py’ to make sense of controller inputs</a:t>
            </a:r>
          </a:p>
          <a:p>
            <a:r>
              <a:rPr lang="en-US"/>
              <a:t>The script that runs the ASRH imports xbox.py and creates an instance of its Joy() class, allowing use of the controller during image processing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348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User control</a:t>
            </a:r>
          </a:p>
        </p:txBody>
      </p:sp>
      <p:pic>
        <p:nvPicPr>
          <p:cNvPr id="1026" name="Picture 2" descr="Image result for xbox controller diagra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2647288"/>
            <a:ext cx="4878387" cy="27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FBC604F-6A6D-40E5-9973-A675344508C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16030365"/>
              </p:ext>
            </p:extLst>
          </p:nvPr>
        </p:nvGraphicFramePr>
        <p:xfrm>
          <a:off x="6172202" y="2104247"/>
          <a:ext cx="5706121" cy="3832192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382697">
                  <a:extLst>
                    <a:ext uri="{9D8B030D-6E8A-4147-A177-3AD203B41FA5}">
                      <a16:colId xmlns:a16="http://schemas.microsoft.com/office/drawing/2014/main" val="987337486"/>
                    </a:ext>
                  </a:extLst>
                </a:gridCol>
                <a:gridCol w="2421180">
                  <a:extLst>
                    <a:ext uri="{9D8B030D-6E8A-4147-A177-3AD203B41FA5}">
                      <a16:colId xmlns:a16="http://schemas.microsoft.com/office/drawing/2014/main" val="1803374396"/>
                    </a:ext>
                  </a:extLst>
                </a:gridCol>
                <a:gridCol w="1902244">
                  <a:extLst>
                    <a:ext uri="{9D8B030D-6E8A-4147-A177-3AD203B41FA5}">
                      <a16:colId xmlns:a16="http://schemas.microsoft.com/office/drawing/2014/main" val="1036060514"/>
                    </a:ext>
                  </a:extLst>
                </a:gridCol>
              </a:tblGrid>
              <a:tr h="5474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Button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3" marR="56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Turret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3" marR="56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Lights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3" marR="56313" marT="0" marB="0" anchor="ctr"/>
                </a:tc>
                <a:extLst>
                  <a:ext uri="{0D108BD9-81ED-4DB2-BD59-A6C34878D82A}">
                    <a16:rowId xmlns:a16="http://schemas.microsoft.com/office/drawing/2014/main" val="3159311464"/>
                  </a:ext>
                </a:extLst>
              </a:tr>
              <a:tr h="5474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A, B, X, 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3" marR="56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Select color to track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3" marR="56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Initiates light sequence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3" marR="56313" marT="0" marB="0" anchor="ctr"/>
                </a:tc>
                <a:extLst>
                  <a:ext uri="{0D108BD9-81ED-4DB2-BD59-A6C34878D82A}">
                    <a16:rowId xmlns:a16="http://schemas.microsoft.com/office/drawing/2014/main" val="4208232659"/>
                  </a:ext>
                </a:extLst>
              </a:tr>
              <a:tr h="5474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 – Guide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3" marR="56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Track faces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3" marR="56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Initiates light sequence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3" marR="56313" marT="0" marB="0" anchor="ctr"/>
                </a:tc>
                <a:extLst>
                  <a:ext uri="{0D108BD9-81ED-4DB2-BD59-A6C34878D82A}">
                    <a16:rowId xmlns:a16="http://schemas.microsoft.com/office/drawing/2014/main" val="678147815"/>
                  </a:ext>
                </a:extLst>
              </a:tr>
              <a:tr h="5474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 – Dpad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3" marR="56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Actuates Pitch/Yaw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3" marR="56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N/A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3" marR="56313" marT="0" marB="0" anchor="ctr"/>
                </a:tc>
                <a:extLst>
                  <a:ext uri="{0D108BD9-81ED-4DB2-BD59-A6C34878D82A}">
                    <a16:rowId xmlns:a16="http://schemas.microsoft.com/office/drawing/2014/main" val="827799998"/>
                  </a:ext>
                </a:extLst>
              </a:tr>
              <a:tr h="5474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5, 10 – LB, RB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3" marR="56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Modifies speed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3" marR="56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N/A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3" marR="56313" marT="0" marB="0" anchor="ctr"/>
                </a:tc>
                <a:extLst>
                  <a:ext uri="{0D108BD9-81ED-4DB2-BD59-A6C34878D82A}">
                    <a16:rowId xmlns:a16="http://schemas.microsoft.com/office/drawing/2014/main" val="2063645410"/>
                  </a:ext>
                </a:extLst>
              </a:tr>
              <a:tr h="5474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 – LT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3" marR="56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Initiates Lock-On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3" marR="56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Initiates light sequence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3" marR="56313" marT="0" marB="0" anchor="ctr"/>
                </a:tc>
                <a:extLst>
                  <a:ext uri="{0D108BD9-81ED-4DB2-BD59-A6C34878D82A}">
                    <a16:rowId xmlns:a16="http://schemas.microsoft.com/office/drawing/2014/main" val="3107754068"/>
                  </a:ext>
                </a:extLst>
              </a:tr>
              <a:tr h="5474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 – RT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3" marR="56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Actuates Gun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3" marR="5631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Initiates light sequence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13" marR="56313" marT="0" marB="0" anchor="ctr"/>
                </a:tc>
                <a:extLst>
                  <a:ext uri="{0D108BD9-81ED-4DB2-BD59-A6C34878D82A}">
                    <a16:rowId xmlns:a16="http://schemas.microsoft.com/office/drawing/2014/main" val="2222628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6478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 picture containing electronics&#10;&#10;Description generated with high confidence">
            <a:extLst>
              <a:ext uri="{FF2B5EF4-FFF2-40B4-BE49-F238E27FC236}">
                <a16:creationId xmlns:a16="http://schemas.microsoft.com/office/drawing/2014/main" id="{519FA62B-A2C9-49F5-8C45-9D5CDCD72B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24E966C-35F3-4DB1-8C23-4BC252E4E4A2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24ADCBC-2A94-4F6E-BC8D-278612B7ACF0}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7" name="Rectangle 5">
                <a:extLst>
                  <a:ext uri="{FF2B5EF4-FFF2-40B4-BE49-F238E27FC236}">
                    <a16:creationId xmlns:a16="http://schemas.microsoft.com/office/drawing/2014/main" id="{38F45A3E-0BAF-4E7A-AD24-51B345041D5D}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5340FE26-BABB-409C-A32A-B3D10BD23559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A9468B59-1984-42C3-88A4-942CF6EF7558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F6B5E914-0078-49CC-AD42-C97DC361CD0E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9">
                <a:extLst>
                  <a:ext uri="{FF2B5EF4-FFF2-40B4-BE49-F238E27FC236}">
                    <a16:creationId xmlns:a16="http://schemas.microsoft.com/office/drawing/2014/main" id="{D18B3F5A-0978-48AE-9360-8ABC8CEABB14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0">
                <a:extLst>
                  <a:ext uri="{FF2B5EF4-FFF2-40B4-BE49-F238E27FC236}">
                    <a16:creationId xmlns:a16="http://schemas.microsoft.com/office/drawing/2014/main" id="{27E73F9B-CBFF-473A-9B41-8964B831E9FE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1">
                <a:extLst>
                  <a:ext uri="{FF2B5EF4-FFF2-40B4-BE49-F238E27FC236}">
                    <a16:creationId xmlns:a16="http://schemas.microsoft.com/office/drawing/2014/main" id="{558218B5-0904-4C19-8935-1A64432BC2DF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2">
                <a:extLst>
                  <a:ext uri="{FF2B5EF4-FFF2-40B4-BE49-F238E27FC236}">
                    <a16:creationId xmlns:a16="http://schemas.microsoft.com/office/drawing/2014/main" id="{DBCBCB59-A700-4032-AB43-CB0668799624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3">
                <a:extLst>
                  <a:ext uri="{FF2B5EF4-FFF2-40B4-BE49-F238E27FC236}">
                    <a16:creationId xmlns:a16="http://schemas.microsoft.com/office/drawing/2014/main" id="{861A9C11-1685-4F09-B995-D5ECAD153FEB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14">
                <a:extLst>
                  <a:ext uri="{FF2B5EF4-FFF2-40B4-BE49-F238E27FC236}">
                    <a16:creationId xmlns:a16="http://schemas.microsoft.com/office/drawing/2014/main" id="{57CCC420-3BF0-4A3E-A4FB-41537B06427D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Freeform 15">
                <a:extLst>
                  <a:ext uri="{FF2B5EF4-FFF2-40B4-BE49-F238E27FC236}">
                    <a16:creationId xmlns:a16="http://schemas.microsoft.com/office/drawing/2014/main" id="{1DEFC6D1-15DA-4DDC-8FD1-B7630B8D6075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Line 16">
                <a:extLst>
                  <a:ext uri="{FF2B5EF4-FFF2-40B4-BE49-F238E27FC236}">
                    <a16:creationId xmlns:a16="http://schemas.microsoft.com/office/drawing/2014/main" id="{0C6F2EE9-81FE-4B46-9513-6EC7D9301243}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9" name="Freeform 17">
                <a:extLst>
                  <a:ext uri="{FF2B5EF4-FFF2-40B4-BE49-F238E27FC236}">
                    <a16:creationId xmlns:a16="http://schemas.microsoft.com/office/drawing/2014/main" id="{26DF77E9-F68C-4FE0-864E-A4A4DE361691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18">
                <a:extLst>
                  <a:ext uri="{FF2B5EF4-FFF2-40B4-BE49-F238E27FC236}">
                    <a16:creationId xmlns:a16="http://schemas.microsoft.com/office/drawing/2014/main" id="{9D3495ED-B588-4755-B8BB-18D33E4AC41E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19">
                <a:extLst>
                  <a:ext uri="{FF2B5EF4-FFF2-40B4-BE49-F238E27FC236}">
                    <a16:creationId xmlns:a16="http://schemas.microsoft.com/office/drawing/2014/main" id="{E76105FE-305A-42A7-B2DD-388B99FAB807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0">
                <a:extLst>
                  <a:ext uri="{FF2B5EF4-FFF2-40B4-BE49-F238E27FC236}">
                    <a16:creationId xmlns:a16="http://schemas.microsoft.com/office/drawing/2014/main" id="{F1883F6E-6FAE-49E2-AE28-02B88BEBF6D9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Rectangle 21">
                <a:extLst>
                  <a:ext uri="{FF2B5EF4-FFF2-40B4-BE49-F238E27FC236}">
                    <a16:creationId xmlns:a16="http://schemas.microsoft.com/office/drawing/2014/main" id="{8C8A198F-A0AA-455F-ACD5-8587457BDD58}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id="{E57E155C-0F05-498E-B0E3-33AE15B7E85C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3">
                <a:extLst>
                  <a:ext uri="{FF2B5EF4-FFF2-40B4-BE49-F238E27FC236}">
                    <a16:creationId xmlns:a16="http://schemas.microsoft.com/office/drawing/2014/main" id="{3D7FB1D7-F9DB-443D-A2D4-40C46F6975AD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4">
                <a:extLst>
                  <a:ext uri="{FF2B5EF4-FFF2-40B4-BE49-F238E27FC236}">
                    <a16:creationId xmlns:a16="http://schemas.microsoft.com/office/drawing/2014/main" id="{9EF7FB08-B52A-4C0D-BF32-AC6D91AE9986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2A27D708-7911-4EAB-8A9D-E608726B57CE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6">
                <a:extLst>
                  <a:ext uri="{FF2B5EF4-FFF2-40B4-BE49-F238E27FC236}">
                    <a16:creationId xmlns:a16="http://schemas.microsoft.com/office/drawing/2014/main" id="{40A3E3AC-335B-4EAB-A5D4-E72C8434ABB0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27">
                <a:extLst>
                  <a:ext uri="{FF2B5EF4-FFF2-40B4-BE49-F238E27FC236}">
                    <a16:creationId xmlns:a16="http://schemas.microsoft.com/office/drawing/2014/main" id="{FC4E923E-7CEC-4950-8C12-F40EAE7A367F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28">
                <a:extLst>
                  <a:ext uri="{FF2B5EF4-FFF2-40B4-BE49-F238E27FC236}">
                    <a16:creationId xmlns:a16="http://schemas.microsoft.com/office/drawing/2014/main" id="{23A92FB5-3211-4195-8FFA-A8F49F6777EC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BB88442A-84E1-4264-BD24-B14020F21EFD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B47AD665-0844-40BF-AE62-BA493929C509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01D8E540-292C-4867-BD21-43910262E9F7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00C8F50-D632-4BE8-B5BF-8AEAE2D13262}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7" name="Freeform 32">
                <a:extLst>
                  <a:ext uri="{FF2B5EF4-FFF2-40B4-BE49-F238E27FC236}">
                    <a16:creationId xmlns:a16="http://schemas.microsoft.com/office/drawing/2014/main" id="{7870CC07-8D37-4F4D-A73B-9762FFAB1788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3">
                <a:extLst>
                  <a:ext uri="{FF2B5EF4-FFF2-40B4-BE49-F238E27FC236}">
                    <a16:creationId xmlns:a16="http://schemas.microsoft.com/office/drawing/2014/main" id="{06B84BAB-C27B-4804-9496-FDDA7FF6F24D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id="{45E90447-AF32-4C90-8940-D5EBE9F64060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5">
                <a:extLst>
                  <a:ext uri="{FF2B5EF4-FFF2-40B4-BE49-F238E27FC236}">
                    <a16:creationId xmlns:a16="http://schemas.microsoft.com/office/drawing/2014/main" id="{DFD35AB5-2871-471E-87D3-C3C024C31EAE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6">
                <a:extLst>
                  <a:ext uri="{FF2B5EF4-FFF2-40B4-BE49-F238E27FC236}">
                    <a16:creationId xmlns:a16="http://schemas.microsoft.com/office/drawing/2014/main" id="{60EED77B-C4CD-44DE-B7AA-472CBEE6ECA8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37">
                <a:extLst>
                  <a:ext uri="{FF2B5EF4-FFF2-40B4-BE49-F238E27FC236}">
                    <a16:creationId xmlns:a16="http://schemas.microsoft.com/office/drawing/2014/main" id="{68122908-2E24-4971-A70E-29CFE953E573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id="{43930918-848F-4F70-8C42-426DCCB4D450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7C2C1A0B-06A1-4F89-9A58-66CAB57F1FD1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40">
                <a:extLst>
                  <a:ext uri="{FF2B5EF4-FFF2-40B4-BE49-F238E27FC236}">
                    <a16:creationId xmlns:a16="http://schemas.microsoft.com/office/drawing/2014/main" id="{F26FAEF0-6EA1-41B4-AC1D-0BC56E43EFE2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Rectangle 41">
                <a:extLst>
                  <a:ext uri="{FF2B5EF4-FFF2-40B4-BE49-F238E27FC236}">
                    <a16:creationId xmlns:a16="http://schemas.microsoft.com/office/drawing/2014/main" id="{563F085C-A9C1-47AB-9656-468B79DE5A2B}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7" name="Content Placeholder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983B2BD4-D2A5-4524-AAE6-43357B561E8E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716"/>
          <a:stretch/>
        </p:blipFill>
        <p:spPr bwMode="auto">
          <a:xfrm>
            <a:off x="6392335" y="2497720"/>
            <a:ext cx="4655075" cy="3047892"/>
          </a:xfrm>
          <a:prstGeom prst="round2DiagRect">
            <a:avLst>
              <a:gd name="adj1" fmla="val 4860"/>
              <a:gd name="adj2" fmla="val 0"/>
            </a:avLst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/>
              <a:t>The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249487"/>
            <a:ext cx="4844521" cy="3541714"/>
          </a:xfr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3400" dirty="0"/>
              <a:t>Semi-autonomous tele-</a:t>
            </a:r>
            <a:r>
              <a:rPr lang="en-US" sz="3400" dirty="0" err="1"/>
              <a:t>opeated</a:t>
            </a:r>
            <a:r>
              <a:rPr lang="en-US" sz="3400"/>
              <a:t> robotic hub</a:t>
            </a:r>
          </a:p>
          <a:p>
            <a:pPr>
              <a:lnSpc>
                <a:spcPct val="110000"/>
              </a:lnSpc>
            </a:pPr>
            <a:r>
              <a:rPr lang="en-US" sz="3400"/>
              <a:t>Dubbed the Arcadia Spider Robotic Hub (ASRH)</a:t>
            </a:r>
          </a:p>
          <a:p>
            <a:pPr>
              <a:lnSpc>
                <a:spcPct val="110000"/>
              </a:lnSpc>
            </a:pPr>
            <a:r>
              <a:rPr lang="en-US" sz="3400"/>
              <a:t>Full-Scale Features</a:t>
            </a:r>
          </a:p>
          <a:p>
            <a:pPr marL="914400" lvl="1">
              <a:lnSpc>
                <a:spcPct val="110000"/>
              </a:lnSpc>
            </a:pPr>
            <a:r>
              <a:rPr lang="en-US" sz="3400"/>
              <a:t>Light show</a:t>
            </a:r>
          </a:p>
          <a:p>
            <a:pPr marL="914400" lvl="1">
              <a:lnSpc>
                <a:spcPct val="110000"/>
              </a:lnSpc>
            </a:pPr>
            <a:r>
              <a:rPr lang="en-US" sz="3400"/>
              <a:t>Onboard C02/Cryo Blaster</a:t>
            </a:r>
          </a:p>
          <a:p>
            <a:pPr marL="914400" lvl="1">
              <a:lnSpc>
                <a:spcPct val="110000"/>
              </a:lnSpc>
            </a:pPr>
            <a:r>
              <a:rPr lang="en-US" sz="3400"/>
              <a:t>Onboard camera</a:t>
            </a:r>
          </a:p>
          <a:p>
            <a:pPr lvl="2">
              <a:lnSpc>
                <a:spcPct val="110000"/>
              </a:lnSpc>
            </a:pPr>
            <a:r>
              <a:rPr lang="en-US" sz="3300"/>
              <a:t>Live video feed</a:t>
            </a:r>
          </a:p>
          <a:p>
            <a:pPr lvl="2">
              <a:lnSpc>
                <a:spcPct val="110000"/>
              </a:lnSpc>
            </a:pPr>
            <a:r>
              <a:rPr lang="en-US" sz="3300"/>
              <a:t>Allows the ASRH to ‘see’</a:t>
            </a:r>
          </a:p>
          <a:p>
            <a:pPr marL="914400" lvl="2">
              <a:lnSpc>
                <a:spcPct val="110000"/>
              </a:lnSpc>
            </a:pP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3299467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BE6F6E-2051-4676-BBDC-8D966D833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Block Diagram</a:t>
            </a: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797A0DBD-F957-41D6-A562-2FCDD4D62837}"/>
              </a:ext>
            </a:extLst>
          </p:cNvPr>
          <p:cNvSpPr/>
          <p:nvPr/>
        </p:nvSpPr>
        <p:spPr>
          <a:xfrm>
            <a:off x="5051394" y="1710909"/>
            <a:ext cx="1482571" cy="772357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Monitor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F7D4B6FE-94A9-4A54-A778-FE6DCE80C4F9}"/>
              </a:ext>
            </a:extLst>
          </p:cNvPr>
          <p:cNvSpPr/>
          <p:nvPr/>
        </p:nvSpPr>
        <p:spPr>
          <a:xfrm>
            <a:off x="5051393" y="2803300"/>
            <a:ext cx="1482571" cy="772357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Raspberry Pi + Camera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2AE5BCF1-C8DC-4094-A3EB-48AD846A2C5B}"/>
              </a:ext>
            </a:extLst>
          </p:cNvPr>
          <p:cNvSpPr/>
          <p:nvPr/>
        </p:nvSpPr>
        <p:spPr>
          <a:xfrm>
            <a:off x="2827533" y="3895688"/>
            <a:ext cx="1482571" cy="772357"/>
          </a:xfrm>
          <a:prstGeom prst="flowChartProcess">
            <a:avLst/>
          </a:prstGeom>
          <a:solidFill>
            <a:srgbClr val="7030A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Arduino Trinket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9086CD3D-FF6C-41AE-8334-5DC25CEB88F4}"/>
              </a:ext>
            </a:extLst>
          </p:cNvPr>
          <p:cNvSpPr/>
          <p:nvPr/>
        </p:nvSpPr>
        <p:spPr>
          <a:xfrm>
            <a:off x="7275249" y="3895688"/>
            <a:ext cx="1482571" cy="772357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MSP430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21BDC8FE-A246-423C-A005-8C9B73E2FF5A}"/>
              </a:ext>
            </a:extLst>
          </p:cNvPr>
          <p:cNvSpPr/>
          <p:nvPr/>
        </p:nvSpPr>
        <p:spPr>
          <a:xfrm>
            <a:off x="2827533" y="4986394"/>
            <a:ext cx="1482571" cy="772357"/>
          </a:xfrm>
          <a:prstGeom prst="flowChartProcess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LEDs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FB9009FF-501E-4FA4-99AE-8FD58C64FBFB}"/>
              </a:ext>
            </a:extLst>
          </p:cNvPr>
          <p:cNvSpPr/>
          <p:nvPr/>
        </p:nvSpPr>
        <p:spPr>
          <a:xfrm>
            <a:off x="7275249" y="4988077"/>
            <a:ext cx="1482571" cy="772357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Motors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5D4027AC-3781-4A85-ABC8-601E53AD492A}"/>
              </a:ext>
            </a:extLst>
          </p:cNvPr>
          <p:cNvSpPr/>
          <p:nvPr/>
        </p:nvSpPr>
        <p:spPr>
          <a:xfrm>
            <a:off x="400127" y="1710908"/>
            <a:ext cx="1482571" cy="772357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ASRH Power Supply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94CAE50C-7FEC-4FDD-A959-DDD4479D8486}"/>
              </a:ext>
            </a:extLst>
          </p:cNvPr>
          <p:cNvSpPr/>
          <p:nvPr/>
        </p:nvSpPr>
        <p:spPr>
          <a:xfrm>
            <a:off x="884760" y="2487384"/>
            <a:ext cx="484632" cy="4224133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5AEDBA5-FB89-4991-8830-DB89CEA9EBB7}"/>
              </a:ext>
            </a:extLst>
          </p:cNvPr>
          <p:cNvSpPr/>
          <p:nvPr/>
        </p:nvSpPr>
        <p:spPr>
          <a:xfrm rot="16200000">
            <a:off x="3411963" y="4293681"/>
            <a:ext cx="484632" cy="4569771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3BE819AC-3E14-4BCB-AE84-442708C82776}"/>
              </a:ext>
            </a:extLst>
          </p:cNvPr>
          <p:cNvSpPr/>
          <p:nvPr/>
        </p:nvSpPr>
        <p:spPr>
          <a:xfrm rot="10800000">
            <a:off x="5550361" y="3895688"/>
            <a:ext cx="484632" cy="2436442"/>
          </a:xfrm>
          <a:prstGeom prst="downArrow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DC3DBBFC-27DE-4566-B6A5-3A4E4E50D2EE}"/>
              </a:ext>
            </a:extLst>
          </p:cNvPr>
          <p:cNvSpPr/>
          <p:nvPr/>
        </p:nvSpPr>
        <p:spPr>
          <a:xfrm rot="16200000">
            <a:off x="3224731" y="512738"/>
            <a:ext cx="484632" cy="3168696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/>
              <a:t>12 V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9340D71B-70A0-408C-B99F-13F096FB3168}"/>
              </a:ext>
            </a:extLst>
          </p:cNvPr>
          <p:cNvSpPr/>
          <p:nvPr/>
        </p:nvSpPr>
        <p:spPr>
          <a:xfrm rot="16200000">
            <a:off x="2894835" y="1290384"/>
            <a:ext cx="484632" cy="3828488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/>
              <a:t>5 V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740BF23-D040-4B36-9BBD-6C1D56779360}"/>
              </a:ext>
            </a:extLst>
          </p:cNvPr>
          <p:cNvSpPr/>
          <p:nvPr/>
        </p:nvSpPr>
        <p:spPr>
          <a:xfrm rot="16200000">
            <a:off x="6364891" y="3613824"/>
            <a:ext cx="484632" cy="1336083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/>
              <a:t>1.8-3.7 V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077387F7-1790-4388-86F5-F0BFB28819BF}"/>
              </a:ext>
            </a:extLst>
          </p:cNvPr>
          <p:cNvSpPr/>
          <p:nvPr/>
        </p:nvSpPr>
        <p:spPr>
          <a:xfrm rot="16200000">
            <a:off x="6364891" y="4704530"/>
            <a:ext cx="484632" cy="1336083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/>
              <a:t>4.8-6 V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AB6C5917-4376-4149-BFE6-3E370E172FBE}"/>
              </a:ext>
            </a:extLst>
          </p:cNvPr>
          <p:cNvSpPr/>
          <p:nvPr/>
        </p:nvSpPr>
        <p:spPr>
          <a:xfrm rot="16200000" flipV="1">
            <a:off x="4761159" y="3624858"/>
            <a:ext cx="484632" cy="1336084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5 V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D1D3299F-E9C0-4438-AC42-1A4BBFE93C3F}"/>
              </a:ext>
            </a:extLst>
          </p:cNvPr>
          <p:cNvSpPr/>
          <p:nvPr/>
        </p:nvSpPr>
        <p:spPr>
          <a:xfrm rot="16200000" flipV="1">
            <a:off x="4761159" y="4704529"/>
            <a:ext cx="484632" cy="1336084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5 V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A884DC1-49C8-4CA4-BF64-CABFA1B6A9A9}"/>
              </a:ext>
            </a:extLst>
          </p:cNvPr>
          <p:cNvCxnSpPr>
            <a:cxnSpLocks/>
            <a:stCxn id="7" idx="0"/>
            <a:endCxn id="2" idx="2"/>
          </p:cNvCxnSpPr>
          <p:nvPr/>
        </p:nvCxnSpPr>
        <p:spPr>
          <a:xfrm flipV="1">
            <a:off x="5792679" y="2483266"/>
            <a:ext cx="1" cy="32003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8746463-A640-4619-984D-06D0C627BAC1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>
            <a:off x="3568819" y="4668045"/>
            <a:ext cx="0" cy="31834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D47BE09-0360-4FA7-B3B4-43BA4EEC8849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>
            <a:off x="8016535" y="4668045"/>
            <a:ext cx="0" cy="32003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C1D3709A-BBBF-4B81-BCA6-F7A1827D6884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rot="5400000">
            <a:off x="4520734" y="2623742"/>
            <a:ext cx="320031" cy="2223860"/>
          </a:xfrm>
          <a:prstGeom prst="bent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18DFE5AD-A404-4F41-8E6A-942B3F38986F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rot="16200000" flipH="1">
            <a:off x="6744592" y="2623744"/>
            <a:ext cx="320031" cy="2223856"/>
          </a:xfrm>
          <a:prstGeom prst="bent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owchart: Process 47">
            <a:extLst>
              <a:ext uri="{FF2B5EF4-FFF2-40B4-BE49-F238E27FC236}">
                <a16:creationId xmlns:a16="http://schemas.microsoft.com/office/drawing/2014/main" id="{FCB248C9-FA61-4B2D-8CD7-A8F564994D55}"/>
              </a:ext>
            </a:extLst>
          </p:cNvPr>
          <p:cNvSpPr/>
          <p:nvPr/>
        </p:nvSpPr>
        <p:spPr>
          <a:xfrm>
            <a:off x="7275248" y="2257104"/>
            <a:ext cx="1482571" cy="772357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User</a:t>
            </a:r>
          </a:p>
        </p:txBody>
      </p: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EB39B934-A8F2-4225-BFBA-5E7312BB2529}"/>
              </a:ext>
            </a:extLst>
          </p:cNvPr>
          <p:cNvCxnSpPr>
            <a:cxnSpLocks/>
            <a:stCxn id="48" idx="1"/>
            <a:endCxn id="2" idx="3"/>
          </p:cNvCxnSpPr>
          <p:nvPr/>
        </p:nvCxnSpPr>
        <p:spPr>
          <a:xfrm rot="10800000">
            <a:off x="6533966" y="2097089"/>
            <a:ext cx="741283" cy="546195"/>
          </a:xfrm>
          <a:prstGeom prst="bentConnector3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8C39C52F-90BF-49B5-B039-31192F2304EC}"/>
              </a:ext>
            </a:extLst>
          </p:cNvPr>
          <p:cNvCxnSpPr>
            <a:cxnSpLocks/>
            <a:stCxn id="48" idx="1"/>
            <a:endCxn id="7" idx="3"/>
          </p:cNvCxnSpPr>
          <p:nvPr/>
        </p:nvCxnSpPr>
        <p:spPr>
          <a:xfrm rot="10800000" flipV="1">
            <a:off x="6533964" y="2643283"/>
            <a:ext cx="741284" cy="546196"/>
          </a:xfrm>
          <a:prstGeom prst="bentConnector3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4293" y="1551097"/>
            <a:ext cx="2057400" cy="108465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654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Power Requirements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208277"/>
              </p:ext>
            </p:extLst>
          </p:nvPr>
        </p:nvGraphicFramePr>
        <p:xfrm>
          <a:off x="1141413" y="1802423"/>
          <a:ext cx="9906000" cy="4185139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val="2092156060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4107805372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1268469432"/>
                    </a:ext>
                  </a:extLst>
                </a:gridCol>
              </a:tblGrid>
              <a:tr h="597877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Component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Operating Voltage (V)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Maximum Current Draw (A)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92718200"/>
                  </a:ext>
                </a:extLst>
              </a:tr>
              <a:tr h="597877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7-Inch LCD Monitor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12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0.5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0866855"/>
                  </a:ext>
                </a:extLst>
              </a:tr>
              <a:tr h="597877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Raspberry </a:t>
                      </a:r>
                      <a:r>
                        <a:rPr lang="en-US" sz="2000" err="1">
                          <a:effectLst/>
                        </a:rPr>
                        <a:t>Pi+Camera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2.5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9739912"/>
                  </a:ext>
                </a:extLst>
              </a:tr>
              <a:tr h="597877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Trinket+LEDs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0.180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62286610"/>
                  </a:ext>
                </a:extLst>
              </a:tr>
              <a:tr h="597877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MSP430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1.8-3.7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&lt; 0.5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994017"/>
                  </a:ext>
                </a:extLst>
              </a:tr>
              <a:tr h="597877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Parallax Servos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4-6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2 x (0.140 ± 0.05)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4824356"/>
                  </a:ext>
                </a:extLst>
              </a:tr>
              <a:tr h="597877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9g Micro Servo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4.8-6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0.700-0.800 (Stall)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1990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32223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AC-DC Converter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Instead of designing our own AC-DC converter, we elected to buy one instead</a:t>
            </a:r>
          </a:p>
          <a:p>
            <a:r>
              <a:rPr lang="en-US"/>
              <a:t>We wanted something reliable and practical to demonstrate the capabilities of the ASRH</a:t>
            </a:r>
          </a:p>
          <a:p>
            <a:r>
              <a:rPr lang="en-US"/>
              <a:t>Did not want to waste valuable time designing and testing something that could easily be purchased for a fair price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376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Power Supply Selection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4989582"/>
              </p:ext>
            </p:extLst>
          </p:nvPr>
        </p:nvGraphicFramePr>
        <p:xfrm>
          <a:off x="1981200" y="1600201"/>
          <a:ext cx="8229600" cy="51335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Specifications</a:t>
                      </a:r>
                      <a:endParaRPr lang="en-US" sz="14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RD-50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RD-65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RT-125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</a:rPr>
                        <a:t>Min Primary Output Voltage (VDC)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</a:rPr>
                        <a:t>Output Current (A)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6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6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12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</a:rPr>
                        <a:t>Max Output Power (W)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54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66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132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</a:rPr>
                        <a:t>Max Primary  Output Voltage (VDC)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12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12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12, -12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</a:rPr>
                        <a:t>Input Frequency (Hz)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47 to 63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47 to 63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47 to 63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</a:rPr>
                        <a:t>Max Input Current (A)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1.3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</a:rPr>
                        <a:t>Output Connector Type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Screw Terminal Block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Screw Terminal Block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Screw Terminal Block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</a:rPr>
                        <a:t>Number of Outputs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</a:rPr>
                        <a:t>Efficiency (%)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79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79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80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</a:rPr>
                        <a:t>Operating Temperature-Min (Cell)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-25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-25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-25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</a:rPr>
                        <a:t>Type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Auto Switching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Auto Switching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Switch Selectable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</a:rPr>
                        <a:t>Cost ($)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14.49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15.95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26.49</a:t>
                      </a:r>
                      <a:endParaRPr lang="en-US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01368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36C9F-4E8A-43D2-A7E3-E38003DF1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Power Supply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BFBF6-43E4-4212-9293-3DCEB863DF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Main power source is the RD-65A AC/DC dual output power supply</a:t>
            </a:r>
          </a:p>
          <a:p>
            <a:r>
              <a:rPr lang="en-US"/>
              <a:t>Max power rating of 66W</a:t>
            </a:r>
          </a:p>
          <a:p>
            <a:r>
              <a:rPr lang="en-US"/>
              <a:t>Input: 88-246 VAC @ 47-63 Hz</a:t>
            </a:r>
          </a:p>
          <a:p>
            <a:r>
              <a:rPr lang="en-US"/>
              <a:t>Channel 1 output: 5 VDC, 6A</a:t>
            </a:r>
          </a:p>
          <a:p>
            <a:r>
              <a:rPr lang="en-US"/>
              <a:t>Channel 2 output: 12 VDC, 3A</a:t>
            </a:r>
          </a:p>
          <a:p>
            <a:r>
              <a:rPr lang="en-US"/>
              <a:t>Auto switching power supply with 79% efficiency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2C192C-94F2-4A96-B5F1-CF942BEBF5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58000" y="2096294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657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74832-1E2F-4AF6-BE97-F2F13EB2A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Power Block Diagram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E7D4D6-979E-45CB-B65C-EFBE36A15EC2}"/>
              </a:ext>
            </a:extLst>
          </p:cNvPr>
          <p:cNvSpPr/>
          <p:nvPr/>
        </p:nvSpPr>
        <p:spPr>
          <a:xfrm>
            <a:off x="5207721" y="1651763"/>
            <a:ext cx="1773382" cy="89064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RD-65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9C8BA3-BBA8-4D02-895A-747509B0700A}"/>
              </a:ext>
            </a:extLst>
          </p:cNvPr>
          <p:cNvSpPr/>
          <p:nvPr/>
        </p:nvSpPr>
        <p:spPr>
          <a:xfrm>
            <a:off x="4321030" y="2979615"/>
            <a:ext cx="1773382" cy="89064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12V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BDC635-A73A-4357-A4AC-7D91BEAFF4F2}"/>
              </a:ext>
            </a:extLst>
          </p:cNvPr>
          <p:cNvSpPr/>
          <p:nvPr/>
        </p:nvSpPr>
        <p:spPr>
          <a:xfrm>
            <a:off x="6094412" y="2979615"/>
            <a:ext cx="1773382" cy="89064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FED789-5171-4072-9E20-DBBF2A83E914}"/>
              </a:ext>
            </a:extLst>
          </p:cNvPr>
          <p:cNvSpPr/>
          <p:nvPr/>
        </p:nvSpPr>
        <p:spPr>
          <a:xfrm>
            <a:off x="1948935" y="2979615"/>
            <a:ext cx="1773382" cy="890649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Monitor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A3199D-0ABC-43E0-AB92-15ED0B55FAF3}"/>
              </a:ext>
            </a:extLst>
          </p:cNvPr>
          <p:cNvSpPr/>
          <p:nvPr/>
        </p:nvSpPr>
        <p:spPr>
          <a:xfrm>
            <a:off x="4321030" y="4208710"/>
            <a:ext cx="1773382" cy="89064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4.8-6V Regulator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5CB0CC-53BF-4793-B3E7-F5C7CBAD5608}"/>
              </a:ext>
            </a:extLst>
          </p:cNvPr>
          <p:cNvSpPr/>
          <p:nvPr/>
        </p:nvSpPr>
        <p:spPr>
          <a:xfrm>
            <a:off x="4321030" y="5437805"/>
            <a:ext cx="1773382" cy="890649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Motors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C543F4-9B56-4067-ABA4-7EC339358219}"/>
              </a:ext>
            </a:extLst>
          </p:cNvPr>
          <p:cNvSpPr/>
          <p:nvPr/>
        </p:nvSpPr>
        <p:spPr>
          <a:xfrm>
            <a:off x="8469683" y="2979615"/>
            <a:ext cx="1773382" cy="890649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Raspberry </a:t>
            </a:r>
            <a:r>
              <a:rPr lang="en-US" err="1"/>
              <a:t>Pi+Camera</a:t>
            </a:r>
            <a:r>
              <a:rPr lang="en-US"/>
              <a:t>/</a:t>
            </a:r>
            <a:r>
              <a:rPr lang="en-US" err="1"/>
              <a:t>NeoPixel+LEDs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49B6AD-9BF3-4C8A-A670-1488B0601E48}"/>
              </a:ext>
            </a:extLst>
          </p:cNvPr>
          <p:cNvSpPr/>
          <p:nvPr/>
        </p:nvSpPr>
        <p:spPr>
          <a:xfrm>
            <a:off x="6094412" y="4208709"/>
            <a:ext cx="1773382" cy="89064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3.3V Regulator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BEDFB1-AD77-456E-B9C9-0E02E0FC728C}"/>
              </a:ext>
            </a:extLst>
          </p:cNvPr>
          <p:cNvSpPr/>
          <p:nvPr/>
        </p:nvSpPr>
        <p:spPr>
          <a:xfrm>
            <a:off x="6094412" y="5434834"/>
            <a:ext cx="1773382" cy="890649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MSP430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26345817-F4C1-46A4-BA90-963A43C449A5}"/>
              </a:ext>
            </a:extLst>
          </p:cNvPr>
          <p:cNvSpPr/>
          <p:nvPr/>
        </p:nvSpPr>
        <p:spPr>
          <a:xfrm>
            <a:off x="5852096" y="2532365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C62BD7D6-C9E3-46AB-A3D5-99C3AAE2C093}"/>
              </a:ext>
            </a:extLst>
          </p:cNvPr>
          <p:cNvSpPr/>
          <p:nvPr/>
        </p:nvSpPr>
        <p:spPr>
          <a:xfrm>
            <a:off x="4965405" y="3870264"/>
            <a:ext cx="484632" cy="437203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E9C7A5B4-E08D-4CA2-895E-5DB391152D95}"/>
              </a:ext>
            </a:extLst>
          </p:cNvPr>
          <p:cNvSpPr/>
          <p:nvPr/>
        </p:nvSpPr>
        <p:spPr>
          <a:xfrm>
            <a:off x="6740558" y="3836120"/>
            <a:ext cx="484632" cy="437203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A1334E7A-82CF-4459-A8A6-087B472B29C1}"/>
              </a:ext>
            </a:extLst>
          </p:cNvPr>
          <p:cNvSpPr/>
          <p:nvPr/>
        </p:nvSpPr>
        <p:spPr>
          <a:xfrm>
            <a:off x="4965405" y="5099358"/>
            <a:ext cx="484632" cy="437203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9305C912-38DB-4275-B28B-293EE41710AF}"/>
              </a:ext>
            </a:extLst>
          </p:cNvPr>
          <p:cNvSpPr/>
          <p:nvPr/>
        </p:nvSpPr>
        <p:spPr>
          <a:xfrm>
            <a:off x="6738787" y="5104595"/>
            <a:ext cx="484632" cy="437203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B080BBD1-9456-4E19-8C61-8FF6FF6DEC41}"/>
              </a:ext>
            </a:extLst>
          </p:cNvPr>
          <p:cNvSpPr/>
          <p:nvPr/>
        </p:nvSpPr>
        <p:spPr>
          <a:xfrm>
            <a:off x="7867794" y="3182623"/>
            <a:ext cx="644375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5168F54F-4399-47EA-803C-FB7E7AB69E2E}"/>
              </a:ext>
            </a:extLst>
          </p:cNvPr>
          <p:cNvSpPr/>
          <p:nvPr/>
        </p:nvSpPr>
        <p:spPr>
          <a:xfrm rot="10800000">
            <a:off x="3668738" y="3182623"/>
            <a:ext cx="644375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288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74832-1E2F-4AF6-BE97-F2F13EB2A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Power Block Diagram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E7D4D6-979E-45CB-B65C-EFBE36A15EC2}"/>
              </a:ext>
            </a:extLst>
          </p:cNvPr>
          <p:cNvSpPr/>
          <p:nvPr/>
        </p:nvSpPr>
        <p:spPr>
          <a:xfrm>
            <a:off x="5207721" y="1651763"/>
            <a:ext cx="1773382" cy="89064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RD-65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9C8BA3-BBA8-4D02-895A-747509B0700A}"/>
              </a:ext>
            </a:extLst>
          </p:cNvPr>
          <p:cNvSpPr/>
          <p:nvPr/>
        </p:nvSpPr>
        <p:spPr>
          <a:xfrm>
            <a:off x="4321030" y="2979615"/>
            <a:ext cx="1773382" cy="89064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12V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BDC635-A73A-4357-A4AC-7D91BEAFF4F2}"/>
              </a:ext>
            </a:extLst>
          </p:cNvPr>
          <p:cNvSpPr/>
          <p:nvPr/>
        </p:nvSpPr>
        <p:spPr>
          <a:xfrm>
            <a:off x="6094412" y="2979615"/>
            <a:ext cx="1773382" cy="89064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FED789-5171-4072-9E20-DBBF2A83E914}"/>
              </a:ext>
            </a:extLst>
          </p:cNvPr>
          <p:cNvSpPr/>
          <p:nvPr/>
        </p:nvSpPr>
        <p:spPr>
          <a:xfrm>
            <a:off x="1948935" y="2979615"/>
            <a:ext cx="1773382" cy="890649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Monitor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A3199D-0ABC-43E0-AB92-15ED0B55FAF3}"/>
              </a:ext>
            </a:extLst>
          </p:cNvPr>
          <p:cNvSpPr/>
          <p:nvPr/>
        </p:nvSpPr>
        <p:spPr>
          <a:xfrm>
            <a:off x="4321030" y="4208710"/>
            <a:ext cx="1773382" cy="89064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4.8-6V Regulator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5CB0CC-53BF-4793-B3E7-F5C7CBAD5608}"/>
              </a:ext>
            </a:extLst>
          </p:cNvPr>
          <p:cNvSpPr/>
          <p:nvPr/>
        </p:nvSpPr>
        <p:spPr>
          <a:xfrm>
            <a:off x="4321030" y="5437805"/>
            <a:ext cx="1773382" cy="890649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Motors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C543F4-9B56-4067-ABA4-7EC339358219}"/>
              </a:ext>
            </a:extLst>
          </p:cNvPr>
          <p:cNvSpPr/>
          <p:nvPr/>
        </p:nvSpPr>
        <p:spPr>
          <a:xfrm>
            <a:off x="8469683" y="2979615"/>
            <a:ext cx="1773382" cy="890649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Raspberry </a:t>
            </a:r>
            <a:r>
              <a:rPr lang="en-US" err="1"/>
              <a:t>Pi+Camera</a:t>
            </a:r>
            <a:r>
              <a:rPr lang="en-US"/>
              <a:t>/</a:t>
            </a:r>
            <a:r>
              <a:rPr lang="en-US" err="1"/>
              <a:t>NeoPixel+LEDs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49B6AD-9BF3-4C8A-A670-1488B0601E48}"/>
              </a:ext>
            </a:extLst>
          </p:cNvPr>
          <p:cNvSpPr/>
          <p:nvPr/>
        </p:nvSpPr>
        <p:spPr>
          <a:xfrm>
            <a:off x="6094412" y="4208709"/>
            <a:ext cx="1773382" cy="89064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3.3V Regulator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BEDFB1-AD77-456E-B9C9-0E02E0FC728C}"/>
              </a:ext>
            </a:extLst>
          </p:cNvPr>
          <p:cNvSpPr/>
          <p:nvPr/>
        </p:nvSpPr>
        <p:spPr>
          <a:xfrm>
            <a:off x="6094412" y="5434834"/>
            <a:ext cx="1773382" cy="890649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MSP430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26345817-F4C1-46A4-BA90-963A43C449A5}"/>
              </a:ext>
            </a:extLst>
          </p:cNvPr>
          <p:cNvSpPr/>
          <p:nvPr/>
        </p:nvSpPr>
        <p:spPr>
          <a:xfrm>
            <a:off x="5852096" y="2532365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C62BD7D6-C9E3-46AB-A3D5-99C3AAE2C093}"/>
              </a:ext>
            </a:extLst>
          </p:cNvPr>
          <p:cNvSpPr/>
          <p:nvPr/>
        </p:nvSpPr>
        <p:spPr>
          <a:xfrm>
            <a:off x="4965405" y="3870264"/>
            <a:ext cx="484632" cy="437203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E9C7A5B4-E08D-4CA2-895E-5DB391152D95}"/>
              </a:ext>
            </a:extLst>
          </p:cNvPr>
          <p:cNvSpPr/>
          <p:nvPr/>
        </p:nvSpPr>
        <p:spPr>
          <a:xfrm>
            <a:off x="6740558" y="3836120"/>
            <a:ext cx="484632" cy="437203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A1334E7A-82CF-4459-A8A6-087B472B29C1}"/>
              </a:ext>
            </a:extLst>
          </p:cNvPr>
          <p:cNvSpPr/>
          <p:nvPr/>
        </p:nvSpPr>
        <p:spPr>
          <a:xfrm>
            <a:off x="4965405" y="5099358"/>
            <a:ext cx="484632" cy="437203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9305C912-38DB-4275-B28B-293EE41710AF}"/>
              </a:ext>
            </a:extLst>
          </p:cNvPr>
          <p:cNvSpPr/>
          <p:nvPr/>
        </p:nvSpPr>
        <p:spPr>
          <a:xfrm>
            <a:off x="6738787" y="5104595"/>
            <a:ext cx="484632" cy="437203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B080BBD1-9456-4E19-8C61-8FF6FF6DEC41}"/>
              </a:ext>
            </a:extLst>
          </p:cNvPr>
          <p:cNvSpPr/>
          <p:nvPr/>
        </p:nvSpPr>
        <p:spPr>
          <a:xfrm>
            <a:off x="7867794" y="3182623"/>
            <a:ext cx="644375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5168F54F-4399-47EA-803C-FB7E7AB69E2E}"/>
              </a:ext>
            </a:extLst>
          </p:cNvPr>
          <p:cNvSpPr/>
          <p:nvPr/>
        </p:nvSpPr>
        <p:spPr>
          <a:xfrm rot="10800000">
            <a:off x="3668738" y="3182623"/>
            <a:ext cx="644375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710929" y="4054721"/>
            <a:ext cx="4502629" cy="116151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05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80FF1D-BFA0-46A5-B224-0EBC4DB17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1" y="152400"/>
            <a:ext cx="6913391" cy="116205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L4978 Voltage regulator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467" y="2844330"/>
            <a:ext cx="5429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464" y="3463449"/>
            <a:ext cx="578644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838270"/>
              </p:ext>
            </p:extLst>
          </p:nvPr>
        </p:nvGraphicFramePr>
        <p:xfrm>
          <a:off x="5562600" y="2743201"/>
          <a:ext cx="4546950" cy="17536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5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5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20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Part Number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832" marR="4983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Package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832" marR="4983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832" marR="4983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1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L4978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832" marR="4983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DIP-8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832" marR="4983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832" marR="4983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4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L4978D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832" marR="4983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SO16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832" marR="4983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832" marR="4983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7" name="Picture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606" y="3773500"/>
            <a:ext cx="578644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732" y="3153891"/>
            <a:ext cx="498392" cy="57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5AE116-DE90-4B89-8C3A-B2E3579038D7}"/>
              </a:ext>
            </a:extLst>
          </p:cNvPr>
          <p:cNvSpPr txBox="1"/>
          <p:nvPr/>
        </p:nvSpPr>
        <p:spPr>
          <a:xfrm>
            <a:off x="547255" y="2034972"/>
            <a:ext cx="46412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Preferred high efficiency option for regulating voltage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Switching regulator was selected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L4978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Protection against feedback disconnection.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Thermal shutdown.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Soft start function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394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80FF1D-BFA0-46A5-B224-0EBC4DB17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152400"/>
            <a:ext cx="6781800" cy="116205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L 4978 Voltage regulator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127" y="1981200"/>
            <a:ext cx="386751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172" y="4256342"/>
            <a:ext cx="1862855" cy="211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EF700-51DE-4B7F-8DC2-54E536A90F2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 Parallax Continuous Rotation Servos and 9g Micro Servo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Take 12 VDC input.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Output 5.1  VDC.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MSP430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Take 12 VDC input.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Output 3.3 VDC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Lab testing showed that each motor needed its own regulator to work properly</a:t>
            </a:r>
          </a:p>
        </p:txBody>
      </p:sp>
    </p:spTree>
    <p:extLst>
      <p:ext uri="{BB962C8B-B14F-4D97-AF65-F5344CB8AC3E}">
        <p14:creationId xmlns:p14="http://schemas.microsoft.com/office/powerpoint/2010/main" val="6156066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900" dirty="0"/>
              <a:t>LM 317 Voltage regulator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0510464"/>
              </p:ext>
            </p:extLst>
          </p:nvPr>
        </p:nvGraphicFramePr>
        <p:xfrm>
          <a:off x="5410201" y="3115183"/>
          <a:ext cx="5012499" cy="2194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70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0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0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0718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  <a:r>
                        <a:rPr lang="en-US" baseline="0" dirty="0"/>
                        <a:t> Number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Package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6795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LM317DCY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800" kern="1200" dirty="0">
                        <a:effectLst/>
                      </a:endParaRPr>
                    </a:p>
                    <a:p>
                      <a:r>
                        <a:rPr lang="en-US" sz="1800" kern="1200" dirty="0">
                          <a:effectLst/>
                        </a:rPr>
                        <a:t>SOT-223</a:t>
                      </a:r>
                      <a:r>
                        <a:rPr lang="en-US" sz="1800" kern="1200" baseline="0" dirty="0">
                          <a:effectLst/>
                        </a:rPr>
                        <a:t> </a:t>
                      </a:r>
                      <a:r>
                        <a:rPr lang="en-US" sz="1800" kern="1200" dirty="0">
                          <a:effectLst/>
                        </a:rPr>
                        <a:t>(4)</a:t>
                      </a:r>
                    </a:p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6795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LM317KCS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800" kern="1200" dirty="0">
                        <a:effectLst/>
                      </a:endParaRPr>
                    </a:p>
                    <a:p>
                      <a:r>
                        <a:rPr lang="en-US" sz="1800" kern="1200" dirty="0">
                          <a:effectLst/>
                        </a:rPr>
                        <a:t>TO-220</a:t>
                      </a:r>
                      <a:r>
                        <a:rPr lang="en-US" sz="1800" kern="1200" baseline="0" dirty="0">
                          <a:effectLst/>
                        </a:rPr>
                        <a:t> </a:t>
                      </a:r>
                      <a:r>
                        <a:rPr lang="en-US" sz="1800" kern="1200" dirty="0">
                          <a:effectLst/>
                        </a:rPr>
                        <a:t>(3)</a:t>
                      </a:r>
                    </a:p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268" y="4448413"/>
            <a:ext cx="1427967" cy="79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090" y="3528124"/>
            <a:ext cx="704589" cy="79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5CF0F4-F6AE-48CB-9BD2-F200924567C5}"/>
              </a:ext>
            </a:extLst>
          </p:cNvPr>
          <p:cNvSpPr txBox="1"/>
          <p:nvPr/>
        </p:nvSpPr>
        <p:spPr>
          <a:xfrm>
            <a:off x="367145" y="2750524"/>
            <a:ext cx="471747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L4978 performed unreliably in the lab even with separate regulators for each motor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Needed a reliable backup option in case more problems arose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LM317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Short-circuit current limiting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Thermal overload protection</a:t>
            </a:r>
          </a:p>
        </p:txBody>
      </p:sp>
    </p:spTree>
    <p:extLst>
      <p:ext uri="{BB962C8B-B14F-4D97-AF65-F5344CB8AC3E}">
        <p14:creationId xmlns:p14="http://schemas.microsoft.com/office/powerpoint/2010/main" val="3230152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>
            <a:extLst>
              <a:ext uri="{FF2B5EF4-FFF2-40B4-BE49-F238E27FC236}">
                <a16:creationId xmlns:a16="http://schemas.microsoft.com/office/drawing/2014/main" id="{750F22CC-70D2-4C17-80D3-1BBA3625CC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21">
            <a:extLst>
              <a:ext uri="{FF2B5EF4-FFF2-40B4-BE49-F238E27FC236}">
                <a16:creationId xmlns:a16="http://schemas.microsoft.com/office/drawing/2014/main" id="{0A985134-22BF-423A-A2A6-F2F343AF55C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2A4A078-1B79-4A97-A940-D21001623E0E}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35" name="Rectangle 5">
                <a:extLst>
                  <a:ext uri="{FF2B5EF4-FFF2-40B4-BE49-F238E27FC236}">
                    <a16:creationId xmlns:a16="http://schemas.microsoft.com/office/drawing/2014/main" id="{FD4AFD55-ED3A-41BC-9AA1-DF5A721CE396}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6">
                <a:extLst>
                  <a:ext uri="{FF2B5EF4-FFF2-40B4-BE49-F238E27FC236}">
                    <a16:creationId xmlns:a16="http://schemas.microsoft.com/office/drawing/2014/main" id="{092E8627-E812-4469-98BF-E05F53450BBA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Freeform 7">
                <a:extLst>
                  <a:ext uri="{FF2B5EF4-FFF2-40B4-BE49-F238E27FC236}">
                    <a16:creationId xmlns:a16="http://schemas.microsoft.com/office/drawing/2014/main" id="{769F0E0D-3726-4C38-981A-6C74FC966AC0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id="{F13097C8-587F-4DA4-92AF-A8CE02326DBB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9">
                <a:extLst>
                  <a:ext uri="{FF2B5EF4-FFF2-40B4-BE49-F238E27FC236}">
                    <a16:creationId xmlns:a16="http://schemas.microsoft.com/office/drawing/2014/main" id="{08F97234-8EAB-4A78-86C1-9E74F00608E4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id="{730500F4-5234-4E2A-9653-A36C83C027D4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11">
                <a:extLst>
                  <a:ext uri="{FF2B5EF4-FFF2-40B4-BE49-F238E27FC236}">
                    <a16:creationId xmlns:a16="http://schemas.microsoft.com/office/drawing/2014/main" id="{7010F884-334B-4882-9CCA-674C03DBD7FB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12">
                <a:extLst>
                  <a:ext uri="{FF2B5EF4-FFF2-40B4-BE49-F238E27FC236}">
                    <a16:creationId xmlns:a16="http://schemas.microsoft.com/office/drawing/2014/main" id="{4C07BC75-E696-4594-B08E-FE92B83950E2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13">
                <a:extLst>
                  <a:ext uri="{FF2B5EF4-FFF2-40B4-BE49-F238E27FC236}">
                    <a16:creationId xmlns:a16="http://schemas.microsoft.com/office/drawing/2014/main" id="{91696B47-4021-4D2C-B67C-9A881BB623B5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14">
                <a:extLst>
                  <a:ext uri="{FF2B5EF4-FFF2-40B4-BE49-F238E27FC236}">
                    <a16:creationId xmlns:a16="http://schemas.microsoft.com/office/drawing/2014/main" id="{D6F690F4-1A2A-4C8F-8609-3E5FE925D8EE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15">
                <a:extLst>
                  <a:ext uri="{FF2B5EF4-FFF2-40B4-BE49-F238E27FC236}">
                    <a16:creationId xmlns:a16="http://schemas.microsoft.com/office/drawing/2014/main" id="{5C599374-FB77-4DD7-B710-FE7C81C3B176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Line 16">
                <a:extLst>
                  <a:ext uri="{FF2B5EF4-FFF2-40B4-BE49-F238E27FC236}">
                    <a16:creationId xmlns:a16="http://schemas.microsoft.com/office/drawing/2014/main" id="{2727F4B7-6E6F-4AB5-AFAF-E573C1453C4C}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47" name="Freeform 17">
                <a:extLst>
                  <a:ext uri="{FF2B5EF4-FFF2-40B4-BE49-F238E27FC236}">
                    <a16:creationId xmlns:a16="http://schemas.microsoft.com/office/drawing/2014/main" id="{FF6DAEB1-10FA-4201-B4BB-A9A9FC81D893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18">
                <a:extLst>
                  <a:ext uri="{FF2B5EF4-FFF2-40B4-BE49-F238E27FC236}">
                    <a16:creationId xmlns:a16="http://schemas.microsoft.com/office/drawing/2014/main" id="{11857407-B4F5-40C9-A66A-D7B0F5BFA178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19">
                <a:extLst>
                  <a:ext uri="{FF2B5EF4-FFF2-40B4-BE49-F238E27FC236}">
                    <a16:creationId xmlns:a16="http://schemas.microsoft.com/office/drawing/2014/main" id="{0121BBFB-CFAA-408C-BB39-251D4B8A2FDB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20">
                <a:extLst>
                  <a:ext uri="{FF2B5EF4-FFF2-40B4-BE49-F238E27FC236}">
                    <a16:creationId xmlns:a16="http://schemas.microsoft.com/office/drawing/2014/main" id="{C8B3F132-5F7B-4C3D-B21E-F51699E66B4F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Rectangle 21">
                <a:extLst>
                  <a:ext uri="{FF2B5EF4-FFF2-40B4-BE49-F238E27FC236}">
                    <a16:creationId xmlns:a16="http://schemas.microsoft.com/office/drawing/2014/main" id="{BC251213-FDEA-4B4E-95F7-76703A396B5D}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52" name="Freeform 22">
                <a:extLst>
                  <a:ext uri="{FF2B5EF4-FFF2-40B4-BE49-F238E27FC236}">
                    <a16:creationId xmlns:a16="http://schemas.microsoft.com/office/drawing/2014/main" id="{CA08FF81-A9C9-4C5C-8D2B-933325F8AE2B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3" name="Freeform 23">
                <a:extLst>
                  <a:ext uri="{FF2B5EF4-FFF2-40B4-BE49-F238E27FC236}">
                    <a16:creationId xmlns:a16="http://schemas.microsoft.com/office/drawing/2014/main" id="{DF86DBED-83D8-43E9-8EBD-016ADEFB5A9A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4" name="Freeform 24">
                <a:extLst>
                  <a:ext uri="{FF2B5EF4-FFF2-40B4-BE49-F238E27FC236}">
                    <a16:creationId xmlns:a16="http://schemas.microsoft.com/office/drawing/2014/main" id="{C35AB152-BA73-4B5E-8536-FBE46B634D41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5" name="Freeform 25">
                <a:extLst>
                  <a:ext uri="{FF2B5EF4-FFF2-40B4-BE49-F238E27FC236}">
                    <a16:creationId xmlns:a16="http://schemas.microsoft.com/office/drawing/2014/main" id="{C19BD6D1-4FB0-4BC3-8555-25E4B46C75D8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6" name="Freeform 26">
                <a:extLst>
                  <a:ext uri="{FF2B5EF4-FFF2-40B4-BE49-F238E27FC236}">
                    <a16:creationId xmlns:a16="http://schemas.microsoft.com/office/drawing/2014/main" id="{DD33B4C3-404C-4455-9286-60D7609082F9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7" name="Freeform 27">
                <a:extLst>
                  <a:ext uri="{FF2B5EF4-FFF2-40B4-BE49-F238E27FC236}">
                    <a16:creationId xmlns:a16="http://schemas.microsoft.com/office/drawing/2014/main" id="{75421056-609F-49D9-BE10-16CEE96E0EE5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8" name="Freeform 28">
                <a:extLst>
                  <a:ext uri="{FF2B5EF4-FFF2-40B4-BE49-F238E27FC236}">
                    <a16:creationId xmlns:a16="http://schemas.microsoft.com/office/drawing/2014/main" id="{6E67C93B-18C4-484A-B156-51E4D43E8633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9" name="Freeform 29">
                <a:extLst>
                  <a:ext uri="{FF2B5EF4-FFF2-40B4-BE49-F238E27FC236}">
                    <a16:creationId xmlns:a16="http://schemas.microsoft.com/office/drawing/2014/main" id="{9AC2C848-B794-484E-BCB3-0B8C2ADCBB59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0" name="Freeform 30">
                <a:extLst>
                  <a:ext uri="{FF2B5EF4-FFF2-40B4-BE49-F238E27FC236}">
                    <a16:creationId xmlns:a16="http://schemas.microsoft.com/office/drawing/2014/main" id="{B4643A20-E0FF-4A2D-B444-7717A0EA5F0F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1" name="Freeform 31">
                <a:extLst>
                  <a:ext uri="{FF2B5EF4-FFF2-40B4-BE49-F238E27FC236}">
                    <a16:creationId xmlns:a16="http://schemas.microsoft.com/office/drawing/2014/main" id="{CD2463F0-9378-4331-B741-309F7E72B86C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44C7A02-F2C4-4D59-A0AA-1CD2319FDBF5}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25" name="Freeform 32">
                <a:extLst>
                  <a:ext uri="{FF2B5EF4-FFF2-40B4-BE49-F238E27FC236}">
                    <a16:creationId xmlns:a16="http://schemas.microsoft.com/office/drawing/2014/main" id="{3733EE7C-CEAF-4D7B-A74B-91EA35B59DD9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33">
                <a:extLst>
                  <a:ext uri="{FF2B5EF4-FFF2-40B4-BE49-F238E27FC236}">
                    <a16:creationId xmlns:a16="http://schemas.microsoft.com/office/drawing/2014/main" id="{FCEADC69-765D-4B1B-931D-065BA508180A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34">
                <a:extLst>
                  <a:ext uri="{FF2B5EF4-FFF2-40B4-BE49-F238E27FC236}">
                    <a16:creationId xmlns:a16="http://schemas.microsoft.com/office/drawing/2014/main" id="{A63E2E00-2FB5-4520-AF79-67A79DF45335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35">
                <a:extLst>
                  <a:ext uri="{FF2B5EF4-FFF2-40B4-BE49-F238E27FC236}">
                    <a16:creationId xmlns:a16="http://schemas.microsoft.com/office/drawing/2014/main" id="{8052C681-43F5-466B-A9DF-B9ACBCC5331E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36">
                <a:extLst>
                  <a:ext uri="{FF2B5EF4-FFF2-40B4-BE49-F238E27FC236}">
                    <a16:creationId xmlns:a16="http://schemas.microsoft.com/office/drawing/2014/main" id="{9194373C-B4AF-4CE1-BB0A-4FDEB4746145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37">
                <a:extLst>
                  <a:ext uri="{FF2B5EF4-FFF2-40B4-BE49-F238E27FC236}">
                    <a16:creationId xmlns:a16="http://schemas.microsoft.com/office/drawing/2014/main" id="{87EE9E89-95B4-4F69-A99A-8A2B9E218C34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38">
                <a:extLst>
                  <a:ext uri="{FF2B5EF4-FFF2-40B4-BE49-F238E27FC236}">
                    <a16:creationId xmlns:a16="http://schemas.microsoft.com/office/drawing/2014/main" id="{DCB01B66-EF5E-496D-A847-14DBAE89B004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39">
                <a:extLst>
                  <a:ext uri="{FF2B5EF4-FFF2-40B4-BE49-F238E27FC236}">
                    <a16:creationId xmlns:a16="http://schemas.microsoft.com/office/drawing/2014/main" id="{D5A0D99A-D603-4E53-9B56-9FEC2F10DCC0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40">
                <a:extLst>
                  <a:ext uri="{FF2B5EF4-FFF2-40B4-BE49-F238E27FC236}">
                    <a16:creationId xmlns:a16="http://schemas.microsoft.com/office/drawing/2014/main" id="{0E448CA9-2659-4CED-8952-86B65BE33877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Rectangle 41">
                <a:extLst>
                  <a:ext uri="{FF2B5EF4-FFF2-40B4-BE49-F238E27FC236}">
                    <a16:creationId xmlns:a16="http://schemas.microsoft.com/office/drawing/2014/main" id="{F545C3CD-1247-4037-B34A-D2A54B93950B}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68" name="Rectangle 62">
            <a:extLst>
              <a:ext uri="{FF2B5EF4-FFF2-40B4-BE49-F238E27FC236}">
                <a16:creationId xmlns:a16="http://schemas.microsoft.com/office/drawing/2014/main" id="{A735DC16-D6FB-4D67-8E25-6251808DAEC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12700" dir="10800000">
              <a:prstClr val="black">
                <a:alpha val="4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64">
            <a:extLst>
              <a:ext uri="{FF2B5EF4-FFF2-40B4-BE49-F238E27FC236}">
                <a16:creationId xmlns:a16="http://schemas.microsoft.com/office/drawing/2014/main" id="{B771D315-9BAE-4AE3-A485-621C657CCCB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98280" y="0"/>
            <a:ext cx="91440" cy="3474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908" y="509482"/>
            <a:ext cx="2364317" cy="23643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2775" y="509482"/>
            <a:ext cx="2364317" cy="2364317"/>
          </a:xfrm>
          <a:prstGeom prst="rect">
            <a:avLst/>
          </a:prstGeom>
        </p:spPr>
      </p:pic>
      <p:pic>
        <p:nvPicPr>
          <p:cNvPr id="12" name="Content Placeholder 11" descr="Smoothfoam Half Ball - 12"/>
          <p:cNvPicPr>
            <a:picLocks noGrp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602" y="3796452"/>
            <a:ext cx="2739814" cy="2739814"/>
          </a:xfrm>
          <a:prstGeom prst="rect">
            <a:avLst/>
          </a:prstGeom>
          <a:noFill/>
        </p:spPr>
      </p:pic>
      <p:sp useBgFill="1">
        <p:nvSpPr>
          <p:cNvPr id="77" name="Rectangle 66">
            <a:extLst>
              <a:ext uri="{FF2B5EF4-FFF2-40B4-BE49-F238E27FC236}">
                <a16:creationId xmlns:a16="http://schemas.microsoft.com/office/drawing/2014/main" id="{FF3DE91F-11CD-40BC-A65F-E2A57C8037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3383280"/>
            <a:ext cx="6096002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4685529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Our Project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141413" y="2249487"/>
            <a:ext cx="4685530" cy="354171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/>
              <a:t>Small-Scale prototype of full-scale vision</a:t>
            </a:r>
          </a:p>
          <a:p>
            <a:pPr>
              <a:lnSpc>
                <a:spcPct val="110000"/>
              </a:lnSpc>
            </a:pPr>
            <a:r>
              <a:rPr lang="en-US" sz="2000"/>
              <a:t>Demonstrate Computer/Electrical Engineering design principles with cheaper/more accessible parts</a:t>
            </a:r>
          </a:p>
          <a:p>
            <a:pPr lvl="1">
              <a:lnSpc>
                <a:spcPct val="110000"/>
              </a:lnSpc>
            </a:pPr>
            <a:r>
              <a:rPr lang="en-US"/>
              <a:t>C02 replaced by Nerf SecretStrike</a:t>
            </a:r>
          </a:p>
          <a:p>
            <a:pPr lvl="1">
              <a:lnSpc>
                <a:spcPct val="110000"/>
              </a:lnSpc>
            </a:pPr>
            <a:r>
              <a:rPr lang="en-US"/>
              <a:t>Structure composed mainly of Styrofoam</a:t>
            </a:r>
          </a:p>
          <a:p>
            <a:pPr lvl="1">
              <a:lnSpc>
                <a:spcPct val="110000"/>
              </a:lnSpc>
            </a:pPr>
            <a:r>
              <a:rPr lang="en-US"/>
              <a:t>Use of small/inexpensive LEDs </a:t>
            </a:r>
          </a:p>
        </p:txBody>
      </p:sp>
    </p:spTree>
    <p:extLst>
      <p:ext uri="{BB962C8B-B14F-4D97-AF65-F5344CB8AC3E}">
        <p14:creationId xmlns:p14="http://schemas.microsoft.com/office/powerpoint/2010/main" val="16610758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900" dirty="0"/>
              <a:t>LM 317 Voltage regulator</a:t>
            </a:r>
            <a:br>
              <a:rPr lang="en-US" dirty="0"/>
            </a:br>
            <a:endParaRPr lang="en-US" dirty="0"/>
          </a:p>
        </p:txBody>
      </p:sp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34" y="2202611"/>
            <a:ext cx="4131239" cy="321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780" y="5592320"/>
            <a:ext cx="4215283" cy="59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2D03B1E-AD60-404E-9EB2-9642BE4EFE4E}"/>
              </a:ext>
            </a:extLst>
          </p:cNvPr>
          <p:cNvSpPr txBox="1">
            <a:spLocks/>
          </p:cNvSpPr>
          <p:nvPr/>
        </p:nvSpPr>
        <p:spPr>
          <a:xfrm>
            <a:off x="1146705" y="2249486"/>
            <a:ext cx="3856037" cy="35417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000" dirty="0"/>
              <a:t>2 Parallax Continuous Rotation Servos and 9g Micro Servo</a:t>
            </a:r>
          </a:p>
          <a:p>
            <a:pPr marL="800100" lvl="1" indent="-342900"/>
            <a:r>
              <a:rPr lang="en-US" sz="1800" dirty="0"/>
              <a:t>Take 12 VDC input.</a:t>
            </a:r>
          </a:p>
          <a:p>
            <a:pPr marL="742950" lvl="1" indent="-285750"/>
            <a:r>
              <a:rPr lang="en-US" sz="1800" dirty="0"/>
              <a:t>Output 6  VDC.</a:t>
            </a:r>
          </a:p>
          <a:p>
            <a:pPr marL="285750" indent="-285750"/>
            <a:r>
              <a:rPr lang="en-US" sz="2000" dirty="0"/>
              <a:t>MSP430</a:t>
            </a:r>
          </a:p>
          <a:p>
            <a:pPr marL="800100" lvl="1" indent="-342900"/>
            <a:r>
              <a:rPr lang="en-US" sz="1800"/>
              <a:t>Take </a:t>
            </a:r>
            <a:r>
              <a:rPr lang="en-US" sz="1800" dirty="0"/>
              <a:t>5</a:t>
            </a:r>
            <a:r>
              <a:rPr lang="en-US" sz="1800"/>
              <a:t> </a:t>
            </a:r>
            <a:r>
              <a:rPr lang="en-US" sz="1800" dirty="0"/>
              <a:t>VDC input.</a:t>
            </a:r>
          </a:p>
          <a:p>
            <a:pPr marL="742950" lvl="1" indent="-285750"/>
            <a:r>
              <a:rPr lang="en-US" sz="1800" dirty="0"/>
              <a:t>Output 3.3 VDC</a:t>
            </a:r>
            <a:endParaRPr lang="en-US" dirty="0"/>
          </a:p>
          <a:p>
            <a:pPr marL="285750" indent="-285750"/>
            <a:r>
              <a:rPr lang="en-US" sz="2200" dirty="0"/>
              <a:t>Lab testing showed that one regulator </a:t>
            </a:r>
            <a:r>
              <a:rPr lang="en-US" sz="2200"/>
              <a:t>was sufficient for all 3 </a:t>
            </a:r>
            <a:r>
              <a:rPr lang="en-US" sz="2200" dirty="0"/>
              <a:t>motors</a:t>
            </a:r>
          </a:p>
        </p:txBody>
      </p:sp>
    </p:spTree>
    <p:extLst>
      <p:ext uri="{BB962C8B-B14F-4D97-AF65-F5344CB8AC3E}">
        <p14:creationId xmlns:p14="http://schemas.microsoft.com/office/powerpoint/2010/main" val="32152107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Printed Circuit board (PCB)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Due to difficulties encountered during development, 3 different configurations were designed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Using L4978 – 2 boards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Using LM317 (designed before testing) – 1 board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Using LM317 (designed after testing) – 1board </a:t>
            </a:r>
          </a:p>
        </p:txBody>
      </p:sp>
    </p:spTree>
    <p:extLst>
      <p:ext uri="{BB962C8B-B14F-4D97-AF65-F5344CB8AC3E}">
        <p14:creationId xmlns:p14="http://schemas.microsoft.com/office/powerpoint/2010/main" val="14978191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B5A93-DC43-4E6C-BD68-4DEC6637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Configuration 1- L4978 (4 regulators)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135B9-7EC5-492C-B816-9DA2F3AED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For this configuration, 4 regulators are used to power our components</a:t>
            </a:r>
          </a:p>
          <a:p>
            <a:r>
              <a:rPr lang="en-US"/>
              <a:t>3 regulators power our servos individually</a:t>
            </a:r>
          </a:p>
          <a:p>
            <a:r>
              <a:rPr lang="en-US"/>
              <a:t>1 regulator powers the MSP430</a:t>
            </a:r>
          </a:p>
          <a:p>
            <a:r>
              <a:rPr lang="en-US"/>
              <a:t>2 separate PCBs, one power board and one signal board</a:t>
            </a:r>
          </a:p>
        </p:txBody>
      </p:sp>
    </p:spTree>
    <p:extLst>
      <p:ext uri="{BB962C8B-B14F-4D97-AF65-F5344CB8AC3E}">
        <p14:creationId xmlns:p14="http://schemas.microsoft.com/office/powerpoint/2010/main" val="31834393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B5A93-DC43-4E6C-BD68-4DEC6637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Configuration 1- L4978 (4 regulators)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F1A445-89E2-4734-A11C-FD47F95174D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55" y="1685607"/>
            <a:ext cx="8548254" cy="493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807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B5A93-DC43-4E6C-BD68-4DEC6637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Configuration 1- L4978 (4 regulators)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27D992-1B43-48AD-BC29-ED42CF323D1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318384"/>
            <a:ext cx="8839200" cy="404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369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B5A93-DC43-4E6C-BD68-4DEC6637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Configuration 1- L4978 (4 regulators)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51AF96-2F9D-4466-8141-53B8985BFC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937" t="9428" r="10865"/>
          <a:stretch/>
        </p:blipFill>
        <p:spPr>
          <a:xfrm>
            <a:off x="1141413" y="2097087"/>
            <a:ext cx="4954587" cy="4475643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870EBC-7144-4848-9CED-743E4D4FBF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56" t="10745" r="18997" b="5373"/>
          <a:stretch/>
        </p:blipFill>
        <p:spPr>
          <a:xfrm>
            <a:off x="6654650" y="2096251"/>
            <a:ext cx="4392761" cy="447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60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B5A93-DC43-4E6C-BD68-4DEC6637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Configuration 2- LM317 (4 regulators)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E1EBC8-AA6F-4CC6-B7CC-2B90E5560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After having some issues with noise when testing the L4978 we decided to design for the LM317 PCB as a backup</a:t>
            </a:r>
          </a:p>
          <a:p>
            <a:r>
              <a:rPr lang="en-US"/>
              <a:t>While waiting for final components to arrive for testing, schematic specifications were sent out for PCB manufacturing</a:t>
            </a:r>
          </a:p>
          <a:p>
            <a:r>
              <a:rPr lang="en-US"/>
              <a:t>3 regulators were to power the servos individually, and 1 to power the MSP430</a:t>
            </a:r>
          </a:p>
          <a:p>
            <a:r>
              <a:rPr lang="en-US"/>
              <a:t>Made for a compact layout and only 1 PCB was needed</a:t>
            </a:r>
          </a:p>
        </p:txBody>
      </p:sp>
    </p:spTree>
    <p:extLst>
      <p:ext uri="{BB962C8B-B14F-4D97-AF65-F5344CB8AC3E}">
        <p14:creationId xmlns:p14="http://schemas.microsoft.com/office/powerpoint/2010/main" val="40689616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B5A93-DC43-4E6C-BD68-4DEC6637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Configuration 2- LM317 (4 regulators)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48A640-D5D1-4428-8C3C-8C29D18348F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27" y="2097087"/>
            <a:ext cx="9282546" cy="427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245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B5A93-DC43-4E6C-BD68-4DEC6637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Configuration 2- LM317 (4 regulators)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B9CF4D-CA86-4A46-B3E1-DD38E26ABC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379" t="7724" r="15693" b="7558"/>
          <a:stretch/>
        </p:blipFill>
        <p:spPr>
          <a:xfrm>
            <a:off x="3290456" y="2097088"/>
            <a:ext cx="5487744" cy="4474421"/>
          </a:xfrm>
        </p:spPr>
      </p:pic>
    </p:spTree>
    <p:extLst>
      <p:ext uri="{BB962C8B-B14F-4D97-AF65-F5344CB8AC3E}">
        <p14:creationId xmlns:p14="http://schemas.microsoft.com/office/powerpoint/2010/main" val="28640950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Configuration 3 – LM317 (2 regulators)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After testing LM317, it was found that one regulator was sufficient to power all 3 motors</a:t>
            </a:r>
          </a:p>
          <a:p>
            <a:r>
              <a:rPr lang="en-US"/>
              <a:t>Since there was still time left, one last ‘optimal’ board was designed</a:t>
            </a:r>
          </a:p>
          <a:p>
            <a:r>
              <a:rPr lang="en-US" dirty="0"/>
              <a:t>Uses only necessary components in a consolidated layout</a:t>
            </a:r>
          </a:p>
        </p:txBody>
      </p:sp>
    </p:spTree>
    <p:extLst>
      <p:ext uri="{BB962C8B-B14F-4D97-AF65-F5344CB8AC3E}">
        <p14:creationId xmlns:p14="http://schemas.microsoft.com/office/powerpoint/2010/main" val="2326767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4C260-6575-4197-94E8-905387FED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Design goals and requirement specifications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90F68E7-B290-4A49-9564-3AC9B955BD0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31392327"/>
              </p:ext>
            </p:extLst>
          </p:nvPr>
        </p:nvGraphicFramePr>
        <p:xfrm>
          <a:off x="1141413" y="2249488"/>
          <a:ext cx="4878387" cy="3134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878387">
                  <a:extLst>
                    <a:ext uri="{9D8B030D-6E8A-4147-A177-3AD203B41FA5}">
                      <a16:colId xmlns:a16="http://schemas.microsoft.com/office/drawing/2014/main" val="40702472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Design Goals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989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Easy to use with robust response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520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Captivating Light 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405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Semi-autonomous (automatic processes with manual control)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840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Detect and track objects of interest (colors, faces, etc.)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108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Low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662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Low power consumption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997523"/>
                  </a:ext>
                </a:extLst>
              </a:tr>
            </a:tbl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49A00B5-E7AC-4C0C-BBC7-892FAE79E4D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27312538"/>
              </p:ext>
            </p:extLst>
          </p:nvPr>
        </p:nvGraphicFramePr>
        <p:xfrm>
          <a:off x="6172200" y="2249488"/>
          <a:ext cx="4875213" cy="3337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875213">
                  <a:extLst>
                    <a:ext uri="{9D8B030D-6E8A-4147-A177-3AD203B41FA5}">
                      <a16:colId xmlns:a16="http://schemas.microsoft.com/office/drawing/2014/main" val="3009610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Requirement Specifications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678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360 degree rotation on Yaw axis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135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75 degree rotation on Pitch axis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0590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Less than 1 second of input latency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947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At least 330mW of optical output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952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At least 1 automatic process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479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Weighs less than 15 pounds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756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Costs less than $1000 to build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977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Consumes less than 66 watts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70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07653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Configuration 3 – LM317 (2 regulators)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FE832E-B0A0-42BB-9465-6DB1D5F6C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075" y="2097088"/>
            <a:ext cx="8984673" cy="448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124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Configuration 3 – LM317 (2 regulators)</a:t>
            </a:r>
          </a:p>
        </p:txBody>
      </p:sp>
      <p:pic>
        <p:nvPicPr>
          <p:cNvPr id="10" name="Picture 9" descr="A circuit board&#10;&#10;Description generated with very high confidence">
            <a:extLst>
              <a:ext uri="{FF2B5EF4-FFF2-40B4-BE49-F238E27FC236}">
                <a16:creationId xmlns:a16="http://schemas.microsoft.com/office/drawing/2014/main" id="{F8F171AF-4D83-4751-8286-D3BDD75DC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787236" y="1646959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024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9494C2-7536-47C3-BCA7-D661D7988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ASRH is composed of 3 pieces of Styrofoam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 base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 platform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 shroud</a:t>
            </a:r>
          </a:p>
          <a:p>
            <a:r>
              <a:rPr lang="en-US" dirty="0"/>
              <a:t>Wires are fed through the platform and wrap around</a:t>
            </a:r>
          </a:p>
        </p:txBody>
      </p:sp>
    </p:spTree>
    <p:extLst>
      <p:ext uri="{BB962C8B-B14F-4D97-AF65-F5344CB8AC3E}">
        <p14:creationId xmlns:p14="http://schemas.microsoft.com/office/powerpoint/2010/main" val="10209344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</a:t>
            </a:r>
          </a:p>
        </p:txBody>
      </p:sp>
      <p:pic>
        <p:nvPicPr>
          <p:cNvPr id="4" name="Content Placeholder 3" descr="A close up of a speaker&#10;&#10;Description generated with high confidence">
            <a:extLst>
              <a:ext uri="{FF2B5EF4-FFF2-40B4-BE49-F238E27FC236}">
                <a16:creationId xmlns:a16="http://schemas.microsoft.com/office/drawing/2014/main" id="{3B8AB583-4B7A-4C06-AF29-241CF04F6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245424" y="1395005"/>
            <a:ext cx="5791204" cy="4343401"/>
          </a:xfrm>
        </p:spPr>
      </p:pic>
    </p:spTree>
    <p:extLst>
      <p:ext uri="{BB962C8B-B14F-4D97-AF65-F5344CB8AC3E}">
        <p14:creationId xmlns:p14="http://schemas.microsoft.com/office/powerpoint/2010/main" val="1187920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</a:t>
            </a:r>
          </a:p>
        </p:txBody>
      </p:sp>
      <p:pic>
        <p:nvPicPr>
          <p:cNvPr id="7" name="Content Placeholder 6" descr="A picture containing table, ground&#10;&#10;Description generated with high confidence">
            <a:extLst>
              <a:ext uri="{FF2B5EF4-FFF2-40B4-BE49-F238E27FC236}">
                <a16:creationId xmlns:a16="http://schemas.microsoft.com/office/drawing/2014/main" id="{D84ABC9B-842E-4733-B87D-3830A6B4E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7007" y="2068485"/>
            <a:ext cx="5954809" cy="4466107"/>
          </a:xfrm>
        </p:spPr>
      </p:pic>
    </p:spTree>
    <p:extLst>
      <p:ext uri="{BB962C8B-B14F-4D97-AF65-F5344CB8AC3E}">
        <p14:creationId xmlns:p14="http://schemas.microsoft.com/office/powerpoint/2010/main" val="40210011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</a:t>
            </a:r>
          </a:p>
        </p:txBody>
      </p:sp>
      <p:pic>
        <p:nvPicPr>
          <p:cNvPr id="7" name="Content Placeholder 6" descr="A picture containing indoor, sitting, black&#10;&#10;Description generated with high confidence">
            <a:extLst>
              <a:ext uri="{FF2B5EF4-FFF2-40B4-BE49-F238E27FC236}">
                <a16:creationId xmlns:a16="http://schemas.microsoft.com/office/drawing/2014/main" id="{264C5757-9FE4-45EA-8830-0CA58CCB4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336622" y="1360658"/>
            <a:ext cx="5515580" cy="4136684"/>
          </a:xfrm>
        </p:spPr>
      </p:pic>
    </p:spTree>
    <p:extLst>
      <p:ext uri="{BB962C8B-B14F-4D97-AF65-F5344CB8AC3E}">
        <p14:creationId xmlns:p14="http://schemas.microsoft.com/office/powerpoint/2010/main" val="40604825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 distribution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389096"/>
              </p:ext>
            </p:extLst>
          </p:nvPr>
        </p:nvGraphicFramePr>
        <p:xfrm>
          <a:off x="1141413" y="1895065"/>
          <a:ext cx="10233276" cy="443204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705181">
                  <a:extLst>
                    <a:ext uri="{9D8B030D-6E8A-4147-A177-3AD203B41FA5}">
                      <a16:colId xmlns:a16="http://schemas.microsoft.com/office/drawing/2014/main" val="676965250"/>
                    </a:ext>
                  </a:extLst>
                </a:gridCol>
                <a:gridCol w="1705181">
                  <a:extLst>
                    <a:ext uri="{9D8B030D-6E8A-4147-A177-3AD203B41FA5}">
                      <a16:colId xmlns:a16="http://schemas.microsoft.com/office/drawing/2014/main" val="1251316076"/>
                    </a:ext>
                  </a:extLst>
                </a:gridCol>
                <a:gridCol w="1705181">
                  <a:extLst>
                    <a:ext uri="{9D8B030D-6E8A-4147-A177-3AD203B41FA5}">
                      <a16:colId xmlns:a16="http://schemas.microsoft.com/office/drawing/2014/main" val="4219144061"/>
                    </a:ext>
                  </a:extLst>
                </a:gridCol>
                <a:gridCol w="1705181">
                  <a:extLst>
                    <a:ext uri="{9D8B030D-6E8A-4147-A177-3AD203B41FA5}">
                      <a16:colId xmlns:a16="http://schemas.microsoft.com/office/drawing/2014/main" val="3458075069"/>
                    </a:ext>
                  </a:extLst>
                </a:gridCol>
                <a:gridCol w="1706276">
                  <a:extLst>
                    <a:ext uri="{9D8B030D-6E8A-4147-A177-3AD203B41FA5}">
                      <a16:colId xmlns:a16="http://schemas.microsoft.com/office/drawing/2014/main" val="2372914296"/>
                    </a:ext>
                  </a:extLst>
                </a:gridCol>
                <a:gridCol w="1706276">
                  <a:extLst>
                    <a:ext uri="{9D8B030D-6E8A-4147-A177-3AD203B41FA5}">
                      <a16:colId xmlns:a16="http://schemas.microsoft.com/office/drawing/2014/main" val="586823035"/>
                    </a:ext>
                  </a:extLst>
                </a:gridCol>
              </a:tblGrid>
              <a:tr h="14855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Power Design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PCB Design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MSP430</a:t>
                      </a:r>
                      <a:r>
                        <a:rPr lang="en-US" sz="2000" baseline="0">
                          <a:effectLst/>
                        </a:rPr>
                        <a:t> and Motors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Raspberry Pi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Arduino Trinket</a:t>
                      </a:r>
                      <a:r>
                        <a:rPr lang="en-US" sz="2000" baseline="0" dirty="0">
                          <a:effectLst/>
                        </a:rPr>
                        <a:t> and </a:t>
                      </a:r>
                      <a:r>
                        <a:rPr lang="en-US" sz="2000" dirty="0">
                          <a:effectLst/>
                        </a:rPr>
                        <a:t>LEDs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5146711"/>
                  </a:ext>
                </a:extLst>
              </a:tr>
              <a:tr h="736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Dries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Secondary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Secondary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Primary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Primary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Secondary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988055"/>
                  </a:ext>
                </a:extLst>
              </a:tr>
              <a:tr h="736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Angel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Secondary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Primary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Secondary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Secondary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Secondary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8380860"/>
                  </a:ext>
                </a:extLst>
              </a:tr>
              <a:tr h="736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Said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Primary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Secondary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N/A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N/A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N/A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9044440"/>
                  </a:ext>
                </a:extLst>
              </a:tr>
              <a:tr h="736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Steven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N/A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N/A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N/A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Secondary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Primary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0138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17135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99248C7-18DE-4BCB-989F-CA684D6569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0945600"/>
              </p:ext>
            </p:extLst>
          </p:nvPr>
        </p:nvGraphicFramePr>
        <p:xfrm>
          <a:off x="1141413" y="2097088"/>
          <a:ext cx="4954588" cy="414239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477294">
                  <a:extLst>
                    <a:ext uri="{9D8B030D-6E8A-4147-A177-3AD203B41FA5}">
                      <a16:colId xmlns:a16="http://schemas.microsoft.com/office/drawing/2014/main" val="2320212412"/>
                    </a:ext>
                  </a:extLst>
                </a:gridCol>
                <a:gridCol w="2477294">
                  <a:extLst>
                    <a:ext uri="{9D8B030D-6E8A-4147-A177-3AD203B41FA5}">
                      <a16:colId xmlns:a16="http://schemas.microsoft.com/office/drawing/2014/main" val="1053880201"/>
                    </a:ext>
                  </a:extLst>
                </a:gridCol>
              </a:tblGrid>
              <a:tr h="3186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Development Costs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195255"/>
                  </a:ext>
                </a:extLst>
              </a:tr>
              <a:tr h="3186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Item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Cost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0483736"/>
                  </a:ext>
                </a:extLst>
              </a:tr>
              <a:tr h="3186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L4978 Development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30.63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1055018"/>
                  </a:ext>
                </a:extLst>
              </a:tr>
              <a:tr h="3186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LM317 </a:t>
                      </a:r>
                      <a:r>
                        <a:rPr lang="en-US" sz="1600" dirty="0" err="1">
                          <a:effectLst/>
                        </a:rPr>
                        <a:t>Devolopment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12.98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391484"/>
                  </a:ext>
                </a:extLst>
              </a:tr>
              <a:tr h="3186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LM3478 Development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57.80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0641564"/>
                  </a:ext>
                </a:extLst>
              </a:tr>
              <a:tr h="3186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TPS 561208 Development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24.34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74009628"/>
                  </a:ext>
                </a:extLst>
              </a:tr>
              <a:tr h="3186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Solder Labor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35.00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05056156"/>
                  </a:ext>
                </a:extLst>
              </a:tr>
              <a:tr h="3186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Jumper Wires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   9.99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8128392"/>
                  </a:ext>
                </a:extLst>
              </a:tr>
              <a:tr h="3186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MSP430 Development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51.00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256437"/>
                  </a:ext>
                </a:extLst>
              </a:tr>
              <a:tr h="3186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PCBs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74.00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3315664"/>
                  </a:ext>
                </a:extLst>
              </a:tr>
              <a:tr h="3186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Light show development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$ 100.00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4978109"/>
                  </a:ext>
                </a:extLst>
              </a:tr>
              <a:tr h="3186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Raspberry Pi development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45.00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022380"/>
                  </a:ext>
                </a:extLst>
              </a:tr>
              <a:tr h="3186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b="1" dirty="0">
                          <a:effectLst/>
                        </a:rPr>
                        <a:t>$ 440.74 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07874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AD9094E-E50D-42A7-AD65-8E8DF9EA8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214499"/>
              </p:ext>
            </p:extLst>
          </p:nvPr>
        </p:nvGraphicFramePr>
        <p:xfrm>
          <a:off x="6091231" y="1093062"/>
          <a:ext cx="4954590" cy="513650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477295">
                  <a:extLst>
                    <a:ext uri="{9D8B030D-6E8A-4147-A177-3AD203B41FA5}">
                      <a16:colId xmlns:a16="http://schemas.microsoft.com/office/drawing/2014/main" val="474970093"/>
                    </a:ext>
                  </a:extLst>
                </a:gridCol>
                <a:gridCol w="2477295">
                  <a:extLst>
                    <a:ext uri="{9D8B030D-6E8A-4147-A177-3AD203B41FA5}">
                      <a16:colId xmlns:a16="http://schemas.microsoft.com/office/drawing/2014/main" val="445402644"/>
                    </a:ext>
                  </a:extLst>
                </a:gridCol>
              </a:tblGrid>
              <a:tr h="258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ASRH Costs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3744244"/>
                  </a:ext>
                </a:extLst>
              </a:tr>
              <a:tr h="258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Item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Cost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55178776"/>
                  </a:ext>
                </a:extLst>
              </a:tr>
              <a:tr h="258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Raspberry Pi 3 Model + </a:t>
                      </a:r>
                      <a:r>
                        <a:rPr lang="en-US" sz="1600" dirty="0" err="1">
                          <a:effectLst/>
                        </a:rPr>
                        <a:t>Picamera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48.99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9451344"/>
                  </a:ext>
                </a:extLst>
              </a:tr>
              <a:tr h="258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9g Micro Servo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  3.60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1662855"/>
                  </a:ext>
                </a:extLst>
              </a:tr>
              <a:tr h="258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Parallax Continuous Rotation Servos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27.98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8046621"/>
                  </a:ext>
                </a:extLst>
              </a:tr>
              <a:tr h="258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Arduino Trinket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10.00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3463822"/>
                  </a:ext>
                </a:extLst>
              </a:tr>
              <a:tr h="258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NeoPixel LEDs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15.00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2016207"/>
                  </a:ext>
                </a:extLst>
              </a:tr>
              <a:tr h="258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LASER Diodes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  0.60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754589"/>
                  </a:ext>
                </a:extLst>
              </a:tr>
              <a:tr h="258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TFT LCD Color Monitor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32.99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2444747"/>
                  </a:ext>
                </a:extLst>
              </a:tr>
              <a:tr h="258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Styrofoam Structure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35.96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1798636"/>
                  </a:ext>
                </a:extLst>
              </a:tr>
              <a:tr h="258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Nerf SecretStrike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  7.99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48794330"/>
                  </a:ext>
                </a:extLst>
              </a:tr>
              <a:tr h="258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Wireless Controller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25.99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94310420"/>
                  </a:ext>
                </a:extLst>
              </a:tr>
              <a:tr h="258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Configuration 1 PCB: L4978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45.42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223822"/>
                  </a:ext>
                </a:extLst>
              </a:tr>
              <a:tr h="258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Configuration 3 PCB: LM317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11.93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61753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RD-65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15.95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7365819"/>
                  </a:ext>
                </a:extLst>
              </a:tr>
              <a:tr h="258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 $ 282.40 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9723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1577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B46BC-FCB2-47D2-BA65-584E45571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Major System components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BB2C60-B55C-4E04-9F91-903DF7A6D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To achieve design goals and meet requirements, there are 3 major system components necessary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3 Motors (Pitch, Yaw, Gun)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LED Controller and LEDs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Microcontroller/Processor</a:t>
            </a:r>
          </a:p>
          <a:p>
            <a:pPr lvl="1"/>
            <a:endParaRPr lang="en-US"/>
          </a:p>
          <a:p>
            <a:pPr marL="457200" indent="-457200">
              <a:buFont typeface="+mj-lt"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59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8AEFC-FD21-48D7-9862-6E3136771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Major System Components: Motors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E9A43-B390-40DA-81B9-CFA139588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When selecting motors, the following factors were considered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The Yaw motor needed to be able to continuously rotate 360 degrees to meet design requirement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The Gun motor needed to be small enough to easily mount onto Nerf </a:t>
            </a:r>
            <a:r>
              <a:rPr lang="en-US" err="1"/>
              <a:t>SecretStrike</a:t>
            </a:r>
            <a:r>
              <a:rPr lang="en-US"/>
              <a:t>, but powerful enough to activate its trigger</a:t>
            </a:r>
          </a:p>
        </p:txBody>
      </p:sp>
    </p:spTree>
    <p:extLst>
      <p:ext uri="{BB962C8B-B14F-4D97-AF65-F5344CB8AC3E}">
        <p14:creationId xmlns:p14="http://schemas.microsoft.com/office/powerpoint/2010/main" val="2469467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CCF25-A2F4-4947-81C2-3C0510A0E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en-US"/>
              <a:t>Major system components: Motors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8ECC276-288E-49E4-A3B1-F2FEBE0429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9034368"/>
              </p:ext>
            </p:extLst>
          </p:nvPr>
        </p:nvGraphicFramePr>
        <p:xfrm>
          <a:off x="1141413" y="1840136"/>
          <a:ext cx="6301204" cy="334462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396845">
                  <a:extLst>
                    <a:ext uri="{9D8B030D-6E8A-4147-A177-3AD203B41FA5}">
                      <a16:colId xmlns:a16="http://schemas.microsoft.com/office/drawing/2014/main" val="3506107076"/>
                    </a:ext>
                  </a:extLst>
                </a:gridCol>
                <a:gridCol w="1676750">
                  <a:extLst>
                    <a:ext uri="{9D8B030D-6E8A-4147-A177-3AD203B41FA5}">
                      <a16:colId xmlns:a16="http://schemas.microsoft.com/office/drawing/2014/main" val="2544212713"/>
                    </a:ext>
                  </a:extLst>
                </a:gridCol>
                <a:gridCol w="1676750">
                  <a:extLst>
                    <a:ext uri="{9D8B030D-6E8A-4147-A177-3AD203B41FA5}">
                      <a16:colId xmlns:a16="http://schemas.microsoft.com/office/drawing/2014/main" val="793246840"/>
                    </a:ext>
                  </a:extLst>
                </a:gridCol>
                <a:gridCol w="1550859">
                  <a:extLst>
                    <a:ext uri="{9D8B030D-6E8A-4147-A177-3AD203B41FA5}">
                      <a16:colId xmlns:a16="http://schemas.microsoft.com/office/drawing/2014/main" val="453591974"/>
                    </a:ext>
                  </a:extLst>
                </a:gridCol>
              </a:tblGrid>
              <a:tr h="63603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Parallax Continuous Rotation Servo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9g Micro Servo Motor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VS-19 Pico Linear Servo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101875"/>
                  </a:ext>
                </a:extLst>
              </a:tr>
              <a:tr h="47702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Operating Voltage (V)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4.8-6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4-6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3.7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00605908"/>
                  </a:ext>
                </a:extLst>
              </a:tr>
              <a:tr h="48245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Torque (kg-cm)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2.73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1.3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0.06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17701"/>
                  </a:ext>
                </a:extLst>
              </a:tr>
              <a:tr h="31801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Weight (g)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42.5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3.7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3420321"/>
                  </a:ext>
                </a:extLst>
              </a:tr>
              <a:tr h="31801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Size (mm)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55.8x19x40.6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23.2x12.5x22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29x7.3x15.7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66104141"/>
                  </a:ext>
                </a:extLst>
              </a:tr>
              <a:tr h="79504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Signal Width (ms)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1.3-1.7 (determines rotation)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0.544-2.4 (determines position 0-180 degrees)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0.8-2.2 (determines position end to end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9621568"/>
                  </a:ext>
                </a:extLst>
              </a:tr>
              <a:tr h="31801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Price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Free ($13.99)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$3.56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$9.85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88098082"/>
                  </a:ext>
                </a:extLst>
              </a:tr>
            </a:tbl>
          </a:graphicData>
        </a:graphic>
      </p:graphicFrame>
      <p:pic>
        <p:nvPicPr>
          <p:cNvPr id="53" name="Picture 2" descr="Image result for parallax continuous rotation servo">
            <a:extLst>
              <a:ext uri="{FF2B5EF4-FFF2-40B4-BE49-F238E27FC236}">
                <a16:creationId xmlns:a16="http://schemas.microsoft.com/office/drawing/2014/main" id="{F68DE204-4657-4B44-A895-BC084B330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959" y="5184762"/>
            <a:ext cx="1651845" cy="164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s://www.robotshop.com/media/catalog/product/cache/1/image/900x900/9df78eab33525d08d6e5fb8d27136e95/9/g/9g-micro-servo-motor-4-8v.png">
            <a:extLst>
              <a:ext uri="{FF2B5EF4-FFF2-40B4-BE49-F238E27FC236}">
                <a16:creationId xmlns:a16="http://schemas.microsoft.com/office/drawing/2014/main" id="{5F11FC52-B6CB-4B62-B747-12253BB4B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04" y="5184761"/>
            <a:ext cx="1647027" cy="164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vs-19 pico linear servo">
            <a:extLst>
              <a:ext uri="{FF2B5EF4-FFF2-40B4-BE49-F238E27FC236}">
                <a16:creationId xmlns:a16="http://schemas.microsoft.com/office/drawing/2014/main" id="{B7782B96-3149-48B1-A35B-33A1DA251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831" y="5184760"/>
            <a:ext cx="1670786" cy="164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98CF73-3067-45F8-8768-6DEC83999629}"/>
              </a:ext>
            </a:extLst>
          </p:cNvPr>
          <p:cNvSpPr txBox="1"/>
          <p:nvPr/>
        </p:nvSpPr>
        <p:spPr>
          <a:xfrm>
            <a:off x="7554897" y="1840136"/>
            <a:ext cx="409260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For the Yaw motor, the obvious choice was the Parallax motor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/>
              <a:t>Had 360 degree rotation capability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/>
              <a:t>Several already on hand from past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For the Pitch motor, Parallax was also selected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/>
              <a:t>9g Micro Servo was initially considered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/>
              <a:t>Decided that having Pitch and Yaw on identical control scheme would make things easier in the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For the Gun motor, 9g Micro Servo was selected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/>
              <a:t>Originally designed for VS-19, but had inadequate </a:t>
            </a:r>
            <a:r>
              <a:rPr lang="en-US"/>
              <a:t>torque</a:t>
            </a:r>
          </a:p>
        </p:txBody>
      </p:sp>
    </p:spTree>
    <p:extLst>
      <p:ext uri="{BB962C8B-B14F-4D97-AF65-F5344CB8AC3E}">
        <p14:creationId xmlns:p14="http://schemas.microsoft.com/office/powerpoint/2010/main" val="34722668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413F838FE3D9469E2E3CC63D3229B3" ma:contentTypeVersion="3" ma:contentTypeDescription="Create a new document." ma:contentTypeScope="" ma:versionID="3e1c4c400053ccc74f5561e85d4978d6">
  <xsd:schema xmlns:xsd="http://www.w3.org/2001/XMLSchema" xmlns:xs="http://www.w3.org/2001/XMLSchema" xmlns:p="http://schemas.microsoft.com/office/2006/metadata/properties" xmlns:ns2="4cb9ac2d-67b5-4a73-97f5-9d65bd378c0d" targetNamespace="http://schemas.microsoft.com/office/2006/metadata/properties" ma:root="true" ma:fieldsID="9663aaefd341beeed20d2499b976b994" ns2:_="">
    <xsd:import namespace="4cb9ac2d-67b5-4a73-97f5-9d65bd378c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Descip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b9ac2d-67b5-4a73-97f5-9d65bd378c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Desciption" ma:index="10" nillable="true" ma:displayName="Desciption" ma:description="These are the schematics and board &#10;I have currently. Routing the board is difficult with so many pin connection for the LED" ma:internalName="Desciption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iption xmlns="4cb9ac2d-67b5-4a73-97f5-9d65bd378c0d" xsi:nil="true"/>
  </documentManagement>
</p:properties>
</file>

<file path=customXml/itemProps1.xml><?xml version="1.0" encoding="utf-8"?>
<ds:datastoreItem xmlns:ds="http://schemas.openxmlformats.org/officeDocument/2006/customXml" ds:itemID="{92173967-D0DC-419A-91D0-EA6E14E22C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13CB0A-CAC9-4F2A-8BE8-C10C098A4C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b9ac2d-67b5-4a73-97f5-9d65bd378c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10849C4-1EC4-4063-9215-BDF6A83C9CC2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4cb9ac2d-67b5-4a73-97f5-9d65bd378c0d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3069</Words>
  <Application>Microsoft Office PowerPoint</Application>
  <PresentationFormat>Widescreen</PresentationFormat>
  <Paragraphs>770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5" baseType="lpstr">
      <vt:lpstr>Arial</vt:lpstr>
      <vt:lpstr>Calibri</vt:lpstr>
      <vt:lpstr>Times</vt:lpstr>
      <vt:lpstr>Times New Roman</vt:lpstr>
      <vt:lpstr>Trebuchet MS</vt:lpstr>
      <vt:lpstr>Tw Cen MT</vt:lpstr>
      <vt:lpstr>Wingdings</vt:lpstr>
      <vt:lpstr>Circuit</vt:lpstr>
      <vt:lpstr>Arcadia Spider Robotic Hub </vt:lpstr>
      <vt:lpstr>Agenda</vt:lpstr>
      <vt:lpstr>Motivation</vt:lpstr>
      <vt:lpstr>The Idea</vt:lpstr>
      <vt:lpstr>Our Project</vt:lpstr>
      <vt:lpstr>Design goals and requirement specifications</vt:lpstr>
      <vt:lpstr>Major System components</vt:lpstr>
      <vt:lpstr>Major System Components: Motors</vt:lpstr>
      <vt:lpstr>Major system components: Motors</vt:lpstr>
      <vt:lpstr>LED Controller Goals</vt:lpstr>
      <vt:lpstr>LED Controllers</vt:lpstr>
      <vt:lpstr>Arduino Trinket PRO</vt:lpstr>
      <vt:lpstr>Arduino Neopixels</vt:lpstr>
      <vt:lpstr>Major System Components: Microcontrollers/Processors</vt:lpstr>
      <vt:lpstr>Major System Components: Microcontrollers/Processors</vt:lpstr>
      <vt:lpstr>Functional Block Diagram</vt:lpstr>
      <vt:lpstr>Functional Block Diagram</vt:lpstr>
      <vt:lpstr>Arduino Trinket Programming</vt:lpstr>
      <vt:lpstr>Program Function Table</vt:lpstr>
      <vt:lpstr>Functional Block Diagram</vt:lpstr>
      <vt:lpstr>MSP430 motor control</vt:lpstr>
      <vt:lpstr>MSP430 Motor control </vt:lpstr>
      <vt:lpstr>MSP430 Motor control</vt:lpstr>
      <vt:lpstr>MSP430 Motor control</vt:lpstr>
      <vt:lpstr>MSP430 Motor control</vt:lpstr>
      <vt:lpstr>MSP430 Motor control</vt:lpstr>
      <vt:lpstr>MSP430 Motor control</vt:lpstr>
      <vt:lpstr>MSP430 Motor control</vt:lpstr>
      <vt:lpstr>MSP430 Motor control</vt:lpstr>
      <vt:lpstr>Functional Block Diagram</vt:lpstr>
      <vt:lpstr>Raspberry Pi + Camera</vt:lpstr>
      <vt:lpstr>Computer Vision methods</vt:lpstr>
      <vt:lpstr>Color Detection</vt:lpstr>
      <vt:lpstr>Color Detection and Tracking Implementation</vt:lpstr>
      <vt:lpstr>Face Detection using Haar Cascades</vt:lpstr>
      <vt:lpstr>Face Detection Implementation</vt:lpstr>
      <vt:lpstr>Visual servoing</vt:lpstr>
      <vt:lpstr>User control</vt:lpstr>
      <vt:lpstr>User control</vt:lpstr>
      <vt:lpstr>Functional Block Diagram</vt:lpstr>
      <vt:lpstr>Power Requirements</vt:lpstr>
      <vt:lpstr>AC-DC Converter</vt:lpstr>
      <vt:lpstr>Power Supply Selection</vt:lpstr>
      <vt:lpstr>Power Supply</vt:lpstr>
      <vt:lpstr>Power Block Diagram</vt:lpstr>
      <vt:lpstr>Power Block Diagram</vt:lpstr>
      <vt:lpstr>L4978 Voltage regulator</vt:lpstr>
      <vt:lpstr>L 4978 Voltage regulator</vt:lpstr>
      <vt:lpstr>LM 317 Voltage regulator </vt:lpstr>
      <vt:lpstr>LM 317 Voltage regulator </vt:lpstr>
      <vt:lpstr>Printed Circuit board (PCB) design</vt:lpstr>
      <vt:lpstr>Configuration 1- L4978 (4 regulators)</vt:lpstr>
      <vt:lpstr>Configuration 1- L4978 (4 regulators)</vt:lpstr>
      <vt:lpstr>Configuration 1- L4978 (4 regulators)</vt:lpstr>
      <vt:lpstr>Configuration 1- L4978 (4 regulators)</vt:lpstr>
      <vt:lpstr>Configuration 2- LM317 (4 regulators)</vt:lpstr>
      <vt:lpstr>Configuration 2- LM317 (4 regulators)</vt:lpstr>
      <vt:lpstr>Configuration 2- LM317 (4 regulators)</vt:lpstr>
      <vt:lpstr>Configuration 3 – LM317 (2 regulators)</vt:lpstr>
      <vt:lpstr>Configuration 3 – LM317 (2 regulators)</vt:lpstr>
      <vt:lpstr>Configuration 3 – LM317 (2 regulators)</vt:lpstr>
      <vt:lpstr>Structure</vt:lpstr>
      <vt:lpstr>Structure</vt:lpstr>
      <vt:lpstr>Structure</vt:lpstr>
      <vt:lpstr>Structure</vt:lpstr>
      <vt:lpstr>Work distribution</vt:lpstr>
      <vt:lpstr>Finances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Arcadia Spider Robotic Hub </dc:title>
  <cp:lastModifiedBy>Steven Solis</cp:lastModifiedBy>
  <cp:revision>4</cp:revision>
  <dcterms:modified xsi:type="dcterms:W3CDTF">2018-04-16T16:23:28Z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0x01010016413F838FE3D9469E2E3CC63D3229B3</vt:lpwstr>
  </property>
</Properties>
</file>