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850" autoAdjust="0"/>
  </p:normalViewPr>
  <p:slideViewPr>
    <p:cSldViewPr snapToGrid="0" snapToObjects="1">
      <p:cViewPr varScale="1">
        <p:scale>
          <a:sx n="50" d="100"/>
          <a:sy n="50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2112-BB84-854F-BE5D-67310D1492F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B7FF-0A6B-644D-8FB1-9AEE9B818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tiff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tif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tiff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749"/>
          <a:stretch/>
        </p:blipFill>
        <p:spPr>
          <a:xfrm>
            <a:off x="193300" y="0"/>
            <a:ext cx="11998700" cy="2614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420594">
            <a:off x="2712836" y="1134480"/>
            <a:ext cx="652668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Antenna &amp; </a:t>
            </a:r>
            <a:r>
              <a:rPr lang="en-US" sz="700" dirty="0" smtClean="0"/>
              <a:t>Conditioning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 rot="21092458">
            <a:off x="7312161" y="736698"/>
            <a:ext cx="812687" cy="5137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Energy Harvesting 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 rot="21306880">
            <a:off x="8331757" y="632244"/>
            <a:ext cx="812687" cy="5137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Power Delivery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533451" y="1179623"/>
            <a:ext cx="652668" cy="5372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800" dirty="0" smtClean="0"/>
              <a:t>Alternative </a:t>
            </a:r>
            <a:r>
              <a:rPr lang="en-US" sz="1000" dirty="0" smtClean="0"/>
              <a:t>Source</a:t>
            </a:r>
          </a:p>
          <a:p>
            <a:pPr algn="ctr"/>
            <a:endParaRPr lang="en-US" sz="1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31064" y="1594022"/>
            <a:ext cx="0" cy="10207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54059" y="1712731"/>
            <a:ext cx="0" cy="90204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21016" y="1270317"/>
            <a:ext cx="0" cy="134445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738100" y="1179625"/>
            <a:ext cx="0" cy="14351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09595" y="2614773"/>
            <a:ext cx="160615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Collects and conditions RF signals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2902" y="2614773"/>
            <a:ext cx="1726114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Manages Solar </a:t>
            </a:r>
          </a:p>
          <a:p>
            <a:pPr algn="ctr"/>
            <a:r>
              <a:rPr lang="en-US" sz="1200" dirty="0" smtClean="0"/>
              <a:t>&amp; Thermoelectric source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6747" y="2614773"/>
            <a:ext cx="2015873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Converts RF signals to power </a:t>
            </a:r>
          </a:p>
          <a:p>
            <a:pPr algn="ctr"/>
            <a:r>
              <a:rPr lang="en-US" sz="1200" dirty="0" smtClean="0"/>
              <a:t>via </a:t>
            </a:r>
            <a:r>
              <a:rPr lang="en-US" sz="1200" dirty="0" err="1" smtClean="0"/>
              <a:t>Powercast</a:t>
            </a:r>
            <a:r>
              <a:rPr lang="en-US" sz="1200" dirty="0" smtClean="0"/>
              <a:t> 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5925" y="2614773"/>
            <a:ext cx="2103516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Controls, monitors, and delivers power to insulin pump</a:t>
            </a:r>
          </a:p>
        </p:txBody>
      </p:sp>
    </p:spTree>
    <p:extLst>
      <p:ext uri="{BB962C8B-B14F-4D97-AF65-F5344CB8AC3E}">
        <p14:creationId xmlns:p14="http://schemas.microsoft.com/office/powerpoint/2010/main" val="399554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136" y="3813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RF Signal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47" y="2065555"/>
            <a:ext cx="3584955" cy="36233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496620" y="934948"/>
            <a:ext cx="2013601" cy="257710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7408" y="72124"/>
            <a:ext cx="173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 Signals Received to belt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2" y="473133"/>
            <a:ext cx="2528445" cy="189633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013735" y="3512051"/>
            <a:ext cx="2496486" cy="240586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962" y="5878898"/>
            <a:ext cx="1387924" cy="99395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9" idx="1"/>
          </p:cNvCxnSpPr>
          <p:nvPr/>
        </p:nvCxnSpPr>
        <p:spPr>
          <a:xfrm>
            <a:off x="4758048" y="3734755"/>
            <a:ext cx="1180134" cy="3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38182" y="3401601"/>
            <a:ext cx="1253447" cy="67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Rectifier </a:t>
            </a:r>
            <a:r>
              <a:rPr lang="en-US" sz="1000" i="1" dirty="0" smtClean="0"/>
              <a:t>Noise </a:t>
            </a:r>
            <a:r>
              <a:rPr lang="en-US" sz="1000" i="1" dirty="0" smtClean="0">
                <a:sym typeface="Wingdings"/>
              </a:rPr>
              <a:t></a:t>
            </a:r>
            <a:r>
              <a:rPr lang="en-US" sz="1000" i="1" dirty="0" smtClean="0"/>
              <a:t> DC</a:t>
            </a:r>
            <a:endParaRPr lang="en-US" sz="1000" i="1" dirty="0"/>
          </a:p>
        </p:txBody>
      </p:sp>
      <p:sp>
        <p:nvSpPr>
          <p:cNvPr id="20" name="Rectangle 19"/>
          <p:cNvSpPr/>
          <p:nvPr/>
        </p:nvSpPr>
        <p:spPr>
          <a:xfrm>
            <a:off x="5938181" y="4449742"/>
            <a:ext cx="1253447" cy="67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 Signals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24936" y="3482941"/>
            <a:ext cx="2797808" cy="1883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18" y="2573775"/>
            <a:ext cx="2422915" cy="2321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321" l="15812" r="83191"/>
                    </a14:imgEffect>
                  </a14:imgLayer>
                </a14:imgProps>
              </a:ext>
            </a:extLst>
          </a:blip>
          <a:srcRect l="18007" r="15898"/>
          <a:stretch/>
        </p:blipFill>
        <p:spPr>
          <a:xfrm>
            <a:off x="262368" y="5100043"/>
            <a:ext cx="2326213" cy="16845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38181" y="108437"/>
            <a:ext cx="22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3) Signals Conditioned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/>
          <p:cNvCxnSpPr>
            <a:stCxn id="19" idx="2"/>
            <a:endCxn id="20" idx="0"/>
          </p:cNvCxnSpPr>
          <p:nvPr/>
        </p:nvCxnSpPr>
        <p:spPr>
          <a:xfrm flipH="1">
            <a:off x="6564905" y="4074558"/>
            <a:ext cx="1" cy="3751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40414" y="5494192"/>
            <a:ext cx="1253447" cy="67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Modulate to 900Mhz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0" idx="2"/>
            <a:endCxn id="33" idx="0"/>
          </p:cNvCxnSpPr>
          <p:nvPr/>
        </p:nvCxnSpPr>
        <p:spPr>
          <a:xfrm>
            <a:off x="6564905" y="5122699"/>
            <a:ext cx="2233" cy="3714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87156" y="108437"/>
            <a:ext cx="15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chemeClr val="accent6"/>
                </a:solidFill>
              </a:rPr>
              <a:t>) Energy Harvested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40454" y="3152636"/>
            <a:ext cx="1253447" cy="6729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Powercast IC</a:t>
            </a:r>
            <a:endParaRPr lang="en-US" sz="1000" i="1" dirty="0"/>
          </a:p>
        </p:txBody>
      </p:sp>
      <p:cxnSp>
        <p:nvCxnSpPr>
          <p:cNvPr id="41" name="Elbow Connector 40"/>
          <p:cNvCxnSpPr>
            <a:stCxn id="33" idx="3"/>
            <a:endCxn id="39" idx="1"/>
          </p:cNvCxnSpPr>
          <p:nvPr/>
        </p:nvCxnSpPr>
        <p:spPr>
          <a:xfrm flipV="1">
            <a:off x="7193861" y="3489115"/>
            <a:ext cx="1046593" cy="234155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151506" y="113652"/>
            <a:ext cx="15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5) Power Conditioned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151506" y="3152636"/>
            <a:ext cx="1253447" cy="6729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Controls</a:t>
            </a:r>
            <a:endParaRPr lang="en-US" sz="1000" i="1" dirty="0"/>
          </a:p>
        </p:txBody>
      </p:sp>
      <p:cxnSp>
        <p:nvCxnSpPr>
          <p:cNvPr id="55" name="Straight Arrow Connector 54"/>
          <p:cNvCxnSpPr>
            <a:stCxn id="39" idx="3"/>
            <a:endCxn id="54" idx="1"/>
          </p:cNvCxnSpPr>
          <p:nvPr/>
        </p:nvCxnSpPr>
        <p:spPr>
          <a:xfrm>
            <a:off x="9493901" y="3489115"/>
            <a:ext cx="65760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0151506" y="4186944"/>
            <a:ext cx="1253447" cy="6729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Monitor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0778230" y="3811760"/>
            <a:ext cx="1" cy="3751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4" y="916971"/>
            <a:ext cx="2421276" cy="22425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1902" y="1230511"/>
            <a:ext cx="3589962" cy="192212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 descr="Image result for insulin pump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23333"/>
          <a:stretch/>
        </p:blipFill>
        <p:spPr bwMode="auto">
          <a:xfrm>
            <a:off x="9647197" y="5242039"/>
            <a:ext cx="1889434" cy="11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>
            <a:off x="10778230" y="4859901"/>
            <a:ext cx="0" cy="7186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474851" y="3811760"/>
            <a:ext cx="657605" cy="3751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40453" y="3999352"/>
            <a:ext cx="1284329" cy="1023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Solar </a:t>
            </a:r>
            <a:r>
              <a:rPr lang="en-US" sz="1200" dirty="0" smtClean="0">
                <a:solidFill>
                  <a:schemeClr val="bg1"/>
                </a:solidFill>
              </a:rPr>
              <a:t>or Thermo-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electric Backup </a:t>
            </a:r>
            <a:r>
              <a:rPr lang="en-US" sz="1200" dirty="0">
                <a:solidFill>
                  <a:schemeClr val="bg1"/>
                </a:solidFill>
              </a:rPr>
              <a:t>Energy Source</a:t>
            </a:r>
          </a:p>
        </p:txBody>
      </p:sp>
    </p:spTree>
    <p:extLst>
      <p:ext uri="{BB962C8B-B14F-4D97-AF65-F5344CB8AC3E}">
        <p14:creationId xmlns:p14="http://schemas.microsoft.com/office/powerpoint/2010/main" val="69412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01" y="513568"/>
            <a:ext cx="1390389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Cellular Receiving Signals                  (-90dbm)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69101" y="1791222"/>
            <a:ext cx="1390389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Cellular Transmit Signals (36dbm)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9101" y="3068876"/>
            <a:ext cx="1390389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Wifi</a:t>
            </a:r>
            <a:r>
              <a:rPr lang="en-US" sz="1600" dirty="0" smtClean="0"/>
              <a:t> Signal Receiving            (-60dbm)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6668998" y="143123"/>
            <a:ext cx="1274852" cy="8110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Solar </a:t>
            </a:r>
            <a:r>
              <a:rPr lang="en-US" sz="1200" dirty="0" smtClean="0">
                <a:solidFill>
                  <a:schemeClr val="bg1"/>
                </a:solidFill>
              </a:rPr>
              <a:t>or Thermo-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electric Backup </a:t>
            </a:r>
            <a:r>
              <a:rPr lang="en-US" sz="1200" dirty="0">
                <a:solidFill>
                  <a:schemeClr val="bg1"/>
                </a:solidFill>
              </a:rPr>
              <a:t>Energy 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71" y="68893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Sources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1966586" y="513568"/>
            <a:ext cx="1209751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50 Ω </a:t>
            </a:r>
            <a:r>
              <a:rPr lang="en-US" sz="1600" dirty="0" smtClean="0"/>
              <a:t>antenna; </a:t>
            </a:r>
            <a:endParaRPr lang="en-US" sz="1600" dirty="0"/>
          </a:p>
          <a:p>
            <a:pPr algn="ctr"/>
            <a:r>
              <a:rPr lang="en-US" sz="1600" dirty="0" smtClean="0"/>
              <a:t>0.158m </a:t>
            </a:r>
            <a:r>
              <a:rPr lang="en-US" sz="1600" dirty="0"/>
              <a:t>Cu </a:t>
            </a:r>
            <a:r>
              <a:rPr lang="en-US" sz="1600" dirty="0" smtClean="0"/>
              <a:t>wire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1966586" y="1791222"/>
            <a:ext cx="1209751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50 Ω </a:t>
            </a:r>
            <a:r>
              <a:rPr lang="en-US" sz="1600" dirty="0" smtClean="0"/>
              <a:t>antenna; </a:t>
            </a:r>
            <a:endParaRPr lang="en-US" sz="1600" dirty="0"/>
          </a:p>
          <a:p>
            <a:pPr algn="ctr"/>
            <a:r>
              <a:rPr lang="en-US" sz="1600" dirty="0" smtClean="0"/>
              <a:t>0.158m </a:t>
            </a:r>
            <a:r>
              <a:rPr lang="en-US" sz="1600" dirty="0"/>
              <a:t>Cu wire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66586" y="3068876"/>
            <a:ext cx="1209751" cy="107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50 Ω </a:t>
            </a:r>
            <a:r>
              <a:rPr lang="en-US" sz="1600" dirty="0" smtClean="0"/>
              <a:t>antenna; </a:t>
            </a:r>
          </a:p>
          <a:p>
            <a:pPr algn="ctr"/>
            <a:r>
              <a:rPr lang="en-US" sz="1600" dirty="0" smtClean="0"/>
              <a:t>0.059m Cu wire</a:t>
            </a:r>
            <a:endParaRPr lang="en-US" sz="1600" dirty="0"/>
          </a:p>
        </p:txBody>
      </p:sp>
      <p:cxnSp>
        <p:nvCxnSpPr>
          <p:cNvPr id="10" name="Straight Connector 9"/>
          <p:cNvCxnSpPr>
            <a:stCxn id="2" idx="3"/>
            <a:endCxn id="40" idx="1"/>
          </p:cNvCxnSpPr>
          <p:nvPr/>
        </p:nvCxnSpPr>
        <p:spPr>
          <a:xfrm>
            <a:off x="1559490" y="1049056"/>
            <a:ext cx="407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2" idx="3"/>
            <a:endCxn id="42" idx="1"/>
          </p:cNvCxnSpPr>
          <p:nvPr/>
        </p:nvCxnSpPr>
        <p:spPr>
          <a:xfrm>
            <a:off x="1559490" y="2326710"/>
            <a:ext cx="407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5" idx="3"/>
            <a:endCxn id="43" idx="1"/>
          </p:cNvCxnSpPr>
          <p:nvPr/>
        </p:nvCxnSpPr>
        <p:spPr>
          <a:xfrm>
            <a:off x="1559490" y="3604364"/>
            <a:ext cx="407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3"/>
          </p:cNvCxnSpPr>
          <p:nvPr/>
        </p:nvCxnSpPr>
        <p:spPr>
          <a:xfrm flipV="1">
            <a:off x="3176337" y="683129"/>
            <a:ext cx="407096" cy="365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86782" y="50774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Signal Conditioning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3433" y="544711"/>
            <a:ext cx="1209751" cy="9013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Rectifier</a:t>
            </a:r>
          </a:p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Diode + </a:t>
            </a:r>
            <a:r>
              <a:rPr lang="en-US" sz="1400" dirty="0" smtClean="0"/>
              <a:t>Capacitor (</a:t>
            </a:r>
            <a:r>
              <a:rPr lang="en-US" sz="1400" dirty="0" err="1" smtClean="0"/>
              <a:t>nF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186782" y="1948317"/>
            <a:ext cx="407096" cy="365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93878" y="1791223"/>
            <a:ext cx="1209751" cy="9200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Rectifier</a:t>
            </a:r>
          </a:p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Diode + Capacitor (</a:t>
            </a:r>
            <a:r>
              <a:rPr lang="en-US" sz="1400" dirty="0" err="1"/>
              <a:t>nF</a:t>
            </a:r>
            <a:r>
              <a:rPr lang="en-US" sz="1400" dirty="0"/>
              <a:t>)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3176337" y="3230219"/>
            <a:ext cx="407096" cy="365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583433" y="3105615"/>
            <a:ext cx="1209751" cy="8875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Rectifier</a:t>
            </a:r>
          </a:p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Diode + Capacitor (</a:t>
            </a:r>
            <a:r>
              <a:rPr lang="en-US" sz="1400" dirty="0" err="1"/>
              <a:t>nF</a:t>
            </a:r>
            <a:r>
              <a:rPr lang="en-US" sz="1400" dirty="0"/>
              <a:t>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176429" y="492800"/>
            <a:ext cx="1260765" cy="621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DC Voltage Combination</a:t>
            </a:r>
            <a:endParaRPr lang="en-US" sz="1400" dirty="0"/>
          </a:p>
        </p:txBody>
      </p:sp>
      <p:cxnSp>
        <p:nvCxnSpPr>
          <p:cNvPr id="86" name="Straight Connector 85"/>
          <p:cNvCxnSpPr>
            <a:stCxn id="73" idx="3"/>
            <a:endCxn id="84" idx="1"/>
          </p:cNvCxnSpPr>
          <p:nvPr/>
        </p:nvCxnSpPr>
        <p:spPr>
          <a:xfrm flipV="1">
            <a:off x="4793184" y="803684"/>
            <a:ext cx="383245" cy="191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8" idx="3"/>
            <a:endCxn id="84" idx="1"/>
          </p:cNvCxnSpPr>
          <p:nvPr/>
        </p:nvCxnSpPr>
        <p:spPr>
          <a:xfrm flipV="1">
            <a:off x="4803629" y="803684"/>
            <a:ext cx="372800" cy="1447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2" idx="3"/>
            <a:endCxn id="84" idx="1"/>
          </p:cNvCxnSpPr>
          <p:nvPr/>
        </p:nvCxnSpPr>
        <p:spPr>
          <a:xfrm flipV="1">
            <a:off x="4793184" y="803684"/>
            <a:ext cx="383245" cy="274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186874" y="1351419"/>
            <a:ext cx="1260765" cy="74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Frequency Modulation IC to 900Mhz</a:t>
            </a:r>
            <a:endParaRPr lang="en-US" sz="14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29" y="2360292"/>
            <a:ext cx="3049699" cy="163286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cxnSp>
        <p:nvCxnSpPr>
          <p:cNvPr id="99" name="Straight Connector 98"/>
          <p:cNvCxnSpPr/>
          <p:nvPr/>
        </p:nvCxnSpPr>
        <p:spPr>
          <a:xfrm>
            <a:off x="5308600" y="2094614"/>
            <a:ext cx="323850" cy="945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460892"/>
            <a:ext cx="2944023" cy="252424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02" name="Elbow Connector 101"/>
          <p:cNvCxnSpPr/>
          <p:nvPr/>
        </p:nvCxnSpPr>
        <p:spPr>
          <a:xfrm rot="5400000" flipH="1" flipV="1">
            <a:off x="7601972" y="2026108"/>
            <a:ext cx="1085731" cy="832336"/>
          </a:xfrm>
          <a:prstGeom prst="bentConnector3">
            <a:avLst>
              <a:gd name="adj1" fmla="val 1004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661967" y="2937079"/>
            <a:ext cx="0" cy="366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0660283" y="2937079"/>
            <a:ext cx="0" cy="366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9383232" y="3105615"/>
            <a:ext cx="1504507" cy="5726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Microprocessor Controller  </a:t>
            </a:r>
            <a:endParaRPr lang="en-US" sz="1400" dirty="0"/>
          </a:p>
        </p:txBody>
      </p:sp>
      <p:cxnSp>
        <p:nvCxnSpPr>
          <p:cNvPr id="114" name="Elbow Connector 113"/>
          <p:cNvCxnSpPr>
            <a:stCxn id="109" idx="1"/>
          </p:cNvCxnSpPr>
          <p:nvPr/>
        </p:nvCxnSpPr>
        <p:spPr>
          <a:xfrm rot="10800000">
            <a:off x="7728670" y="2138646"/>
            <a:ext cx="1654563" cy="1253273"/>
          </a:xfrm>
          <a:prstGeom prst="bentConnector3">
            <a:avLst>
              <a:gd name="adj1" fmla="val 599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9123028" y="5077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Conditioning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9" name="Straight Connector 118"/>
          <p:cNvCxnSpPr>
            <a:stCxn id="84" idx="2"/>
            <a:endCxn id="96" idx="0"/>
          </p:cNvCxnSpPr>
          <p:nvPr/>
        </p:nvCxnSpPr>
        <p:spPr>
          <a:xfrm>
            <a:off x="5806812" y="1114567"/>
            <a:ext cx="10445" cy="236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1470016" y="460357"/>
            <a:ext cx="639434" cy="1025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Storage</a:t>
            </a:r>
            <a:endParaRPr lang="en-US" sz="1100" dirty="0"/>
          </a:p>
        </p:txBody>
      </p:sp>
      <p:cxnSp>
        <p:nvCxnSpPr>
          <p:cNvPr id="130" name="Elbow Connector 129"/>
          <p:cNvCxnSpPr>
            <a:endCxn id="92" idx="1"/>
          </p:cNvCxnSpPr>
          <p:nvPr/>
        </p:nvCxnSpPr>
        <p:spPr>
          <a:xfrm rot="16200000" flipH="1">
            <a:off x="6755663" y="1060470"/>
            <a:ext cx="427361" cy="214734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8007487" y="1196672"/>
            <a:ext cx="567995" cy="10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561006" y="866008"/>
            <a:ext cx="7042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Solar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8555951" y="1617590"/>
            <a:ext cx="704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RF Energy</a:t>
            </a:r>
            <a:endParaRPr lang="en-US" sz="1000" dirty="0"/>
          </a:p>
        </p:txBody>
      </p:sp>
      <p:cxnSp>
        <p:nvCxnSpPr>
          <p:cNvPr id="137" name="Elbow Connector 136"/>
          <p:cNvCxnSpPr>
            <a:endCxn id="142" idx="3"/>
          </p:cNvCxnSpPr>
          <p:nvPr/>
        </p:nvCxnSpPr>
        <p:spPr>
          <a:xfrm rot="5400000">
            <a:off x="9706833" y="3000264"/>
            <a:ext cx="2935827" cy="574014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9199702" y="3802120"/>
            <a:ext cx="1685037" cy="628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App NFC Monitor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9202702" y="4440697"/>
            <a:ext cx="1685037" cy="628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Monitor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076710" y="1059437"/>
            <a:ext cx="961871" cy="6441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Source/Load Impedance Controller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>
            <a:stCxn id="141" idx="2"/>
            <a:endCxn id="142" idx="0"/>
          </p:cNvCxnSpPr>
          <p:nvPr/>
        </p:nvCxnSpPr>
        <p:spPr>
          <a:xfrm>
            <a:off x="10042221" y="4431096"/>
            <a:ext cx="3000" cy="9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7029693" y="4440697"/>
            <a:ext cx="1685037" cy="628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Hardwire Connection</a:t>
            </a:r>
            <a:endParaRPr lang="en-US" dirty="0"/>
          </a:p>
        </p:txBody>
      </p:sp>
      <p:cxnSp>
        <p:nvCxnSpPr>
          <p:cNvPr id="149" name="Straight Connector 148"/>
          <p:cNvCxnSpPr>
            <a:stCxn id="142" idx="1"/>
            <a:endCxn id="147" idx="3"/>
          </p:cNvCxnSpPr>
          <p:nvPr/>
        </p:nvCxnSpPr>
        <p:spPr>
          <a:xfrm flipH="1">
            <a:off x="8714730" y="4755185"/>
            <a:ext cx="4879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4891646" y="4440697"/>
            <a:ext cx="1685037" cy="628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5V Insulin Pump (load)</a:t>
            </a:r>
            <a:endParaRPr lang="en-US" dirty="0"/>
          </a:p>
        </p:txBody>
      </p:sp>
      <p:cxnSp>
        <p:nvCxnSpPr>
          <p:cNvPr id="153" name="Straight Connector 152"/>
          <p:cNvCxnSpPr>
            <a:stCxn id="147" idx="1"/>
            <a:endCxn id="151" idx="3"/>
          </p:cNvCxnSpPr>
          <p:nvPr/>
        </p:nvCxnSpPr>
        <p:spPr>
          <a:xfrm flipH="1">
            <a:off x="6576683" y="4755185"/>
            <a:ext cx="4530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1379200" y="3802824"/>
            <a:ext cx="730250" cy="8390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</a:t>
            </a:r>
            <a:r>
              <a:rPr lang="en-US" sz="1600" dirty="0" err="1" smtClean="0"/>
              <a:t>Regu-lator</a:t>
            </a:r>
            <a:endParaRPr lang="en-US" sz="1600" dirty="0"/>
          </a:p>
        </p:txBody>
      </p:sp>
      <p:sp>
        <p:nvSpPr>
          <p:cNvPr id="155" name="Rectangle 154"/>
          <p:cNvSpPr/>
          <p:nvPr/>
        </p:nvSpPr>
        <p:spPr>
          <a:xfrm>
            <a:off x="11379200" y="2571750"/>
            <a:ext cx="730250" cy="9901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Control Voltage w/ output Resistor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048250" y="3949352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Energy Harvesting - </a:t>
            </a:r>
            <a:r>
              <a:rPr lang="en-US" b="1" dirty="0" err="1" smtClean="0">
                <a:solidFill>
                  <a:schemeClr val="accent6"/>
                </a:solidFill>
              </a:rPr>
              <a:t>PowerCast</a:t>
            </a:r>
            <a:r>
              <a:rPr lang="en-US" b="1" dirty="0" smtClean="0">
                <a:solidFill>
                  <a:schemeClr val="accent6"/>
                </a:solidFill>
              </a:rPr>
              <a:t> IC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202</Words>
  <Application>Microsoft Office PowerPoint</Application>
  <PresentationFormat>Widescreen</PresentationFormat>
  <Paragraphs>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Sleppy</dc:creator>
  <cp:lastModifiedBy>Joe Sleppy</cp:lastModifiedBy>
  <cp:revision>26</cp:revision>
  <dcterms:created xsi:type="dcterms:W3CDTF">2017-09-08T06:06:47Z</dcterms:created>
  <dcterms:modified xsi:type="dcterms:W3CDTF">2017-10-06T01:52:46Z</dcterms:modified>
</cp:coreProperties>
</file>