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68" r:id="rId2"/>
    <p:sldId id="269" r:id="rId3"/>
    <p:sldId id="270" r:id="rId4"/>
    <p:sldId id="280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89" r:id="rId15"/>
    <p:sldId id="305" r:id="rId16"/>
    <p:sldId id="306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07" r:id="rId25"/>
    <p:sldId id="308" r:id="rId26"/>
    <p:sldId id="309" r:id="rId27"/>
    <p:sldId id="290" r:id="rId28"/>
    <p:sldId id="291" r:id="rId29"/>
    <p:sldId id="292" r:id="rId30"/>
    <p:sldId id="295" r:id="rId31"/>
    <p:sldId id="294" r:id="rId32"/>
    <p:sldId id="310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Research</c:v>
                </c:pt>
                <c:pt idx="2">
                  <c:v>Design</c:v>
                </c:pt>
                <c:pt idx="3">
                  <c:v>Prototyping</c:v>
                </c:pt>
                <c:pt idx="4">
                  <c:v>Testing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0.30000000000000004</c:v>
                </c:pt>
                <c:pt idx="1">
                  <c:v>0.9</c:v>
                </c:pt>
                <c:pt idx="2">
                  <c:v>0.60000000000000009</c:v>
                </c:pt>
                <c:pt idx="3">
                  <c:v>0.4</c:v>
                </c:pt>
                <c:pt idx="4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4-42CD-8B2C-6000A516F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227520"/>
        <c:axId val="119229056"/>
      </c:barChart>
      <c:catAx>
        <c:axId val="1192275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9229056"/>
        <c:crosses val="autoZero"/>
        <c:auto val="1"/>
        <c:lblAlgn val="ctr"/>
        <c:lblOffset val="100"/>
        <c:noMultiLvlLbl val="0"/>
      </c:catAx>
      <c:valAx>
        <c:axId val="1192290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19227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1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7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9329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15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48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19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48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6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5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8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1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713F-91B5-4505-A506-6887D34F9E63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50CB59-E890-4548-8886-25C5D270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Medlock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Nick Arnold</a:t>
            </a:r>
          </a:p>
          <a:p>
            <a:r>
              <a:rPr lang="en-US" dirty="0"/>
              <a:t>Shanice Dublin</a:t>
            </a:r>
          </a:p>
          <a:p>
            <a:r>
              <a:rPr lang="en-US" dirty="0"/>
              <a:t>Nick Macri</a:t>
            </a:r>
          </a:p>
          <a:p>
            <a:r>
              <a:rPr lang="en-US" dirty="0"/>
              <a:t>Cray Winfrey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41F2-AC64-4CB7-8B61-6436E91A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768" y="624110"/>
            <a:ext cx="8911687" cy="640445"/>
          </a:xfrm>
        </p:spPr>
        <p:txBody>
          <a:bodyPr/>
          <a:lstStyle/>
          <a:p>
            <a:r>
              <a:rPr lang="en-US" dirty="0"/>
              <a:t>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8603-2CFA-47BE-B382-4FC9F4CD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788CA10-F6B7-4601-87ED-ED059B03A2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5113" t="28687" r="18182" b="18803"/>
          <a:stretch/>
        </p:blipFill>
        <p:spPr>
          <a:xfrm>
            <a:off x="810580" y="1177515"/>
            <a:ext cx="10720062" cy="56804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346725B-1E9A-4661-A5CD-C28BB6CA56CF}"/>
              </a:ext>
            </a:extLst>
          </p:cNvPr>
          <p:cNvSpPr/>
          <p:nvPr/>
        </p:nvSpPr>
        <p:spPr>
          <a:xfrm>
            <a:off x="9767455" y="1953491"/>
            <a:ext cx="1737157" cy="17595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05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41F2-AC64-4CB7-8B61-6436E91A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768" y="624110"/>
            <a:ext cx="8911687" cy="640445"/>
          </a:xfrm>
        </p:spPr>
        <p:txBody>
          <a:bodyPr/>
          <a:lstStyle/>
          <a:p>
            <a:r>
              <a:rPr lang="en-US" dirty="0"/>
              <a:t>IR 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8603-2CFA-47BE-B382-4FC9F4CD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967672"/>
            <a:ext cx="5408611" cy="3943550"/>
          </a:xfrm>
        </p:spPr>
        <p:txBody>
          <a:bodyPr/>
          <a:lstStyle/>
          <a:p>
            <a:r>
              <a:rPr lang="en-US" dirty="0"/>
              <a:t>5V Break beam IR Sensor</a:t>
            </a:r>
          </a:p>
          <a:p>
            <a:endParaRPr lang="en-US" dirty="0"/>
          </a:p>
          <a:p>
            <a:r>
              <a:rPr lang="en-US" dirty="0"/>
              <a:t>Fastened inside the casing facing one another</a:t>
            </a:r>
          </a:p>
          <a:p>
            <a:endParaRPr lang="en-US" dirty="0"/>
          </a:p>
          <a:p>
            <a:r>
              <a:rPr lang="en-US" dirty="0"/>
              <a:t>An interruption in their signal is logged in the MCU for the pharmacist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8E0ABE-A1F7-4E6A-84EB-AF587D0F3E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72491" t="35860" r="18320" b="47875"/>
          <a:stretch/>
        </p:blipFill>
        <p:spPr>
          <a:xfrm>
            <a:off x="1338553" y="1697181"/>
            <a:ext cx="3662938" cy="37101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2209EA9-2046-4ED5-B743-8DEF1E9AC51D}"/>
              </a:ext>
            </a:extLst>
          </p:cNvPr>
          <p:cNvSpPr/>
          <p:nvPr/>
        </p:nvSpPr>
        <p:spPr>
          <a:xfrm>
            <a:off x="1338554" y="1697180"/>
            <a:ext cx="3662937" cy="37101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4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41F2-AC64-4CB7-8B61-6436E91A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768" y="624110"/>
            <a:ext cx="8911687" cy="640445"/>
          </a:xfrm>
        </p:spPr>
        <p:txBody>
          <a:bodyPr/>
          <a:lstStyle/>
          <a:p>
            <a:r>
              <a:rPr lang="en-US" dirty="0"/>
              <a:t>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8603-2CFA-47BE-B382-4FC9F4CD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788CA10-F6B7-4601-87ED-ED059B03A2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5113" t="28687" r="18182" b="18803"/>
          <a:stretch/>
        </p:blipFill>
        <p:spPr>
          <a:xfrm>
            <a:off x="810580" y="1177515"/>
            <a:ext cx="10720062" cy="56804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30FE963-DFC1-4E0E-B10C-82C7ECD6586C}"/>
              </a:ext>
            </a:extLst>
          </p:cNvPr>
          <p:cNvSpPr/>
          <p:nvPr/>
        </p:nvSpPr>
        <p:spPr>
          <a:xfrm>
            <a:off x="6096000" y="4890655"/>
            <a:ext cx="2424545" cy="19766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20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41F2-AC64-4CB7-8B61-6436E91A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768" y="624110"/>
            <a:ext cx="8911687" cy="640445"/>
          </a:xfrm>
        </p:spPr>
        <p:txBody>
          <a:bodyPr/>
          <a:lstStyle/>
          <a:p>
            <a:r>
              <a:rPr lang="en-US" dirty="0"/>
              <a:t>Servomotors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8603-2CFA-47BE-B382-4FC9F4CD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768" y="1826867"/>
            <a:ext cx="5408611" cy="39435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DF2752-5FB2-4187-B1DD-82AB6B0594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53070" t="63011" r="34105" b="18717"/>
          <a:stretch/>
        </p:blipFill>
        <p:spPr>
          <a:xfrm>
            <a:off x="7123379" y="1305462"/>
            <a:ext cx="4043385" cy="32964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B384ADB-6B2B-472C-A22F-1D2AF32A4D31}"/>
              </a:ext>
            </a:extLst>
          </p:cNvPr>
          <p:cNvSpPr/>
          <p:nvPr/>
        </p:nvSpPr>
        <p:spPr>
          <a:xfrm>
            <a:off x="7123379" y="1305463"/>
            <a:ext cx="4043385" cy="32803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1CC8603-2CFA-47BE-B382-4FC9F4CDAEC1}"/>
              </a:ext>
            </a:extLst>
          </p:cNvPr>
          <p:cNvSpPr txBox="1">
            <a:spLocks/>
          </p:cNvSpPr>
          <p:nvPr/>
        </p:nvSpPr>
        <p:spPr>
          <a:xfrm>
            <a:off x="1510352" y="1681069"/>
            <a:ext cx="5408611" cy="3943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Two servos are used for two pill columns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Pulse width: 600 µs – 2400 µs</a:t>
            </a: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702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Microcontroller Selection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8000" y="1600200"/>
          <a:ext cx="1117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Controller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MSP430FR5847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MSP430FR5857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MSP430FR5858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CC2650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UART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Non-Volatile</a:t>
                      </a:r>
                      <a:r>
                        <a:rPr lang="en-US" baseline="0" dirty="0"/>
                        <a:t> Memory(kb)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RAM(kb)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GPIO Pins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Timers – 16-bit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4558352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Ultimately the deciding factor was the ability to program the Bluetooth notifications without an additional module being bought.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CC2650 does that and also allows notifications in IOS and Android.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System</a:t>
            </a:r>
          </a:p>
        </p:txBody>
      </p:sp>
      <p:pic>
        <p:nvPicPr>
          <p:cNvPr id="4" name="Picture 3" descr="PowerDistributionBlock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6787" y="1279489"/>
            <a:ext cx="9034819" cy="491123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Charger</a:t>
            </a:r>
          </a:p>
        </p:txBody>
      </p:sp>
      <p:pic>
        <p:nvPicPr>
          <p:cNvPr id="4" name="Picture 3" descr="BatteryCharger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6728" y="1429183"/>
            <a:ext cx="10993385" cy="498227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timers interrupt driven</a:t>
            </a:r>
          </a:p>
          <a:p>
            <a:r>
              <a:rPr lang="en-US" dirty="0"/>
              <a:t>Coded using C language in Code Composer Studios IDE</a:t>
            </a:r>
          </a:p>
          <a:p>
            <a:r>
              <a:rPr lang="en-US" dirty="0"/>
              <a:t>Implement a real time clock</a:t>
            </a:r>
          </a:p>
          <a:p>
            <a:r>
              <a:rPr lang="en-US" dirty="0"/>
              <a:t>Software will be split into five major functions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Pill Disbursal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161" y="2133600"/>
            <a:ext cx="5813946" cy="4062484"/>
          </a:xfrm>
        </p:spPr>
        <p:txBody>
          <a:bodyPr>
            <a:normAutofit/>
          </a:bodyPr>
          <a:lstStyle/>
          <a:p>
            <a:r>
              <a:rPr lang="en-US" dirty="0"/>
              <a:t>Has an interrupt driven timer</a:t>
            </a:r>
          </a:p>
          <a:p>
            <a:r>
              <a:rPr lang="en-US" dirty="0"/>
              <a:t>The timer is used to determine how long it has been since last pill dispensing</a:t>
            </a:r>
          </a:p>
          <a:p>
            <a:r>
              <a:rPr lang="en-US" dirty="0"/>
              <a:t>There will be a Boolean named pillReady that will start as false and change to true when the time interval reaches the time between dosages.</a:t>
            </a:r>
          </a:p>
          <a:p>
            <a:r>
              <a:rPr lang="en-US" dirty="0"/>
              <a:t>When that variable is true a push button will be able to dispense the pill, the timer will reset to zero and the Boolean to false.</a:t>
            </a:r>
          </a:p>
        </p:txBody>
      </p:sp>
      <p:pic>
        <p:nvPicPr>
          <p:cNvPr id="4" name="Picture 3" descr="C:\Users\Cray's\AppData\Local\Microsoft\Windows\INetCache\Content.Word\Pill dispens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827" y="2019869"/>
            <a:ext cx="5486400" cy="38759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Notification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Bluetooth and visual notification will occur when the Boolean variable discussed in the previous slide is true</a:t>
            </a:r>
          </a:p>
          <a:p>
            <a:r>
              <a:rPr lang="en-US" dirty="0"/>
              <a:t>There will be the use of a second timer that will start when the pill is ready</a:t>
            </a:r>
          </a:p>
          <a:p>
            <a:r>
              <a:rPr lang="en-US" dirty="0"/>
              <a:t>This timer will be used to determine when or if the audio notification goes off</a:t>
            </a:r>
          </a:p>
          <a:p>
            <a:r>
              <a:rPr lang="en-US" dirty="0"/>
              <a:t>If the timer hits 10 minutes and the Boolean pillReady is till true then the audio alert goes off.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 Trump declared opioid addiction as a “national health emergency” on October 26, 2017.</a:t>
            </a:r>
          </a:p>
          <a:p>
            <a:r>
              <a:rPr lang="en-US" dirty="0"/>
              <a:t>According to a study by the CDC “115 people die per day in the United States alone.”</a:t>
            </a:r>
          </a:p>
          <a:p>
            <a:r>
              <a:rPr lang="en-US" dirty="0"/>
              <a:t>Heavily addictive medication is much to easily accessible to the general population, with many options to obtain said drugs.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Motor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was discussed pretty well previously in the presentation</a:t>
            </a:r>
          </a:p>
          <a:p>
            <a:r>
              <a:rPr lang="en-US" dirty="0"/>
              <a:t>Basically the motors will use a few variables for the angle, delay, and rotation</a:t>
            </a:r>
          </a:p>
          <a:p>
            <a:r>
              <a:rPr lang="en-US" dirty="0"/>
              <a:t>When pillReady is true and the push button is pushed the servo will rotate and dispense the pill</a:t>
            </a:r>
          </a:p>
        </p:txBody>
      </p:sp>
      <p:pic>
        <p:nvPicPr>
          <p:cNvPr id="4" name="Picture 3" descr="https://lh4.googleusercontent.com/MCw2RmswpWemzx-nS0eIOs05iQhBfe0PfJqV_mJQqg5mLB_LhonymMsADlmm5hJ86bAjLJIj-Kh_iLNzgsqetZh6jp8SyUxAFq3h-lNQWYh8fWMHb3pWh_ZyymErpAOmvndaiBw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208" y="4217158"/>
            <a:ext cx="3087095" cy="2409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Sensor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will require the use of the global clock that we discussed previously</a:t>
            </a:r>
          </a:p>
          <a:p>
            <a:r>
              <a:rPr lang="en-US" dirty="0"/>
              <a:t>As stated earlier, there will be a constant voltage being sent to it</a:t>
            </a:r>
          </a:p>
          <a:p>
            <a:r>
              <a:rPr lang="en-US" dirty="0"/>
              <a:t>When the voltage being sent is changed that means the case has been opened</a:t>
            </a:r>
          </a:p>
          <a:p>
            <a:r>
              <a:rPr lang="en-US" dirty="0"/>
              <a:t>Whenever the case is opened the time on the global clock will be converted to a string</a:t>
            </a:r>
          </a:p>
          <a:p>
            <a:r>
              <a:rPr lang="en-US" dirty="0"/>
              <a:t>This string is then sent to an array of strings</a:t>
            </a:r>
          </a:p>
          <a:p>
            <a:r>
              <a:rPr lang="en-US" dirty="0"/>
              <a:t>The array will have a max of 10 entries, with the oldest one being replaced with the new one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LCD screen will have a sleep and active mode</a:t>
            </a:r>
          </a:p>
          <a:p>
            <a:r>
              <a:rPr lang="en-US" dirty="0"/>
              <a:t>This will display several strings including name, medication, case openings, etc</a:t>
            </a:r>
          </a:p>
          <a:p>
            <a:r>
              <a:rPr lang="en-US" dirty="0"/>
              <a:t>A driver will be used within the programming of this</a:t>
            </a:r>
          </a:p>
          <a:p>
            <a:r>
              <a:rPr lang="en-US" dirty="0"/>
              <a:t>There will be 3 push buttons</a:t>
            </a:r>
          </a:p>
          <a:p>
            <a:r>
              <a:rPr lang="en-US" dirty="0"/>
              <a:t>Up and Down will change the display, and enter will take it out of sleep mode and all disburse the pill</a:t>
            </a:r>
          </a:p>
        </p:txBody>
      </p:sp>
      <p:pic>
        <p:nvPicPr>
          <p:cNvPr id="4" name="Picture 3" descr="https://lh4.googleusercontent.com/J83ARduVe_1oZrfqjVXAXpZxYWhYfCxQO0iiIYZ3h7Pe-TEvbqSaNYsGz9r6ZAcH0iAQZGp1T7u2rpYHcFFURQJSKeb65_uE_LnT3Yu5VJk3NzKZtyRe_z5NEPAiHdHVqyq0UTQ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230" y="4667535"/>
            <a:ext cx="3985146" cy="1910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319349"/>
            <a:ext cx="10668000" cy="51671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319349"/>
            <a:ext cx="10668000" cy="516717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009934" y="1364776"/>
            <a:ext cx="5800299" cy="2729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319349"/>
            <a:ext cx="10668000" cy="516717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18866" y="4080681"/>
            <a:ext cx="4694830" cy="24020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319349"/>
            <a:ext cx="10668000" cy="51671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441743" y="4053385"/>
            <a:ext cx="4544705" cy="2361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Casing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device casing will be made using a 3D printer.</a:t>
            </a:r>
          </a:p>
          <a:p>
            <a:r>
              <a:rPr lang="en-US" dirty="0"/>
              <a:t>3D printing will allow for a custom casing to be made specifically for the device with precision.</a:t>
            </a:r>
          </a:p>
          <a:p>
            <a:r>
              <a:rPr lang="en-US" dirty="0"/>
              <a:t>ABS plastic is the plastic of choice because it allows for some durability and flexibility.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663" y="2779482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Administrative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Distribution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86591" y="2289158"/>
          <a:ext cx="8394889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PCB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Internal</a:t>
                      </a:r>
                      <a:r>
                        <a:rPr lang="en-US" sz="1600" baseline="0" dirty="0"/>
                        <a:t> Power Supply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Software</a:t>
                      </a:r>
                      <a:r>
                        <a:rPr lang="en-US" sz="1600" baseline="0" dirty="0"/>
                        <a:t> Development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Signal Processing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 Arnold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Shanice Dublin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 Macri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Cray Winfrey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19200"/>
            <a:ext cx="8915400" cy="3777622"/>
          </a:xfrm>
        </p:spPr>
        <p:txBody>
          <a:bodyPr/>
          <a:lstStyle/>
          <a:p>
            <a:r>
              <a:rPr lang="en-US" dirty="0"/>
              <a:t>The Medlock system aims to combat opioid addiction.</a:t>
            </a:r>
          </a:p>
          <a:p>
            <a:r>
              <a:rPr lang="en-US" dirty="0"/>
              <a:t>It is an automated pill dispenser designed to prevent the misuse of prescription drugs.</a:t>
            </a:r>
          </a:p>
          <a:p>
            <a:r>
              <a:rPr lang="en-US" dirty="0"/>
              <a:t>Features include a 3-tier notification system, use of a infrared sensor for security purposes and a LCD display.</a:t>
            </a:r>
          </a:p>
        </p:txBody>
      </p:sp>
      <p:pic>
        <p:nvPicPr>
          <p:cNvPr id="8" name="Picture 7" descr="Dev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3026" y="2975811"/>
            <a:ext cx="5609088" cy="3704768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70857" y="545733"/>
            <a:ext cx="8911687" cy="1280890"/>
          </a:xfrm>
        </p:spPr>
        <p:txBody>
          <a:bodyPr/>
          <a:lstStyle/>
          <a:p>
            <a:r>
              <a:rPr lang="en-US" dirty="0"/>
              <a:t>Budget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59296" y="1253244"/>
          <a:ext cx="81280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of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Unit</a:t>
                      </a:r>
                      <a:r>
                        <a:rPr lang="en-US" sz="1600" baseline="0" dirty="0"/>
                        <a:t> Cost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Productions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Development</a:t>
                      </a:r>
                      <a:r>
                        <a:rPr lang="en-US" sz="1600" baseline="0" dirty="0"/>
                        <a:t> Cost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Microcontroller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LED(White)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LED(RED)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IR Sensor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$19.50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Button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Piezo</a:t>
                      </a:r>
                      <a:r>
                        <a:rPr lang="en-US" sz="1400" baseline="0" dirty="0"/>
                        <a:t> Buzzer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Servo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Schmart</a:t>
                      </a:r>
                      <a:r>
                        <a:rPr lang="en-US" sz="1400" dirty="0"/>
                        <a:t>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Battery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$34.99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$34.99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$34.99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Vector</a:t>
                      </a:r>
                      <a:r>
                        <a:rPr lang="en-US" sz="1400" baseline="0" dirty="0"/>
                        <a:t> Board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$134.03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$121.25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$183.04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032000" y="1408670"/>
          <a:ext cx="8128000" cy="472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073" y="2643978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E0243-17FB-498F-AB1A-8B5BCDFE7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Specifications/Requirements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09C09-77FC-4FC7-9042-FE9D9AF4B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3.7 V Li-ion Battery Power Supply</a:t>
            </a:r>
          </a:p>
          <a:p>
            <a:r>
              <a:rPr lang="en-US" dirty="0"/>
              <a:t>~24 </a:t>
            </a:r>
            <a:r>
              <a:rPr lang="en-US" dirty="0" err="1"/>
              <a:t>Wh</a:t>
            </a:r>
            <a:r>
              <a:rPr lang="en-US" dirty="0"/>
              <a:t> minimum (depending on usage)</a:t>
            </a:r>
          </a:p>
          <a:p>
            <a:r>
              <a:rPr lang="en-US" dirty="0"/>
              <a:t>17 GPIO pins minimum needed on MCU</a:t>
            </a:r>
          </a:p>
          <a:p>
            <a:r>
              <a:rPr lang="en-US" dirty="0"/>
              <a:t>No greater than a 6” x 3” x 5” casing around PCB</a:t>
            </a:r>
          </a:p>
          <a:p>
            <a:r>
              <a:rPr lang="en-US" dirty="0"/>
              <a:t>Dispenses one pill in under 5 seconds after button push</a:t>
            </a:r>
          </a:p>
          <a:p>
            <a:r>
              <a:rPr lang="en-US" dirty="0"/>
              <a:t>70 – 80 dB of sound from buzzer</a:t>
            </a:r>
          </a:p>
          <a:p>
            <a:r>
              <a:rPr lang="en-US" dirty="0"/>
              <a:t>Stores 30 pills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1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41F2-AC64-4CB7-8B61-6436E91A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768" y="624110"/>
            <a:ext cx="8911687" cy="640445"/>
          </a:xfrm>
        </p:spPr>
        <p:txBody>
          <a:bodyPr/>
          <a:lstStyle/>
          <a:p>
            <a:r>
              <a:rPr lang="en-US" dirty="0"/>
              <a:t>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8603-2CFA-47BE-B382-4FC9F4CD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788CA10-F6B7-4601-87ED-ED059B03A2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5113" t="28687" r="18182" b="18803"/>
          <a:stretch/>
        </p:blipFill>
        <p:spPr>
          <a:xfrm>
            <a:off x="810580" y="1177515"/>
            <a:ext cx="10720062" cy="568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1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41F2-AC64-4CB7-8B61-6436E91A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768" y="624110"/>
            <a:ext cx="8911687" cy="640445"/>
          </a:xfrm>
        </p:spPr>
        <p:txBody>
          <a:bodyPr/>
          <a:lstStyle/>
          <a:p>
            <a:r>
              <a:rPr lang="en-US" dirty="0"/>
              <a:t>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8603-2CFA-47BE-B382-4FC9F4CD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788CA10-F6B7-4601-87ED-ED059B03A2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5113" t="28687" r="18182" b="18803"/>
          <a:stretch/>
        </p:blipFill>
        <p:spPr>
          <a:xfrm>
            <a:off x="810580" y="1177515"/>
            <a:ext cx="10720062" cy="568048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FDD7B96-A744-4E4B-8125-3AE5F3F94E70}"/>
              </a:ext>
            </a:extLst>
          </p:cNvPr>
          <p:cNvSpPr/>
          <p:nvPr/>
        </p:nvSpPr>
        <p:spPr>
          <a:xfrm>
            <a:off x="6913418" y="1177514"/>
            <a:ext cx="2535382" cy="25493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2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41F2-AC64-4CB7-8B61-6436E91A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768" y="624110"/>
            <a:ext cx="8911687" cy="640445"/>
          </a:xfrm>
        </p:spPr>
        <p:txBody>
          <a:bodyPr/>
          <a:lstStyle/>
          <a:p>
            <a:r>
              <a:rPr lang="en-US" dirty="0"/>
              <a:t>LCD Screen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8603-2CFA-47BE-B382-4FC9F4CD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018" y="2133600"/>
            <a:ext cx="5505594" cy="3777622"/>
          </a:xfrm>
        </p:spPr>
        <p:txBody>
          <a:bodyPr/>
          <a:lstStyle/>
          <a:p>
            <a:r>
              <a:rPr lang="en-US" dirty="0"/>
              <a:t>16x4 LCD screen</a:t>
            </a:r>
          </a:p>
          <a:p>
            <a:endParaRPr lang="en-US" dirty="0"/>
          </a:p>
          <a:p>
            <a:r>
              <a:rPr lang="en-US" dirty="0"/>
              <a:t>Displays what a pill bottle would show with the addition of a timing interval</a:t>
            </a:r>
          </a:p>
          <a:p>
            <a:endParaRPr lang="en-US" dirty="0"/>
          </a:p>
          <a:p>
            <a:r>
              <a:rPr lang="en-US" dirty="0"/>
              <a:t>Transmissive screen polarizing</a:t>
            </a:r>
          </a:p>
          <a:p>
            <a:endParaRPr lang="en-US" dirty="0"/>
          </a:p>
          <a:p>
            <a:r>
              <a:rPr lang="en-US" dirty="0"/>
              <a:t>5V for high contrast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DECE43-DF1D-4126-AEAE-E323EF5B40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56497" t="22954" r="30325" b="53235"/>
          <a:stretch/>
        </p:blipFill>
        <p:spPr>
          <a:xfrm>
            <a:off x="1302327" y="2008909"/>
            <a:ext cx="3602182" cy="366123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D0E913F-F521-4574-8E17-1DE430F34983}"/>
              </a:ext>
            </a:extLst>
          </p:cNvPr>
          <p:cNvSpPr/>
          <p:nvPr/>
        </p:nvSpPr>
        <p:spPr>
          <a:xfrm>
            <a:off x="1302327" y="1911927"/>
            <a:ext cx="3602182" cy="37582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5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41F2-AC64-4CB7-8B61-6436E91A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768" y="624110"/>
            <a:ext cx="8911687" cy="640445"/>
          </a:xfrm>
        </p:spPr>
        <p:txBody>
          <a:bodyPr/>
          <a:lstStyle/>
          <a:p>
            <a:r>
              <a:rPr lang="en-US" dirty="0"/>
              <a:t>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8603-2CFA-47BE-B382-4FC9F4CD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788CA10-F6B7-4601-87ED-ED059B03A2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5113" t="28687" r="18182" b="18803"/>
          <a:stretch/>
        </p:blipFill>
        <p:spPr>
          <a:xfrm>
            <a:off x="810580" y="1177515"/>
            <a:ext cx="10720062" cy="568048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F98165C-11F4-4046-BBD4-3CEBC6BD1478}"/>
              </a:ext>
            </a:extLst>
          </p:cNvPr>
          <p:cNvSpPr/>
          <p:nvPr/>
        </p:nvSpPr>
        <p:spPr>
          <a:xfrm>
            <a:off x="3048001" y="3851564"/>
            <a:ext cx="3047999" cy="19534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74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41F2-AC64-4CB7-8B61-6436E91A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768" y="624110"/>
            <a:ext cx="8911687" cy="640445"/>
          </a:xfrm>
        </p:spPr>
        <p:txBody>
          <a:bodyPr/>
          <a:lstStyle/>
          <a:p>
            <a:r>
              <a:rPr lang="en-US" dirty="0"/>
              <a:t>Buzzer and LEDs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8603-2CFA-47BE-B382-4FC9F4CD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768" y="1826867"/>
            <a:ext cx="5408611" cy="3943550"/>
          </a:xfrm>
        </p:spPr>
        <p:txBody>
          <a:bodyPr/>
          <a:lstStyle/>
          <a:p>
            <a:r>
              <a:rPr lang="en-US" dirty="0"/>
              <a:t>Piezoelectric buzzer</a:t>
            </a:r>
          </a:p>
          <a:p>
            <a:endParaRPr lang="en-US" dirty="0"/>
          </a:p>
          <a:p>
            <a:r>
              <a:rPr lang="en-US" dirty="0"/>
              <a:t>Sounds at 2.8kHz from 70 – 80 dB</a:t>
            </a:r>
          </a:p>
          <a:p>
            <a:endParaRPr lang="en-US" dirty="0"/>
          </a:p>
          <a:p>
            <a:r>
              <a:rPr lang="en-US" dirty="0"/>
              <a:t>Alerts user if medication isn’t dispersed within 10 minutes</a:t>
            </a:r>
          </a:p>
          <a:p>
            <a:endParaRPr lang="en-US" dirty="0"/>
          </a:p>
          <a:p>
            <a:r>
              <a:rPr lang="en-US" dirty="0"/>
              <a:t>Red LED flashes when battery is 10%</a:t>
            </a:r>
          </a:p>
          <a:p>
            <a:endParaRPr lang="en-US" dirty="0"/>
          </a:p>
          <a:p>
            <a:r>
              <a:rPr lang="en-US" dirty="0"/>
              <a:t>White LED flashes when medication is ready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CC75F2E-D0B6-4074-A1F4-FB9F2869E0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6948" t="53406" r="46929" b="28536"/>
          <a:stretch/>
        </p:blipFill>
        <p:spPr>
          <a:xfrm>
            <a:off x="6719454" y="1264555"/>
            <a:ext cx="4946073" cy="316998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B233857-4969-41CB-AAA7-30E2975DEDFF}"/>
              </a:ext>
            </a:extLst>
          </p:cNvPr>
          <p:cNvSpPr/>
          <p:nvPr/>
        </p:nvSpPr>
        <p:spPr>
          <a:xfrm>
            <a:off x="6719456" y="1264555"/>
            <a:ext cx="4946071" cy="31699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466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2507</TotalTime>
  <Words>957</Words>
  <Application>Microsoft Office PowerPoint</Application>
  <PresentationFormat>Widescreen</PresentationFormat>
  <Paragraphs>225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Wisp</vt:lpstr>
      <vt:lpstr>Medlock</vt:lpstr>
      <vt:lpstr>Motivation</vt:lpstr>
      <vt:lpstr>Proposed Solution</vt:lpstr>
      <vt:lpstr>Specifications/Requirements</vt:lpstr>
      <vt:lpstr>Peripherals</vt:lpstr>
      <vt:lpstr>Peripherals</vt:lpstr>
      <vt:lpstr>LCD Screen</vt:lpstr>
      <vt:lpstr>Peripherals</vt:lpstr>
      <vt:lpstr>Buzzer and LEDs</vt:lpstr>
      <vt:lpstr>Peripherals</vt:lpstr>
      <vt:lpstr>IR Sensor</vt:lpstr>
      <vt:lpstr>Peripherals</vt:lpstr>
      <vt:lpstr>Servomotors</vt:lpstr>
      <vt:lpstr>Microcontroller Selection</vt:lpstr>
      <vt:lpstr>Power System</vt:lpstr>
      <vt:lpstr>Battery Charger</vt:lpstr>
      <vt:lpstr>Software Design Approach</vt:lpstr>
      <vt:lpstr>Pill Disbursal System</vt:lpstr>
      <vt:lpstr>Notification System </vt:lpstr>
      <vt:lpstr>Servo Motor</vt:lpstr>
      <vt:lpstr>Security Sensor </vt:lpstr>
      <vt:lpstr>LCD Screen</vt:lpstr>
      <vt:lpstr>Class Diagram</vt:lpstr>
      <vt:lpstr>Class Diagram</vt:lpstr>
      <vt:lpstr>Class Diagram</vt:lpstr>
      <vt:lpstr>Class Diagram</vt:lpstr>
      <vt:lpstr>Device Casing </vt:lpstr>
      <vt:lpstr>Administrative</vt:lpstr>
      <vt:lpstr>Work Distribution </vt:lpstr>
      <vt:lpstr>Budget </vt:lpstr>
      <vt:lpstr>Progress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Yuniko</dc:creator>
  <cp:lastModifiedBy>Cray Winfrey</cp:lastModifiedBy>
  <cp:revision>34</cp:revision>
  <dcterms:created xsi:type="dcterms:W3CDTF">2018-01-29T01:01:38Z</dcterms:created>
  <dcterms:modified xsi:type="dcterms:W3CDTF">2018-04-25T19:24:54Z</dcterms:modified>
</cp:coreProperties>
</file>