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CD46652A-2F53-4619-9314-1288058C0A78}">
  <a:tblStyle styleId="{CD46652A-2F53-4619-9314-1288058C0A78}" styleName="Table_0">
    <a:wholeTbl>
      <a:tcTxStyle b="off" i="off">
        <a:font>
          <a:latin typeface="Tw Cen MT"/>
          <a:ea typeface="Tw Cen MT"/>
          <a:cs typeface="Tw Cen MT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6E6E6"/>
          </a:solidFill>
        </a:fill>
      </a:tcStyle>
    </a:wholeTbl>
    <a:band1H>
      <a:tcStyle>
        <a:tcBdr/>
        <a:fill>
          <a:solidFill>
            <a:srgbClr val="CACACA"/>
          </a:solidFill>
        </a:fill>
      </a:tcStyle>
    </a:band1H>
    <a:band1V>
      <a:tcStyle>
        <a:tcBdr/>
        <a:fill>
          <a:solidFill>
            <a:srgbClr val="CACACA"/>
          </a:solidFill>
        </a:fill>
      </a:tcStyle>
    </a:band1V>
    <a:lastCol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dk1"/>
          </a:solidFill>
        </a:fill>
      </a:tcStyle>
    </a:lastRow>
    <a:firstRow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8" d="100"/>
          <a:sy n="98" d="100"/>
        </p:scale>
        <p:origin x="-936" y="-11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630111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Shape 23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Shape 30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Shape 30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8" name="Shape 31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Shape 3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7" name="Shape 32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Shape 33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5" name="Shape 33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1" name="Shape 34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Shape 34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8" name="Shape 34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Shape 34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5" name="Shape 35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Shape 35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2" name="Shape 36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Shape 3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9" name="Shape 36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Shape 37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Shape 24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6" name="Shape 37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Shape 37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Shape 38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1" name="Shape 39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Shape 39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8" name="Shape 39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Shape 39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Shape 40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1" name="Shape 4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Shape 41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8" name="Shape 41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Shape 4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25" name="Shape 42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Shape 42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2" name="Shape 43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Shape 43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39" name="Shape 43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1" name="Shape 25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5" name="Shape 44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Shape 44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Shape 25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Shape 26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Shape 27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Shape 27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Shape 28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3" name="Shape 29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Shape 57"/>
          <p:cNvPicPr preferRelativeResize="0"/>
          <p:nvPr/>
        </p:nvPicPr>
        <p:blipFill rotWithShape="1">
          <a:blip r:embed="rId2">
            <a:alphaModFix amt="30000"/>
          </a:blip>
          <a:srcRect/>
          <a:stretch/>
        </p:blipFill>
        <p:spPr>
          <a:xfrm>
            <a:off x="0" y="0"/>
            <a:ext cx="12192003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" name="Shape 58"/>
          <p:cNvGrpSpPr/>
          <p:nvPr/>
        </p:nvGrpSpPr>
        <p:grpSpPr>
          <a:xfrm>
            <a:off x="0" y="0"/>
            <a:ext cx="2305051" cy="6858000"/>
            <a:chOff x="0" y="0"/>
            <a:chExt cx="2305051" cy="6858000"/>
          </a:xfrm>
        </p:grpSpPr>
        <p:sp>
          <p:nvSpPr>
            <p:cNvPr id="59" name="Shape 59"/>
            <p:cNvSpPr/>
            <p:nvPr/>
          </p:nvSpPr>
          <p:spPr>
            <a:xfrm>
              <a:off x="1209675" y="4763"/>
              <a:ext cx="23813" cy="2181224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0" name="Shape 60"/>
            <p:cNvSpPr/>
            <p:nvPr/>
          </p:nvSpPr>
          <p:spPr>
            <a:xfrm>
              <a:off x="1128712" y="2176463"/>
              <a:ext cx="190500" cy="190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cubicBezTo>
                    <a:pt x="27000" y="120000"/>
                    <a:pt x="0" y="93000"/>
                    <a:pt x="0" y="60000"/>
                  </a:cubicBezTo>
                  <a:cubicBezTo>
                    <a:pt x="0" y="27000"/>
                    <a:pt x="27000" y="0"/>
                    <a:pt x="60000" y="0"/>
                  </a:cubicBezTo>
                  <a:cubicBezTo>
                    <a:pt x="93000" y="0"/>
                    <a:pt x="120000" y="27000"/>
                    <a:pt x="120000" y="60000"/>
                  </a:cubicBezTo>
                  <a:cubicBezTo>
                    <a:pt x="120000" y="93000"/>
                    <a:pt x="93000" y="120000"/>
                    <a:pt x="60000" y="120000"/>
                  </a:cubicBezTo>
                  <a:close/>
                  <a:moveTo>
                    <a:pt x="60000" y="12000"/>
                  </a:moveTo>
                  <a:cubicBezTo>
                    <a:pt x="33000" y="12000"/>
                    <a:pt x="12000" y="33000"/>
                    <a:pt x="12000" y="60000"/>
                  </a:cubicBezTo>
                  <a:cubicBezTo>
                    <a:pt x="12000" y="87000"/>
                    <a:pt x="33000" y="108000"/>
                    <a:pt x="60000" y="108000"/>
                  </a:cubicBezTo>
                  <a:cubicBezTo>
                    <a:pt x="84000" y="108000"/>
                    <a:pt x="108000" y="87000"/>
                    <a:pt x="108000" y="60000"/>
                  </a:cubicBezTo>
                  <a:cubicBezTo>
                    <a:pt x="108000" y="33000"/>
                    <a:pt x="84000" y="12000"/>
                    <a:pt x="60000" y="120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" name="Shape 61"/>
            <p:cNvSpPr/>
            <p:nvPr/>
          </p:nvSpPr>
          <p:spPr>
            <a:xfrm>
              <a:off x="1123950" y="4021137"/>
              <a:ext cx="190500" cy="18891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cubicBezTo>
                    <a:pt x="27000" y="120000"/>
                    <a:pt x="0" y="93000"/>
                    <a:pt x="0" y="60000"/>
                  </a:cubicBezTo>
                  <a:cubicBezTo>
                    <a:pt x="0" y="27000"/>
                    <a:pt x="27000" y="0"/>
                    <a:pt x="60000" y="0"/>
                  </a:cubicBezTo>
                  <a:cubicBezTo>
                    <a:pt x="93000" y="0"/>
                    <a:pt x="120000" y="27000"/>
                    <a:pt x="120000" y="60000"/>
                  </a:cubicBezTo>
                  <a:cubicBezTo>
                    <a:pt x="120000" y="93000"/>
                    <a:pt x="93000" y="120000"/>
                    <a:pt x="60000" y="120000"/>
                  </a:cubicBezTo>
                  <a:close/>
                  <a:moveTo>
                    <a:pt x="60000" y="12000"/>
                  </a:moveTo>
                  <a:cubicBezTo>
                    <a:pt x="33000" y="12000"/>
                    <a:pt x="12000" y="33000"/>
                    <a:pt x="12000" y="60000"/>
                  </a:cubicBezTo>
                  <a:cubicBezTo>
                    <a:pt x="12000" y="87000"/>
                    <a:pt x="33000" y="108000"/>
                    <a:pt x="60000" y="108000"/>
                  </a:cubicBezTo>
                  <a:cubicBezTo>
                    <a:pt x="87000" y="108000"/>
                    <a:pt x="108000" y="87000"/>
                    <a:pt x="108000" y="60000"/>
                  </a:cubicBezTo>
                  <a:cubicBezTo>
                    <a:pt x="108000" y="33000"/>
                    <a:pt x="87000" y="12000"/>
                    <a:pt x="60000" y="120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" name="Shape 62"/>
            <p:cNvSpPr/>
            <p:nvPr/>
          </p:nvSpPr>
          <p:spPr>
            <a:xfrm>
              <a:off x="414337" y="9525"/>
              <a:ext cx="28575" cy="4481513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" name="Shape 63"/>
            <p:cNvSpPr/>
            <p:nvPr/>
          </p:nvSpPr>
          <p:spPr>
            <a:xfrm>
              <a:off x="333375" y="4481512"/>
              <a:ext cx="190500" cy="190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cubicBezTo>
                    <a:pt x="27000" y="120000"/>
                    <a:pt x="0" y="93000"/>
                    <a:pt x="0" y="60000"/>
                  </a:cubicBezTo>
                  <a:cubicBezTo>
                    <a:pt x="0" y="27000"/>
                    <a:pt x="27000" y="0"/>
                    <a:pt x="60000" y="0"/>
                  </a:cubicBezTo>
                  <a:cubicBezTo>
                    <a:pt x="93000" y="0"/>
                    <a:pt x="120000" y="27000"/>
                    <a:pt x="120000" y="60000"/>
                  </a:cubicBezTo>
                  <a:cubicBezTo>
                    <a:pt x="120000" y="93000"/>
                    <a:pt x="93000" y="120000"/>
                    <a:pt x="60000" y="120000"/>
                  </a:cubicBezTo>
                  <a:close/>
                  <a:moveTo>
                    <a:pt x="60000" y="12000"/>
                  </a:moveTo>
                  <a:cubicBezTo>
                    <a:pt x="33000" y="12000"/>
                    <a:pt x="12000" y="33000"/>
                    <a:pt x="12000" y="60000"/>
                  </a:cubicBezTo>
                  <a:cubicBezTo>
                    <a:pt x="12000" y="87000"/>
                    <a:pt x="33000" y="108000"/>
                    <a:pt x="60000" y="108000"/>
                  </a:cubicBezTo>
                  <a:cubicBezTo>
                    <a:pt x="87000" y="108000"/>
                    <a:pt x="108000" y="87000"/>
                    <a:pt x="108000" y="60000"/>
                  </a:cubicBezTo>
                  <a:cubicBezTo>
                    <a:pt x="108000" y="33000"/>
                    <a:pt x="87000" y="12000"/>
                    <a:pt x="60000" y="120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4" name="Shape 64"/>
            <p:cNvSpPr/>
            <p:nvPr/>
          </p:nvSpPr>
          <p:spPr>
            <a:xfrm>
              <a:off x="190500" y="9525"/>
              <a:ext cx="152399" cy="9080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8750" y="120000"/>
                  </a:moveTo>
                  <a:lnTo>
                    <a:pt x="0" y="118741"/>
                  </a:lnTo>
                  <a:lnTo>
                    <a:pt x="101250" y="79720"/>
                  </a:lnTo>
                  <a:lnTo>
                    <a:pt x="101250" y="0"/>
                  </a:lnTo>
                  <a:lnTo>
                    <a:pt x="120000" y="0"/>
                  </a:lnTo>
                  <a:lnTo>
                    <a:pt x="120000" y="80349"/>
                  </a:lnTo>
                  <a:lnTo>
                    <a:pt x="18750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5" name="Shape 65"/>
            <p:cNvSpPr/>
            <p:nvPr/>
          </p:nvSpPr>
          <p:spPr>
            <a:xfrm>
              <a:off x="1290637" y="14288"/>
              <a:ext cx="376238" cy="180181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2405" y="120000"/>
                  </a:moveTo>
                  <a:lnTo>
                    <a:pt x="0" y="65550"/>
                  </a:lnTo>
                  <a:lnTo>
                    <a:pt x="0" y="0"/>
                  </a:lnTo>
                  <a:lnTo>
                    <a:pt x="9113" y="0"/>
                  </a:lnTo>
                  <a:lnTo>
                    <a:pt x="9113" y="65233"/>
                  </a:lnTo>
                  <a:lnTo>
                    <a:pt x="120000" y="119365"/>
                  </a:lnTo>
                  <a:lnTo>
                    <a:pt x="112405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6" name="Shape 66"/>
            <p:cNvSpPr/>
            <p:nvPr/>
          </p:nvSpPr>
          <p:spPr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cubicBezTo>
                    <a:pt x="27000" y="120000"/>
                    <a:pt x="0" y="93000"/>
                    <a:pt x="0" y="60000"/>
                  </a:cubicBezTo>
                  <a:cubicBezTo>
                    <a:pt x="0" y="27000"/>
                    <a:pt x="27000" y="0"/>
                    <a:pt x="60000" y="0"/>
                  </a:cubicBezTo>
                  <a:cubicBezTo>
                    <a:pt x="93000" y="0"/>
                    <a:pt x="120000" y="27000"/>
                    <a:pt x="120000" y="60000"/>
                  </a:cubicBezTo>
                  <a:cubicBezTo>
                    <a:pt x="120000" y="93000"/>
                    <a:pt x="93000" y="120000"/>
                    <a:pt x="60000" y="120000"/>
                  </a:cubicBezTo>
                  <a:close/>
                  <a:moveTo>
                    <a:pt x="60000" y="12000"/>
                  </a:moveTo>
                  <a:cubicBezTo>
                    <a:pt x="33000" y="12000"/>
                    <a:pt x="12000" y="33000"/>
                    <a:pt x="12000" y="60000"/>
                  </a:cubicBezTo>
                  <a:cubicBezTo>
                    <a:pt x="12000" y="87000"/>
                    <a:pt x="33000" y="108000"/>
                    <a:pt x="60000" y="108000"/>
                  </a:cubicBezTo>
                  <a:cubicBezTo>
                    <a:pt x="84000" y="108000"/>
                    <a:pt x="108000" y="87000"/>
                    <a:pt x="108000" y="60000"/>
                  </a:cubicBezTo>
                  <a:cubicBezTo>
                    <a:pt x="108000" y="33000"/>
                    <a:pt x="84000" y="12000"/>
                    <a:pt x="60000" y="120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7" name="Shape 67"/>
            <p:cNvSpPr/>
            <p:nvPr/>
          </p:nvSpPr>
          <p:spPr>
            <a:xfrm>
              <a:off x="1381125" y="9525"/>
              <a:ext cx="371474" cy="14255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2307" y="120000"/>
                  </a:moveTo>
                  <a:lnTo>
                    <a:pt x="0" y="51180"/>
                  </a:lnTo>
                  <a:lnTo>
                    <a:pt x="0" y="0"/>
                  </a:lnTo>
                  <a:lnTo>
                    <a:pt x="7692" y="0"/>
                  </a:lnTo>
                  <a:lnTo>
                    <a:pt x="7692" y="50779"/>
                  </a:lnTo>
                  <a:lnTo>
                    <a:pt x="120000" y="119198"/>
                  </a:lnTo>
                  <a:lnTo>
                    <a:pt x="112307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8" name="Shape 68"/>
            <p:cNvSpPr/>
            <p:nvPr/>
          </p:nvSpPr>
          <p:spPr>
            <a:xfrm>
              <a:off x="1643063" y="0"/>
              <a:ext cx="152399" cy="91281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97500" y="120000"/>
                  </a:lnTo>
                  <a:lnTo>
                    <a:pt x="97500" y="40069"/>
                  </a:lnTo>
                  <a:lnTo>
                    <a:pt x="0" y="1252"/>
                  </a:lnTo>
                  <a:lnTo>
                    <a:pt x="18750" y="0"/>
                  </a:lnTo>
                  <a:lnTo>
                    <a:pt x="120000" y="39443"/>
                  </a:lnTo>
                  <a:lnTo>
                    <a:pt x="120000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9" name="Shape 69"/>
            <p:cNvSpPr/>
            <p:nvPr/>
          </p:nvSpPr>
          <p:spPr>
            <a:xfrm>
              <a:off x="1685925" y="1420812"/>
              <a:ext cx="190500" cy="190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cubicBezTo>
                    <a:pt x="27000" y="120000"/>
                    <a:pt x="0" y="93000"/>
                    <a:pt x="0" y="60000"/>
                  </a:cubicBezTo>
                  <a:cubicBezTo>
                    <a:pt x="0" y="27000"/>
                    <a:pt x="27000" y="0"/>
                    <a:pt x="60000" y="0"/>
                  </a:cubicBezTo>
                  <a:cubicBezTo>
                    <a:pt x="93000" y="0"/>
                    <a:pt x="120000" y="27000"/>
                    <a:pt x="120000" y="60000"/>
                  </a:cubicBezTo>
                  <a:cubicBezTo>
                    <a:pt x="120000" y="93000"/>
                    <a:pt x="93000" y="120000"/>
                    <a:pt x="60000" y="120000"/>
                  </a:cubicBezTo>
                  <a:close/>
                  <a:moveTo>
                    <a:pt x="60000" y="12000"/>
                  </a:moveTo>
                  <a:cubicBezTo>
                    <a:pt x="33000" y="12000"/>
                    <a:pt x="12000" y="33000"/>
                    <a:pt x="12000" y="60000"/>
                  </a:cubicBezTo>
                  <a:cubicBezTo>
                    <a:pt x="12000" y="87000"/>
                    <a:pt x="33000" y="108000"/>
                    <a:pt x="60000" y="108000"/>
                  </a:cubicBezTo>
                  <a:cubicBezTo>
                    <a:pt x="87000" y="108000"/>
                    <a:pt x="108000" y="87000"/>
                    <a:pt x="108000" y="60000"/>
                  </a:cubicBezTo>
                  <a:cubicBezTo>
                    <a:pt x="108000" y="33000"/>
                    <a:pt x="87000" y="12000"/>
                    <a:pt x="60000" y="120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0" name="Shape 70"/>
            <p:cNvSpPr/>
            <p:nvPr/>
          </p:nvSpPr>
          <p:spPr>
            <a:xfrm>
              <a:off x="1685925" y="903287"/>
              <a:ext cx="190500" cy="190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cubicBezTo>
                    <a:pt x="27000" y="120000"/>
                    <a:pt x="0" y="93000"/>
                    <a:pt x="0" y="60000"/>
                  </a:cubicBezTo>
                  <a:cubicBezTo>
                    <a:pt x="0" y="27000"/>
                    <a:pt x="27000" y="0"/>
                    <a:pt x="60000" y="0"/>
                  </a:cubicBezTo>
                  <a:cubicBezTo>
                    <a:pt x="93000" y="0"/>
                    <a:pt x="120000" y="27000"/>
                    <a:pt x="120000" y="60000"/>
                  </a:cubicBezTo>
                  <a:cubicBezTo>
                    <a:pt x="120000" y="93000"/>
                    <a:pt x="93000" y="120000"/>
                    <a:pt x="60000" y="120000"/>
                  </a:cubicBezTo>
                  <a:close/>
                  <a:moveTo>
                    <a:pt x="60000" y="12000"/>
                  </a:moveTo>
                  <a:cubicBezTo>
                    <a:pt x="33000" y="12000"/>
                    <a:pt x="12000" y="33000"/>
                    <a:pt x="12000" y="60000"/>
                  </a:cubicBezTo>
                  <a:cubicBezTo>
                    <a:pt x="12000" y="87000"/>
                    <a:pt x="33000" y="108000"/>
                    <a:pt x="60000" y="108000"/>
                  </a:cubicBezTo>
                  <a:cubicBezTo>
                    <a:pt x="87000" y="108000"/>
                    <a:pt x="108000" y="87000"/>
                    <a:pt x="108000" y="60000"/>
                  </a:cubicBezTo>
                  <a:cubicBezTo>
                    <a:pt x="108000" y="33000"/>
                    <a:pt x="87000" y="12000"/>
                    <a:pt x="60000" y="120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1" name="Shape 71"/>
            <p:cNvSpPr/>
            <p:nvPr/>
          </p:nvSpPr>
          <p:spPr>
            <a:xfrm>
              <a:off x="1743075" y="4763"/>
              <a:ext cx="419099" cy="52228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4545" y="120000"/>
                  </a:moveTo>
                  <a:lnTo>
                    <a:pt x="20454" y="43768"/>
                  </a:lnTo>
                  <a:lnTo>
                    <a:pt x="0" y="2188"/>
                  </a:lnTo>
                  <a:lnTo>
                    <a:pt x="6818" y="0"/>
                  </a:lnTo>
                  <a:lnTo>
                    <a:pt x="27272" y="40486"/>
                  </a:lnTo>
                  <a:lnTo>
                    <a:pt x="120000" y="115623"/>
                  </a:lnTo>
                  <a:lnTo>
                    <a:pt x="114545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2" name="Shape 72"/>
            <p:cNvSpPr/>
            <p:nvPr/>
          </p:nvSpPr>
          <p:spPr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cubicBezTo>
                    <a:pt x="45882" y="120000"/>
                    <a:pt x="31764" y="116129"/>
                    <a:pt x="21176" y="104516"/>
                  </a:cubicBezTo>
                  <a:cubicBezTo>
                    <a:pt x="0" y="77419"/>
                    <a:pt x="0" y="38709"/>
                    <a:pt x="21176" y="15483"/>
                  </a:cubicBezTo>
                  <a:cubicBezTo>
                    <a:pt x="31764" y="3870"/>
                    <a:pt x="45882" y="0"/>
                    <a:pt x="60000" y="0"/>
                  </a:cubicBezTo>
                  <a:cubicBezTo>
                    <a:pt x="74117" y="0"/>
                    <a:pt x="88235" y="3870"/>
                    <a:pt x="98823" y="15483"/>
                  </a:cubicBezTo>
                  <a:cubicBezTo>
                    <a:pt x="120000" y="38709"/>
                    <a:pt x="120000" y="77419"/>
                    <a:pt x="98823" y="104516"/>
                  </a:cubicBezTo>
                  <a:cubicBezTo>
                    <a:pt x="88235" y="116129"/>
                    <a:pt x="74117" y="120000"/>
                    <a:pt x="60000" y="120000"/>
                  </a:cubicBezTo>
                  <a:close/>
                  <a:moveTo>
                    <a:pt x="60000" y="15483"/>
                  </a:moveTo>
                  <a:cubicBezTo>
                    <a:pt x="49411" y="15483"/>
                    <a:pt x="38823" y="19354"/>
                    <a:pt x="31764" y="27096"/>
                  </a:cubicBezTo>
                  <a:cubicBezTo>
                    <a:pt x="14117" y="46451"/>
                    <a:pt x="14117" y="73548"/>
                    <a:pt x="31764" y="92903"/>
                  </a:cubicBezTo>
                  <a:cubicBezTo>
                    <a:pt x="38823" y="100645"/>
                    <a:pt x="49411" y="104516"/>
                    <a:pt x="60000" y="104516"/>
                  </a:cubicBezTo>
                  <a:cubicBezTo>
                    <a:pt x="70588" y="104516"/>
                    <a:pt x="81176" y="100645"/>
                    <a:pt x="88235" y="92903"/>
                  </a:cubicBezTo>
                  <a:cubicBezTo>
                    <a:pt x="105882" y="73548"/>
                    <a:pt x="105882" y="46451"/>
                    <a:pt x="88235" y="27096"/>
                  </a:cubicBezTo>
                  <a:cubicBezTo>
                    <a:pt x="81176" y="19354"/>
                    <a:pt x="70588" y="15483"/>
                    <a:pt x="60000" y="1548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3" name="Shape 73"/>
            <p:cNvSpPr/>
            <p:nvPr/>
          </p:nvSpPr>
          <p:spPr>
            <a:xfrm>
              <a:off x="952500" y="4763"/>
              <a:ext cx="152399" cy="9080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8750" y="120000"/>
                  </a:moveTo>
                  <a:lnTo>
                    <a:pt x="0" y="120000"/>
                  </a:lnTo>
                  <a:lnTo>
                    <a:pt x="0" y="39650"/>
                  </a:lnTo>
                  <a:lnTo>
                    <a:pt x="101250" y="0"/>
                  </a:lnTo>
                  <a:lnTo>
                    <a:pt x="120000" y="1258"/>
                  </a:lnTo>
                  <a:lnTo>
                    <a:pt x="18750" y="40279"/>
                  </a:lnTo>
                  <a:lnTo>
                    <a:pt x="18750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4" name="Shape 74"/>
            <p:cNvSpPr/>
            <p:nvPr/>
          </p:nvSpPr>
          <p:spPr>
            <a:xfrm>
              <a:off x="866775" y="903287"/>
              <a:ext cx="190500" cy="190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cubicBezTo>
                    <a:pt x="27000" y="120000"/>
                    <a:pt x="0" y="93000"/>
                    <a:pt x="0" y="60000"/>
                  </a:cubicBezTo>
                  <a:cubicBezTo>
                    <a:pt x="0" y="27000"/>
                    <a:pt x="27000" y="0"/>
                    <a:pt x="60000" y="0"/>
                  </a:cubicBezTo>
                  <a:cubicBezTo>
                    <a:pt x="93000" y="0"/>
                    <a:pt x="120000" y="27000"/>
                    <a:pt x="120000" y="60000"/>
                  </a:cubicBezTo>
                  <a:cubicBezTo>
                    <a:pt x="120000" y="93000"/>
                    <a:pt x="93000" y="120000"/>
                    <a:pt x="60000" y="120000"/>
                  </a:cubicBezTo>
                  <a:close/>
                  <a:moveTo>
                    <a:pt x="60000" y="12000"/>
                  </a:moveTo>
                  <a:cubicBezTo>
                    <a:pt x="33000" y="12000"/>
                    <a:pt x="12000" y="36000"/>
                    <a:pt x="12000" y="60000"/>
                  </a:cubicBezTo>
                  <a:cubicBezTo>
                    <a:pt x="12000" y="87000"/>
                    <a:pt x="33000" y="108000"/>
                    <a:pt x="60000" y="108000"/>
                  </a:cubicBezTo>
                  <a:cubicBezTo>
                    <a:pt x="87000" y="108000"/>
                    <a:pt x="108000" y="87000"/>
                    <a:pt x="108000" y="60000"/>
                  </a:cubicBezTo>
                  <a:cubicBezTo>
                    <a:pt x="108000" y="36000"/>
                    <a:pt x="87000" y="12000"/>
                    <a:pt x="60000" y="120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5" name="Shape 75"/>
            <p:cNvSpPr/>
            <p:nvPr/>
          </p:nvSpPr>
          <p:spPr>
            <a:xfrm>
              <a:off x="890587" y="1554162"/>
              <a:ext cx="190500" cy="190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cubicBezTo>
                    <a:pt x="27000" y="120000"/>
                    <a:pt x="0" y="93000"/>
                    <a:pt x="0" y="60000"/>
                  </a:cubicBezTo>
                  <a:cubicBezTo>
                    <a:pt x="0" y="27000"/>
                    <a:pt x="27000" y="0"/>
                    <a:pt x="60000" y="0"/>
                  </a:cubicBezTo>
                  <a:cubicBezTo>
                    <a:pt x="93000" y="0"/>
                    <a:pt x="120000" y="27000"/>
                    <a:pt x="120000" y="60000"/>
                  </a:cubicBezTo>
                  <a:cubicBezTo>
                    <a:pt x="120000" y="93000"/>
                    <a:pt x="93000" y="120000"/>
                    <a:pt x="60000" y="120000"/>
                  </a:cubicBezTo>
                  <a:close/>
                  <a:moveTo>
                    <a:pt x="60000" y="12000"/>
                  </a:moveTo>
                  <a:cubicBezTo>
                    <a:pt x="33000" y="12000"/>
                    <a:pt x="12000" y="33000"/>
                    <a:pt x="12000" y="60000"/>
                  </a:cubicBezTo>
                  <a:cubicBezTo>
                    <a:pt x="12000" y="84000"/>
                    <a:pt x="33000" y="108000"/>
                    <a:pt x="60000" y="108000"/>
                  </a:cubicBezTo>
                  <a:cubicBezTo>
                    <a:pt x="87000" y="108000"/>
                    <a:pt x="108000" y="84000"/>
                    <a:pt x="108000" y="60000"/>
                  </a:cubicBezTo>
                  <a:cubicBezTo>
                    <a:pt x="108000" y="33000"/>
                    <a:pt x="87000" y="12000"/>
                    <a:pt x="60000" y="120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6" name="Shape 76"/>
            <p:cNvSpPr/>
            <p:nvPr/>
          </p:nvSpPr>
          <p:spPr>
            <a:xfrm>
              <a:off x="738187" y="5622925"/>
              <a:ext cx="338137" cy="12160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99" y="120000"/>
                  </a:moveTo>
                  <a:lnTo>
                    <a:pt x="109859" y="120000"/>
                  </a:lnTo>
                  <a:lnTo>
                    <a:pt x="109859" y="72689"/>
                  </a:lnTo>
                  <a:lnTo>
                    <a:pt x="0" y="939"/>
                  </a:lnTo>
                  <a:lnTo>
                    <a:pt x="6760" y="0"/>
                  </a:lnTo>
                  <a:lnTo>
                    <a:pt x="119999" y="72219"/>
                  </a:lnTo>
                  <a:lnTo>
                    <a:pt x="119999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7" name="Shape 77"/>
            <p:cNvSpPr/>
            <p:nvPr/>
          </p:nvSpPr>
          <p:spPr>
            <a:xfrm>
              <a:off x="647700" y="5480050"/>
              <a:ext cx="157162" cy="1571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1818" y="120000"/>
                  </a:moveTo>
                  <a:cubicBezTo>
                    <a:pt x="29090" y="120000"/>
                    <a:pt x="0" y="94545"/>
                    <a:pt x="0" y="61818"/>
                  </a:cubicBezTo>
                  <a:cubicBezTo>
                    <a:pt x="0" y="29090"/>
                    <a:pt x="29090" y="0"/>
                    <a:pt x="61818" y="0"/>
                  </a:cubicBezTo>
                  <a:cubicBezTo>
                    <a:pt x="94545" y="0"/>
                    <a:pt x="120000" y="29090"/>
                    <a:pt x="120000" y="61818"/>
                  </a:cubicBezTo>
                  <a:cubicBezTo>
                    <a:pt x="120000" y="94545"/>
                    <a:pt x="94545" y="120000"/>
                    <a:pt x="61818" y="120000"/>
                  </a:cubicBezTo>
                  <a:close/>
                  <a:moveTo>
                    <a:pt x="61818" y="14545"/>
                  </a:moveTo>
                  <a:cubicBezTo>
                    <a:pt x="36363" y="14545"/>
                    <a:pt x="14545" y="36363"/>
                    <a:pt x="14545" y="61818"/>
                  </a:cubicBezTo>
                  <a:cubicBezTo>
                    <a:pt x="14545" y="87272"/>
                    <a:pt x="36363" y="105454"/>
                    <a:pt x="61818" y="105454"/>
                  </a:cubicBezTo>
                  <a:cubicBezTo>
                    <a:pt x="83636" y="105454"/>
                    <a:pt x="105454" y="87272"/>
                    <a:pt x="105454" y="61818"/>
                  </a:cubicBezTo>
                  <a:cubicBezTo>
                    <a:pt x="105454" y="36363"/>
                    <a:pt x="83636" y="14545"/>
                    <a:pt x="61818" y="1454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8" name="Shape 78"/>
            <p:cNvSpPr/>
            <p:nvPr/>
          </p:nvSpPr>
          <p:spPr>
            <a:xfrm>
              <a:off x="66675" y="903287"/>
              <a:ext cx="190500" cy="190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cubicBezTo>
                    <a:pt x="27000" y="120000"/>
                    <a:pt x="0" y="93000"/>
                    <a:pt x="0" y="60000"/>
                  </a:cubicBezTo>
                  <a:cubicBezTo>
                    <a:pt x="0" y="27000"/>
                    <a:pt x="27000" y="0"/>
                    <a:pt x="60000" y="0"/>
                  </a:cubicBezTo>
                  <a:cubicBezTo>
                    <a:pt x="96000" y="0"/>
                    <a:pt x="120000" y="27000"/>
                    <a:pt x="120000" y="60000"/>
                  </a:cubicBezTo>
                  <a:cubicBezTo>
                    <a:pt x="120000" y="93000"/>
                    <a:pt x="96000" y="120000"/>
                    <a:pt x="60000" y="120000"/>
                  </a:cubicBezTo>
                  <a:close/>
                  <a:moveTo>
                    <a:pt x="60000" y="12000"/>
                  </a:moveTo>
                  <a:cubicBezTo>
                    <a:pt x="36000" y="12000"/>
                    <a:pt x="12000" y="36000"/>
                    <a:pt x="12000" y="60000"/>
                  </a:cubicBezTo>
                  <a:cubicBezTo>
                    <a:pt x="12000" y="87000"/>
                    <a:pt x="36000" y="108000"/>
                    <a:pt x="60000" y="108000"/>
                  </a:cubicBezTo>
                  <a:cubicBezTo>
                    <a:pt x="87000" y="108000"/>
                    <a:pt x="108000" y="87000"/>
                    <a:pt x="108000" y="60000"/>
                  </a:cubicBezTo>
                  <a:cubicBezTo>
                    <a:pt x="108000" y="36000"/>
                    <a:pt x="87000" y="12000"/>
                    <a:pt x="60000" y="120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0" y="3897312"/>
              <a:ext cx="133349" cy="2666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571" y="120000"/>
                  </a:moveTo>
                  <a:lnTo>
                    <a:pt x="0" y="4285"/>
                  </a:lnTo>
                  <a:lnTo>
                    <a:pt x="17142" y="0"/>
                  </a:lnTo>
                  <a:lnTo>
                    <a:pt x="120000" y="115714"/>
                  </a:lnTo>
                  <a:lnTo>
                    <a:pt x="98571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0" name="Shape 80"/>
            <p:cNvSpPr/>
            <p:nvPr/>
          </p:nvSpPr>
          <p:spPr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cubicBezTo>
                    <a:pt x="27000" y="120000"/>
                    <a:pt x="0" y="93000"/>
                    <a:pt x="0" y="60000"/>
                  </a:cubicBezTo>
                  <a:cubicBezTo>
                    <a:pt x="0" y="27000"/>
                    <a:pt x="27000" y="0"/>
                    <a:pt x="60000" y="0"/>
                  </a:cubicBezTo>
                  <a:cubicBezTo>
                    <a:pt x="93000" y="0"/>
                    <a:pt x="120000" y="27000"/>
                    <a:pt x="120000" y="60000"/>
                  </a:cubicBezTo>
                  <a:cubicBezTo>
                    <a:pt x="120000" y="93000"/>
                    <a:pt x="93000" y="120000"/>
                    <a:pt x="60000" y="120000"/>
                  </a:cubicBezTo>
                  <a:close/>
                  <a:moveTo>
                    <a:pt x="60000" y="12000"/>
                  </a:moveTo>
                  <a:cubicBezTo>
                    <a:pt x="33000" y="12000"/>
                    <a:pt x="12000" y="33000"/>
                    <a:pt x="12000" y="60000"/>
                  </a:cubicBezTo>
                  <a:cubicBezTo>
                    <a:pt x="12000" y="84000"/>
                    <a:pt x="33000" y="108000"/>
                    <a:pt x="60000" y="108000"/>
                  </a:cubicBezTo>
                  <a:cubicBezTo>
                    <a:pt x="87000" y="108000"/>
                    <a:pt x="108000" y="84000"/>
                    <a:pt x="108000" y="60000"/>
                  </a:cubicBezTo>
                  <a:cubicBezTo>
                    <a:pt x="108000" y="33000"/>
                    <a:pt x="87000" y="12000"/>
                    <a:pt x="60000" y="120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0" y="1644650"/>
              <a:ext cx="133349" cy="2698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7142" y="120000"/>
                  </a:moveTo>
                  <a:lnTo>
                    <a:pt x="0" y="115764"/>
                  </a:lnTo>
                  <a:lnTo>
                    <a:pt x="98571" y="0"/>
                  </a:lnTo>
                  <a:lnTo>
                    <a:pt x="120000" y="4235"/>
                  </a:lnTo>
                  <a:lnTo>
                    <a:pt x="17142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2" name="Shape 82"/>
            <p:cNvSpPr/>
            <p:nvPr/>
          </p:nvSpPr>
          <p:spPr>
            <a:xfrm>
              <a:off x="66675" y="1468437"/>
              <a:ext cx="190500" cy="190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cubicBezTo>
                    <a:pt x="27000" y="120000"/>
                    <a:pt x="0" y="93000"/>
                    <a:pt x="0" y="60000"/>
                  </a:cubicBezTo>
                  <a:cubicBezTo>
                    <a:pt x="0" y="27000"/>
                    <a:pt x="27000" y="0"/>
                    <a:pt x="60000" y="0"/>
                  </a:cubicBezTo>
                  <a:cubicBezTo>
                    <a:pt x="93000" y="0"/>
                    <a:pt x="120000" y="27000"/>
                    <a:pt x="120000" y="60000"/>
                  </a:cubicBezTo>
                  <a:cubicBezTo>
                    <a:pt x="120000" y="93000"/>
                    <a:pt x="93000" y="120000"/>
                    <a:pt x="60000" y="120000"/>
                  </a:cubicBezTo>
                  <a:close/>
                  <a:moveTo>
                    <a:pt x="60000" y="12000"/>
                  </a:moveTo>
                  <a:cubicBezTo>
                    <a:pt x="33000" y="12000"/>
                    <a:pt x="12000" y="33000"/>
                    <a:pt x="12000" y="60000"/>
                  </a:cubicBezTo>
                  <a:cubicBezTo>
                    <a:pt x="12000" y="84000"/>
                    <a:pt x="33000" y="108000"/>
                    <a:pt x="60000" y="108000"/>
                  </a:cubicBezTo>
                  <a:cubicBezTo>
                    <a:pt x="87000" y="108000"/>
                    <a:pt x="108000" y="84000"/>
                    <a:pt x="108000" y="60000"/>
                  </a:cubicBezTo>
                  <a:cubicBezTo>
                    <a:pt x="108000" y="33000"/>
                    <a:pt x="87000" y="12000"/>
                    <a:pt x="60000" y="120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3" name="Shape 83"/>
            <p:cNvSpPr/>
            <p:nvPr/>
          </p:nvSpPr>
          <p:spPr>
            <a:xfrm>
              <a:off x="695325" y="4763"/>
              <a:ext cx="309562" cy="1558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08923" y="120000"/>
                  </a:lnTo>
                  <a:lnTo>
                    <a:pt x="108923" y="98370"/>
                  </a:lnTo>
                  <a:lnTo>
                    <a:pt x="0" y="76863"/>
                  </a:lnTo>
                  <a:lnTo>
                    <a:pt x="0" y="0"/>
                  </a:lnTo>
                  <a:lnTo>
                    <a:pt x="11076" y="0"/>
                  </a:lnTo>
                  <a:lnTo>
                    <a:pt x="11076" y="76130"/>
                  </a:lnTo>
                  <a:lnTo>
                    <a:pt x="120000" y="97270"/>
                  </a:lnTo>
                  <a:lnTo>
                    <a:pt x="120000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4" name="Shape 84"/>
            <p:cNvSpPr/>
            <p:nvPr/>
          </p:nvSpPr>
          <p:spPr>
            <a:xfrm>
              <a:off x="57150" y="4881562"/>
              <a:ext cx="190500" cy="18891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cubicBezTo>
                    <a:pt x="27000" y="120000"/>
                    <a:pt x="0" y="93000"/>
                    <a:pt x="0" y="60000"/>
                  </a:cubicBezTo>
                  <a:cubicBezTo>
                    <a:pt x="0" y="27000"/>
                    <a:pt x="27000" y="0"/>
                    <a:pt x="60000" y="0"/>
                  </a:cubicBezTo>
                  <a:cubicBezTo>
                    <a:pt x="93000" y="0"/>
                    <a:pt x="120000" y="27000"/>
                    <a:pt x="120000" y="60000"/>
                  </a:cubicBezTo>
                  <a:cubicBezTo>
                    <a:pt x="120000" y="93000"/>
                    <a:pt x="93000" y="120000"/>
                    <a:pt x="60000" y="120000"/>
                  </a:cubicBezTo>
                  <a:close/>
                  <a:moveTo>
                    <a:pt x="60000" y="12000"/>
                  </a:moveTo>
                  <a:cubicBezTo>
                    <a:pt x="36000" y="12000"/>
                    <a:pt x="12000" y="33000"/>
                    <a:pt x="12000" y="60000"/>
                  </a:cubicBezTo>
                  <a:cubicBezTo>
                    <a:pt x="12000" y="87000"/>
                    <a:pt x="36000" y="108000"/>
                    <a:pt x="60000" y="108000"/>
                  </a:cubicBezTo>
                  <a:cubicBezTo>
                    <a:pt x="87000" y="108000"/>
                    <a:pt x="108000" y="87000"/>
                    <a:pt x="108000" y="60000"/>
                  </a:cubicBezTo>
                  <a:cubicBezTo>
                    <a:pt x="108000" y="33000"/>
                    <a:pt x="87000" y="12000"/>
                    <a:pt x="60000" y="120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5" name="Shape 85"/>
            <p:cNvSpPr/>
            <p:nvPr/>
          </p:nvSpPr>
          <p:spPr>
            <a:xfrm>
              <a:off x="138113" y="5060950"/>
              <a:ext cx="304799" cy="1778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10625" y="120000"/>
                  </a:lnTo>
                  <a:lnTo>
                    <a:pt x="110625" y="38571"/>
                  </a:lnTo>
                  <a:lnTo>
                    <a:pt x="0" y="19607"/>
                  </a:lnTo>
                  <a:lnTo>
                    <a:pt x="0" y="0"/>
                  </a:lnTo>
                  <a:lnTo>
                    <a:pt x="9375" y="0"/>
                  </a:lnTo>
                  <a:lnTo>
                    <a:pt x="9375" y="18964"/>
                  </a:lnTo>
                  <a:lnTo>
                    <a:pt x="120000" y="37928"/>
                  </a:lnTo>
                  <a:lnTo>
                    <a:pt x="120000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6" name="Shape 86"/>
            <p:cNvSpPr/>
            <p:nvPr/>
          </p:nvSpPr>
          <p:spPr>
            <a:xfrm>
              <a:off x="561975" y="6430962"/>
              <a:ext cx="190500" cy="18891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cubicBezTo>
                    <a:pt x="27000" y="120000"/>
                    <a:pt x="0" y="93000"/>
                    <a:pt x="0" y="60000"/>
                  </a:cubicBezTo>
                  <a:cubicBezTo>
                    <a:pt x="0" y="27000"/>
                    <a:pt x="27000" y="0"/>
                    <a:pt x="60000" y="0"/>
                  </a:cubicBezTo>
                  <a:cubicBezTo>
                    <a:pt x="93000" y="0"/>
                    <a:pt x="120000" y="27000"/>
                    <a:pt x="120000" y="60000"/>
                  </a:cubicBezTo>
                  <a:cubicBezTo>
                    <a:pt x="120000" y="93000"/>
                    <a:pt x="93000" y="120000"/>
                    <a:pt x="60000" y="120000"/>
                  </a:cubicBezTo>
                  <a:close/>
                  <a:moveTo>
                    <a:pt x="60000" y="12000"/>
                  </a:moveTo>
                  <a:cubicBezTo>
                    <a:pt x="36000" y="12000"/>
                    <a:pt x="12000" y="33000"/>
                    <a:pt x="12000" y="60000"/>
                  </a:cubicBezTo>
                  <a:cubicBezTo>
                    <a:pt x="12000" y="87000"/>
                    <a:pt x="36000" y="108000"/>
                    <a:pt x="60000" y="108000"/>
                  </a:cubicBezTo>
                  <a:cubicBezTo>
                    <a:pt x="87000" y="108000"/>
                    <a:pt x="108000" y="87000"/>
                    <a:pt x="108000" y="60000"/>
                  </a:cubicBezTo>
                  <a:cubicBezTo>
                    <a:pt x="108000" y="33000"/>
                    <a:pt x="87000" y="12000"/>
                    <a:pt x="60000" y="120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7" name="Shape 87"/>
            <p:cNvSpPr/>
            <p:nvPr/>
          </p:nvSpPr>
          <p:spPr>
            <a:xfrm>
              <a:off x="642937" y="6610350"/>
              <a:ext cx="23813" cy="242887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8" name="Shape 88"/>
            <p:cNvSpPr/>
            <p:nvPr/>
          </p:nvSpPr>
          <p:spPr>
            <a:xfrm>
              <a:off x="76200" y="6430962"/>
              <a:ext cx="190500" cy="18891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cubicBezTo>
                    <a:pt x="27000" y="120000"/>
                    <a:pt x="0" y="93000"/>
                    <a:pt x="0" y="60000"/>
                  </a:cubicBezTo>
                  <a:cubicBezTo>
                    <a:pt x="0" y="27000"/>
                    <a:pt x="27000" y="0"/>
                    <a:pt x="60000" y="0"/>
                  </a:cubicBezTo>
                  <a:cubicBezTo>
                    <a:pt x="96000" y="0"/>
                    <a:pt x="120000" y="27000"/>
                    <a:pt x="120000" y="60000"/>
                  </a:cubicBezTo>
                  <a:cubicBezTo>
                    <a:pt x="120000" y="93000"/>
                    <a:pt x="96000" y="120000"/>
                    <a:pt x="60000" y="120000"/>
                  </a:cubicBezTo>
                  <a:close/>
                  <a:moveTo>
                    <a:pt x="60000" y="12000"/>
                  </a:moveTo>
                  <a:cubicBezTo>
                    <a:pt x="36000" y="12000"/>
                    <a:pt x="12000" y="33000"/>
                    <a:pt x="12000" y="60000"/>
                  </a:cubicBezTo>
                  <a:cubicBezTo>
                    <a:pt x="12000" y="87000"/>
                    <a:pt x="36000" y="108000"/>
                    <a:pt x="60000" y="108000"/>
                  </a:cubicBezTo>
                  <a:cubicBezTo>
                    <a:pt x="87000" y="108000"/>
                    <a:pt x="108000" y="87000"/>
                    <a:pt x="108000" y="60000"/>
                  </a:cubicBezTo>
                  <a:cubicBezTo>
                    <a:pt x="108000" y="33000"/>
                    <a:pt x="87000" y="12000"/>
                    <a:pt x="60000" y="120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9" name="Shape 89"/>
            <p:cNvSpPr/>
            <p:nvPr/>
          </p:nvSpPr>
          <p:spPr>
            <a:xfrm>
              <a:off x="0" y="5978525"/>
              <a:ext cx="190500" cy="4619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05000" y="120000"/>
                  </a:lnTo>
                  <a:lnTo>
                    <a:pt x="105000" y="47010"/>
                  </a:lnTo>
                  <a:lnTo>
                    <a:pt x="0" y="3711"/>
                  </a:lnTo>
                  <a:lnTo>
                    <a:pt x="12000" y="0"/>
                  </a:lnTo>
                  <a:lnTo>
                    <a:pt x="120000" y="44536"/>
                  </a:lnTo>
                  <a:lnTo>
                    <a:pt x="120000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0" name="Shape 90"/>
            <p:cNvSpPr/>
            <p:nvPr/>
          </p:nvSpPr>
          <p:spPr>
            <a:xfrm>
              <a:off x="1014412" y="1801813"/>
              <a:ext cx="214312" cy="7556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666" y="120000"/>
                  </a:moveTo>
                  <a:lnTo>
                    <a:pt x="0" y="120000"/>
                  </a:lnTo>
                  <a:lnTo>
                    <a:pt x="0" y="32268"/>
                  </a:lnTo>
                  <a:lnTo>
                    <a:pt x="112000" y="0"/>
                  </a:lnTo>
                  <a:lnTo>
                    <a:pt x="120000" y="2268"/>
                  </a:lnTo>
                  <a:lnTo>
                    <a:pt x="10666" y="33025"/>
                  </a:lnTo>
                  <a:lnTo>
                    <a:pt x="10666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1" name="Shape 91"/>
            <p:cNvSpPr/>
            <p:nvPr/>
          </p:nvSpPr>
          <p:spPr>
            <a:xfrm>
              <a:off x="938212" y="2547938"/>
              <a:ext cx="166688" cy="1603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1714" y="120000"/>
                  </a:moveTo>
                  <a:cubicBezTo>
                    <a:pt x="27428" y="120000"/>
                    <a:pt x="0" y="91764"/>
                    <a:pt x="0" y="60000"/>
                  </a:cubicBezTo>
                  <a:cubicBezTo>
                    <a:pt x="0" y="24705"/>
                    <a:pt x="27428" y="0"/>
                    <a:pt x="61714" y="0"/>
                  </a:cubicBezTo>
                  <a:cubicBezTo>
                    <a:pt x="92571" y="0"/>
                    <a:pt x="120000" y="24705"/>
                    <a:pt x="120000" y="60000"/>
                  </a:cubicBezTo>
                  <a:cubicBezTo>
                    <a:pt x="120000" y="91764"/>
                    <a:pt x="92571" y="120000"/>
                    <a:pt x="61714" y="120000"/>
                  </a:cubicBezTo>
                  <a:close/>
                  <a:moveTo>
                    <a:pt x="61714" y="14117"/>
                  </a:moveTo>
                  <a:cubicBezTo>
                    <a:pt x="34285" y="14117"/>
                    <a:pt x="13714" y="35294"/>
                    <a:pt x="13714" y="60000"/>
                  </a:cubicBezTo>
                  <a:cubicBezTo>
                    <a:pt x="13714" y="84705"/>
                    <a:pt x="34285" y="105882"/>
                    <a:pt x="61714" y="105882"/>
                  </a:cubicBezTo>
                  <a:cubicBezTo>
                    <a:pt x="85714" y="105882"/>
                    <a:pt x="106285" y="84705"/>
                    <a:pt x="106285" y="60000"/>
                  </a:cubicBezTo>
                  <a:cubicBezTo>
                    <a:pt x="106285" y="35294"/>
                    <a:pt x="85714" y="14117"/>
                    <a:pt x="61714" y="141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2" name="Shape 92"/>
            <p:cNvSpPr/>
            <p:nvPr/>
          </p:nvSpPr>
          <p:spPr>
            <a:xfrm>
              <a:off x="595312" y="4763"/>
              <a:ext cx="638174" cy="40258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15522" y="120000"/>
                  </a:lnTo>
                  <a:lnTo>
                    <a:pt x="115522" y="109353"/>
                  </a:lnTo>
                  <a:lnTo>
                    <a:pt x="0" y="91088"/>
                  </a:lnTo>
                  <a:lnTo>
                    <a:pt x="0" y="0"/>
                  </a:lnTo>
                  <a:lnTo>
                    <a:pt x="4477" y="0"/>
                  </a:lnTo>
                  <a:lnTo>
                    <a:pt x="4477" y="90662"/>
                  </a:lnTo>
                  <a:lnTo>
                    <a:pt x="120000" y="108927"/>
                  </a:lnTo>
                  <a:lnTo>
                    <a:pt x="120000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3" name="Shape 93"/>
            <p:cNvSpPr/>
            <p:nvPr/>
          </p:nvSpPr>
          <p:spPr>
            <a:xfrm>
              <a:off x="1223962" y="1382712"/>
              <a:ext cx="142875" cy="4762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04000" y="120000"/>
                  </a:lnTo>
                  <a:lnTo>
                    <a:pt x="104000" y="33600"/>
                  </a:lnTo>
                  <a:lnTo>
                    <a:pt x="0" y="3600"/>
                  </a:lnTo>
                  <a:lnTo>
                    <a:pt x="12000" y="0"/>
                  </a:lnTo>
                  <a:lnTo>
                    <a:pt x="120000" y="32400"/>
                  </a:lnTo>
                  <a:lnTo>
                    <a:pt x="120000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4" name="Shape 94"/>
            <p:cNvSpPr/>
            <p:nvPr/>
          </p:nvSpPr>
          <p:spPr>
            <a:xfrm>
              <a:off x="1300162" y="1849438"/>
              <a:ext cx="109537" cy="1079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2608" y="120000"/>
                  </a:moveTo>
                  <a:cubicBezTo>
                    <a:pt x="26086" y="120000"/>
                    <a:pt x="0" y="93913"/>
                    <a:pt x="0" y="62608"/>
                  </a:cubicBezTo>
                  <a:cubicBezTo>
                    <a:pt x="0" y="26086"/>
                    <a:pt x="26086" y="0"/>
                    <a:pt x="62608" y="0"/>
                  </a:cubicBezTo>
                  <a:cubicBezTo>
                    <a:pt x="93913" y="0"/>
                    <a:pt x="120000" y="26086"/>
                    <a:pt x="120000" y="62608"/>
                  </a:cubicBezTo>
                  <a:cubicBezTo>
                    <a:pt x="120000" y="93913"/>
                    <a:pt x="93913" y="120000"/>
                    <a:pt x="62608" y="120000"/>
                  </a:cubicBezTo>
                  <a:close/>
                  <a:moveTo>
                    <a:pt x="62608" y="20869"/>
                  </a:moveTo>
                  <a:cubicBezTo>
                    <a:pt x="41739" y="20869"/>
                    <a:pt x="20869" y="41739"/>
                    <a:pt x="20869" y="62608"/>
                  </a:cubicBezTo>
                  <a:cubicBezTo>
                    <a:pt x="20869" y="83478"/>
                    <a:pt x="41739" y="99130"/>
                    <a:pt x="62608" y="99130"/>
                  </a:cubicBezTo>
                  <a:cubicBezTo>
                    <a:pt x="83478" y="99130"/>
                    <a:pt x="99130" y="83478"/>
                    <a:pt x="99130" y="62608"/>
                  </a:cubicBezTo>
                  <a:cubicBezTo>
                    <a:pt x="99130" y="41739"/>
                    <a:pt x="83478" y="20869"/>
                    <a:pt x="62608" y="2086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5" name="Shape 95"/>
            <p:cNvSpPr/>
            <p:nvPr/>
          </p:nvSpPr>
          <p:spPr>
            <a:xfrm>
              <a:off x="280987" y="3417887"/>
              <a:ext cx="142875" cy="47466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6000" y="120000"/>
                  </a:moveTo>
                  <a:lnTo>
                    <a:pt x="0" y="120000"/>
                  </a:lnTo>
                  <a:lnTo>
                    <a:pt x="0" y="32107"/>
                  </a:lnTo>
                  <a:lnTo>
                    <a:pt x="108000" y="0"/>
                  </a:lnTo>
                  <a:lnTo>
                    <a:pt x="120000" y="3210"/>
                  </a:lnTo>
                  <a:lnTo>
                    <a:pt x="16000" y="33311"/>
                  </a:lnTo>
                  <a:lnTo>
                    <a:pt x="16000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6" name="Shape 96"/>
            <p:cNvSpPr/>
            <p:nvPr/>
          </p:nvSpPr>
          <p:spPr>
            <a:xfrm>
              <a:off x="238125" y="3883025"/>
              <a:ext cx="109537" cy="1095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7391" y="120000"/>
                  </a:moveTo>
                  <a:cubicBezTo>
                    <a:pt x="26086" y="120000"/>
                    <a:pt x="0" y="93913"/>
                    <a:pt x="0" y="62608"/>
                  </a:cubicBezTo>
                  <a:cubicBezTo>
                    <a:pt x="0" y="26086"/>
                    <a:pt x="26086" y="0"/>
                    <a:pt x="57391" y="0"/>
                  </a:cubicBezTo>
                  <a:cubicBezTo>
                    <a:pt x="88695" y="0"/>
                    <a:pt x="120000" y="26086"/>
                    <a:pt x="120000" y="62608"/>
                  </a:cubicBezTo>
                  <a:cubicBezTo>
                    <a:pt x="120000" y="93913"/>
                    <a:pt x="88695" y="120000"/>
                    <a:pt x="57391" y="120000"/>
                  </a:cubicBezTo>
                  <a:close/>
                  <a:moveTo>
                    <a:pt x="57391" y="20869"/>
                  </a:moveTo>
                  <a:cubicBezTo>
                    <a:pt x="36521" y="20869"/>
                    <a:pt x="20869" y="41739"/>
                    <a:pt x="20869" y="62608"/>
                  </a:cubicBezTo>
                  <a:cubicBezTo>
                    <a:pt x="20869" y="83478"/>
                    <a:pt x="36521" y="99130"/>
                    <a:pt x="57391" y="99130"/>
                  </a:cubicBezTo>
                  <a:cubicBezTo>
                    <a:pt x="78260" y="99130"/>
                    <a:pt x="99130" y="83478"/>
                    <a:pt x="99130" y="62608"/>
                  </a:cubicBezTo>
                  <a:cubicBezTo>
                    <a:pt x="99130" y="41739"/>
                    <a:pt x="78260" y="20869"/>
                    <a:pt x="57391" y="2086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7" name="Shape 97"/>
            <p:cNvSpPr/>
            <p:nvPr/>
          </p:nvSpPr>
          <p:spPr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000" y="119999"/>
                  </a:moveTo>
                  <a:lnTo>
                    <a:pt x="0" y="116210"/>
                  </a:lnTo>
                  <a:lnTo>
                    <a:pt x="100000" y="90947"/>
                  </a:lnTo>
                  <a:lnTo>
                    <a:pt x="100000" y="0"/>
                  </a:lnTo>
                  <a:lnTo>
                    <a:pt x="120000" y="0"/>
                  </a:lnTo>
                  <a:lnTo>
                    <a:pt x="120000" y="93473"/>
                  </a:lnTo>
                  <a:lnTo>
                    <a:pt x="10000" y="119999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8" name="Shape 98"/>
            <p:cNvSpPr/>
            <p:nvPr/>
          </p:nvSpPr>
          <p:spPr>
            <a:xfrm>
              <a:off x="52388" y="2066925"/>
              <a:ext cx="109537" cy="1095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2608" y="120000"/>
                  </a:moveTo>
                  <a:cubicBezTo>
                    <a:pt x="26086" y="120000"/>
                    <a:pt x="0" y="93913"/>
                    <a:pt x="0" y="62608"/>
                  </a:cubicBezTo>
                  <a:cubicBezTo>
                    <a:pt x="0" y="26086"/>
                    <a:pt x="26086" y="0"/>
                    <a:pt x="62608" y="0"/>
                  </a:cubicBezTo>
                  <a:cubicBezTo>
                    <a:pt x="93913" y="0"/>
                    <a:pt x="120000" y="26086"/>
                    <a:pt x="120000" y="62608"/>
                  </a:cubicBezTo>
                  <a:cubicBezTo>
                    <a:pt x="120000" y="93913"/>
                    <a:pt x="93913" y="120000"/>
                    <a:pt x="62608" y="120000"/>
                  </a:cubicBezTo>
                  <a:close/>
                  <a:moveTo>
                    <a:pt x="62608" y="20869"/>
                  </a:moveTo>
                  <a:cubicBezTo>
                    <a:pt x="41739" y="20869"/>
                    <a:pt x="20869" y="41739"/>
                    <a:pt x="20869" y="62608"/>
                  </a:cubicBezTo>
                  <a:cubicBezTo>
                    <a:pt x="20869" y="83478"/>
                    <a:pt x="41739" y="99130"/>
                    <a:pt x="62608" y="99130"/>
                  </a:cubicBezTo>
                  <a:cubicBezTo>
                    <a:pt x="83478" y="99130"/>
                    <a:pt x="99130" y="83478"/>
                    <a:pt x="99130" y="62608"/>
                  </a:cubicBezTo>
                  <a:cubicBezTo>
                    <a:pt x="99130" y="41739"/>
                    <a:pt x="83478" y="20869"/>
                    <a:pt x="62608" y="2086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9" name="Shape 99"/>
            <p:cNvSpPr/>
            <p:nvPr/>
          </p:nvSpPr>
          <p:spPr>
            <a:xfrm>
              <a:off x="1228725" y="4662487"/>
              <a:ext cx="23813" cy="2181224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0" name="Shape 100"/>
            <p:cNvSpPr/>
            <p:nvPr/>
          </p:nvSpPr>
          <p:spPr>
            <a:xfrm>
              <a:off x="1319212" y="5041900"/>
              <a:ext cx="371474" cy="180181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692" y="120000"/>
                  </a:moveTo>
                  <a:lnTo>
                    <a:pt x="0" y="120000"/>
                  </a:lnTo>
                  <a:lnTo>
                    <a:pt x="0" y="54449"/>
                  </a:lnTo>
                  <a:lnTo>
                    <a:pt x="0" y="54132"/>
                  </a:lnTo>
                  <a:lnTo>
                    <a:pt x="112307" y="0"/>
                  </a:lnTo>
                  <a:lnTo>
                    <a:pt x="120000" y="634"/>
                  </a:lnTo>
                  <a:lnTo>
                    <a:pt x="7692" y="54766"/>
                  </a:lnTo>
                  <a:lnTo>
                    <a:pt x="7692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1" name="Shape 101"/>
            <p:cNvSpPr/>
            <p:nvPr/>
          </p:nvSpPr>
          <p:spPr>
            <a:xfrm>
              <a:off x="1147762" y="4481512"/>
              <a:ext cx="190500" cy="190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cubicBezTo>
                    <a:pt x="27000" y="120000"/>
                    <a:pt x="0" y="93000"/>
                    <a:pt x="0" y="60000"/>
                  </a:cubicBezTo>
                  <a:cubicBezTo>
                    <a:pt x="0" y="27000"/>
                    <a:pt x="27000" y="0"/>
                    <a:pt x="60000" y="0"/>
                  </a:cubicBezTo>
                  <a:cubicBezTo>
                    <a:pt x="93000" y="0"/>
                    <a:pt x="120000" y="27000"/>
                    <a:pt x="120000" y="60000"/>
                  </a:cubicBezTo>
                  <a:cubicBezTo>
                    <a:pt x="120000" y="93000"/>
                    <a:pt x="93000" y="120000"/>
                    <a:pt x="60000" y="120000"/>
                  </a:cubicBezTo>
                  <a:close/>
                  <a:moveTo>
                    <a:pt x="60000" y="12000"/>
                  </a:moveTo>
                  <a:cubicBezTo>
                    <a:pt x="33000" y="12000"/>
                    <a:pt x="12000" y="33000"/>
                    <a:pt x="12000" y="60000"/>
                  </a:cubicBezTo>
                  <a:cubicBezTo>
                    <a:pt x="12000" y="87000"/>
                    <a:pt x="33000" y="108000"/>
                    <a:pt x="60000" y="108000"/>
                  </a:cubicBezTo>
                  <a:cubicBezTo>
                    <a:pt x="84000" y="108000"/>
                    <a:pt x="108000" y="87000"/>
                    <a:pt x="108000" y="60000"/>
                  </a:cubicBezTo>
                  <a:cubicBezTo>
                    <a:pt x="108000" y="33000"/>
                    <a:pt x="84000" y="12000"/>
                    <a:pt x="60000" y="120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2" name="Shape 102"/>
            <p:cNvSpPr/>
            <p:nvPr/>
          </p:nvSpPr>
          <p:spPr>
            <a:xfrm>
              <a:off x="819150" y="3983037"/>
              <a:ext cx="347662" cy="28606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10136" y="120000"/>
                  </a:lnTo>
                  <a:lnTo>
                    <a:pt x="110136" y="78912"/>
                  </a:lnTo>
                  <a:lnTo>
                    <a:pt x="0" y="199"/>
                  </a:lnTo>
                  <a:lnTo>
                    <a:pt x="8219" y="0"/>
                  </a:lnTo>
                  <a:lnTo>
                    <a:pt x="120000" y="78912"/>
                  </a:lnTo>
                  <a:lnTo>
                    <a:pt x="120000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3" name="Shape 103"/>
            <p:cNvSpPr/>
            <p:nvPr/>
          </p:nvSpPr>
          <p:spPr>
            <a:xfrm>
              <a:off x="728662" y="3806825"/>
              <a:ext cx="190500" cy="190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cubicBezTo>
                    <a:pt x="27000" y="120000"/>
                    <a:pt x="0" y="93000"/>
                    <a:pt x="0" y="60000"/>
                  </a:cubicBezTo>
                  <a:cubicBezTo>
                    <a:pt x="0" y="27000"/>
                    <a:pt x="27000" y="0"/>
                    <a:pt x="60000" y="0"/>
                  </a:cubicBezTo>
                  <a:cubicBezTo>
                    <a:pt x="93000" y="0"/>
                    <a:pt x="120000" y="27000"/>
                    <a:pt x="120000" y="60000"/>
                  </a:cubicBezTo>
                  <a:cubicBezTo>
                    <a:pt x="120000" y="93000"/>
                    <a:pt x="93000" y="120000"/>
                    <a:pt x="60000" y="120000"/>
                  </a:cubicBezTo>
                  <a:close/>
                  <a:moveTo>
                    <a:pt x="60000" y="12000"/>
                  </a:moveTo>
                  <a:cubicBezTo>
                    <a:pt x="33000" y="12000"/>
                    <a:pt x="12000" y="33000"/>
                    <a:pt x="12000" y="60000"/>
                  </a:cubicBezTo>
                  <a:cubicBezTo>
                    <a:pt x="12000" y="84000"/>
                    <a:pt x="33000" y="108000"/>
                    <a:pt x="60000" y="108000"/>
                  </a:cubicBezTo>
                  <a:cubicBezTo>
                    <a:pt x="87000" y="108000"/>
                    <a:pt x="108000" y="84000"/>
                    <a:pt x="108000" y="60000"/>
                  </a:cubicBezTo>
                  <a:cubicBezTo>
                    <a:pt x="108000" y="33000"/>
                    <a:pt x="87000" y="12000"/>
                    <a:pt x="60000" y="120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4" name="Shape 104"/>
            <p:cNvSpPr/>
            <p:nvPr/>
          </p:nvSpPr>
          <p:spPr>
            <a:xfrm>
              <a:off x="1624012" y="4867275"/>
              <a:ext cx="190500" cy="18891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cubicBezTo>
                    <a:pt x="27000" y="120000"/>
                    <a:pt x="0" y="93000"/>
                    <a:pt x="0" y="60000"/>
                  </a:cubicBezTo>
                  <a:cubicBezTo>
                    <a:pt x="0" y="27000"/>
                    <a:pt x="27000" y="0"/>
                    <a:pt x="60000" y="0"/>
                  </a:cubicBezTo>
                  <a:cubicBezTo>
                    <a:pt x="93000" y="0"/>
                    <a:pt x="120000" y="27000"/>
                    <a:pt x="120000" y="60000"/>
                  </a:cubicBezTo>
                  <a:cubicBezTo>
                    <a:pt x="120000" y="93000"/>
                    <a:pt x="93000" y="120000"/>
                    <a:pt x="60000" y="120000"/>
                  </a:cubicBezTo>
                  <a:close/>
                  <a:moveTo>
                    <a:pt x="60000" y="12000"/>
                  </a:moveTo>
                  <a:cubicBezTo>
                    <a:pt x="33000" y="12000"/>
                    <a:pt x="12000" y="33000"/>
                    <a:pt x="12000" y="60000"/>
                  </a:cubicBezTo>
                  <a:cubicBezTo>
                    <a:pt x="12000" y="87000"/>
                    <a:pt x="33000" y="108000"/>
                    <a:pt x="60000" y="108000"/>
                  </a:cubicBezTo>
                  <a:cubicBezTo>
                    <a:pt x="84000" y="108000"/>
                    <a:pt x="108000" y="87000"/>
                    <a:pt x="108000" y="60000"/>
                  </a:cubicBezTo>
                  <a:cubicBezTo>
                    <a:pt x="108000" y="33000"/>
                    <a:pt x="84000" y="12000"/>
                    <a:pt x="60000" y="120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5" name="Shape 105"/>
            <p:cNvSpPr/>
            <p:nvPr/>
          </p:nvSpPr>
          <p:spPr>
            <a:xfrm>
              <a:off x="1404937" y="5422900"/>
              <a:ext cx="371474" cy="14255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230" y="120000"/>
                  </a:moveTo>
                  <a:lnTo>
                    <a:pt x="0" y="120000"/>
                  </a:lnTo>
                  <a:lnTo>
                    <a:pt x="0" y="68819"/>
                  </a:lnTo>
                  <a:lnTo>
                    <a:pt x="0" y="68418"/>
                  </a:lnTo>
                  <a:lnTo>
                    <a:pt x="113846" y="0"/>
                  </a:lnTo>
                  <a:lnTo>
                    <a:pt x="120000" y="801"/>
                  </a:lnTo>
                  <a:lnTo>
                    <a:pt x="9230" y="69220"/>
                  </a:lnTo>
                  <a:lnTo>
                    <a:pt x="9230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6" name="Shape 106"/>
            <p:cNvSpPr/>
            <p:nvPr/>
          </p:nvSpPr>
          <p:spPr>
            <a:xfrm>
              <a:off x="1666875" y="5945187"/>
              <a:ext cx="152399" cy="91281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8750" y="120000"/>
                  </a:moveTo>
                  <a:lnTo>
                    <a:pt x="0" y="118747"/>
                  </a:lnTo>
                  <a:lnTo>
                    <a:pt x="101250" y="79930"/>
                  </a:lnTo>
                  <a:lnTo>
                    <a:pt x="101250" y="0"/>
                  </a:lnTo>
                  <a:lnTo>
                    <a:pt x="120000" y="0"/>
                  </a:lnTo>
                  <a:lnTo>
                    <a:pt x="120000" y="80556"/>
                  </a:lnTo>
                  <a:lnTo>
                    <a:pt x="18750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7" name="Shape 107"/>
            <p:cNvSpPr/>
            <p:nvPr/>
          </p:nvSpPr>
          <p:spPr>
            <a:xfrm>
              <a:off x="1709738" y="5246687"/>
              <a:ext cx="190500" cy="190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cubicBezTo>
                    <a:pt x="27000" y="120000"/>
                    <a:pt x="0" y="93000"/>
                    <a:pt x="0" y="60000"/>
                  </a:cubicBezTo>
                  <a:cubicBezTo>
                    <a:pt x="0" y="27000"/>
                    <a:pt x="27000" y="0"/>
                    <a:pt x="60000" y="0"/>
                  </a:cubicBezTo>
                  <a:cubicBezTo>
                    <a:pt x="93000" y="0"/>
                    <a:pt x="120000" y="27000"/>
                    <a:pt x="120000" y="60000"/>
                  </a:cubicBezTo>
                  <a:cubicBezTo>
                    <a:pt x="120000" y="93000"/>
                    <a:pt x="93000" y="120000"/>
                    <a:pt x="60000" y="120000"/>
                  </a:cubicBezTo>
                  <a:close/>
                  <a:moveTo>
                    <a:pt x="60000" y="12000"/>
                  </a:moveTo>
                  <a:cubicBezTo>
                    <a:pt x="33000" y="12000"/>
                    <a:pt x="12000" y="33000"/>
                    <a:pt x="12000" y="60000"/>
                  </a:cubicBezTo>
                  <a:cubicBezTo>
                    <a:pt x="12000" y="87000"/>
                    <a:pt x="33000" y="108000"/>
                    <a:pt x="60000" y="108000"/>
                  </a:cubicBezTo>
                  <a:cubicBezTo>
                    <a:pt x="87000" y="108000"/>
                    <a:pt x="108000" y="87000"/>
                    <a:pt x="108000" y="60000"/>
                  </a:cubicBezTo>
                  <a:cubicBezTo>
                    <a:pt x="108000" y="33000"/>
                    <a:pt x="87000" y="12000"/>
                    <a:pt x="60000" y="120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8" name="Shape 108"/>
            <p:cNvSpPr/>
            <p:nvPr/>
          </p:nvSpPr>
          <p:spPr>
            <a:xfrm>
              <a:off x="1709738" y="5764212"/>
              <a:ext cx="190500" cy="190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cubicBezTo>
                    <a:pt x="27000" y="120000"/>
                    <a:pt x="0" y="93000"/>
                    <a:pt x="0" y="60000"/>
                  </a:cubicBezTo>
                  <a:cubicBezTo>
                    <a:pt x="0" y="27000"/>
                    <a:pt x="27000" y="0"/>
                    <a:pt x="60000" y="0"/>
                  </a:cubicBezTo>
                  <a:cubicBezTo>
                    <a:pt x="93000" y="0"/>
                    <a:pt x="120000" y="27000"/>
                    <a:pt x="120000" y="60000"/>
                  </a:cubicBezTo>
                  <a:cubicBezTo>
                    <a:pt x="120000" y="93000"/>
                    <a:pt x="93000" y="120000"/>
                    <a:pt x="60000" y="120000"/>
                  </a:cubicBezTo>
                  <a:close/>
                  <a:moveTo>
                    <a:pt x="60000" y="12000"/>
                  </a:moveTo>
                  <a:cubicBezTo>
                    <a:pt x="33000" y="12000"/>
                    <a:pt x="12000" y="33000"/>
                    <a:pt x="12000" y="60000"/>
                  </a:cubicBezTo>
                  <a:cubicBezTo>
                    <a:pt x="12000" y="87000"/>
                    <a:pt x="33000" y="108000"/>
                    <a:pt x="60000" y="108000"/>
                  </a:cubicBezTo>
                  <a:cubicBezTo>
                    <a:pt x="87000" y="108000"/>
                    <a:pt x="108000" y="87000"/>
                    <a:pt x="108000" y="60000"/>
                  </a:cubicBezTo>
                  <a:cubicBezTo>
                    <a:pt x="108000" y="33000"/>
                    <a:pt x="87000" y="12000"/>
                    <a:pt x="60000" y="120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9" name="Shape 109"/>
            <p:cNvSpPr/>
            <p:nvPr/>
          </p:nvSpPr>
          <p:spPr>
            <a:xfrm>
              <a:off x="1766888" y="6330950"/>
              <a:ext cx="419099" cy="5270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454" y="119999"/>
                  </a:moveTo>
                  <a:lnTo>
                    <a:pt x="0" y="117831"/>
                  </a:lnTo>
                  <a:lnTo>
                    <a:pt x="20454" y="74457"/>
                  </a:lnTo>
                  <a:lnTo>
                    <a:pt x="115909" y="0"/>
                  </a:lnTo>
                  <a:lnTo>
                    <a:pt x="120000" y="4337"/>
                  </a:lnTo>
                  <a:lnTo>
                    <a:pt x="27272" y="77710"/>
                  </a:lnTo>
                  <a:lnTo>
                    <a:pt x="5454" y="119999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10" name="Shape 110"/>
            <p:cNvSpPr/>
            <p:nvPr/>
          </p:nvSpPr>
          <p:spPr>
            <a:xfrm>
              <a:off x="2147888" y="6221412"/>
              <a:ext cx="157162" cy="14763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8181" y="120000"/>
                  </a:moveTo>
                  <a:cubicBezTo>
                    <a:pt x="43636" y="120000"/>
                    <a:pt x="29090" y="112258"/>
                    <a:pt x="18181" y="100645"/>
                  </a:cubicBezTo>
                  <a:cubicBezTo>
                    <a:pt x="7272" y="92903"/>
                    <a:pt x="0" y="77419"/>
                    <a:pt x="0" y="58064"/>
                  </a:cubicBezTo>
                  <a:cubicBezTo>
                    <a:pt x="0" y="42580"/>
                    <a:pt x="7272" y="27096"/>
                    <a:pt x="18181" y="15483"/>
                  </a:cubicBezTo>
                  <a:cubicBezTo>
                    <a:pt x="29090" y="3870"/>
                    <a:pt x="43636" y="0"/>
                    <a:pt x="58181" y="0"/>
                  </a:cubicBezTo>
                  <a:cubicBezTo>
                    <a:pt x="72727" y="0"/>
                    <a:pt x="87272" y="3870"/>
                    <a:pt x="98181" y="15483"/>
                  </a:cubicBezTo>
                  <a:cubicBezTo>
                    <a:pt x="120000" y="38709"/>
                    <a:pt x="120000" y="77419"/>
                    <a:pt x="98181" y="100645"/>
                  </a:cubicBezTo>
                  <a:cubicBezTo>
                    <a:pt x="87272" y="112258"/>
                    <a:pt x="72727" y="120000"/>
                    <a:pt x="58181" y="120000"/>
                  </a:cubicBezTo>
                  <a:close/>
                  <a:moveTo>
                    <a:pt x="58181" y="15483"/>
                  </a:moveTo>
                  <a:cubicBezTo>
                    <a:pt x="47272" y="15483"/>
                    <a:pt x="36363" y="19354"/>
                    <a:pt x="29090" y="27096"/>
                  </a:cubicBezTo>
                  <a:cubicBezTo>
                    <a:pt x="21818" y="34838"/>
                    <a:pt x="14545" y="46451"/>
                    <a:pt x="14545" y="58064"/>
                  </a:cubicBezTo>
                  <a:cubicBezTo>
                    <a:pt x="14545" y="73548"/>
                    <a:pt x="21818" y="81290"/>
                    <a:pt x="29090" y="92903"/>
                  </a:cubicBezTo>
                  <a:cubicBezTo>
                    <a:pt x="36363" y="100645"/>
                    <a:pt x="47272" y="104516"/>
                    <a:pt x="58181" y="104516"/>
                  </a:cubicBezTo>
                  <a:cubicBezTo>
                    <a:pt x="69090" y="104516"/>
                    <a:pt x="80000" y="100645"/>
                    <a:pt x="87272" y="92903"/>
                  </a:cubicBezTo>
                  <a:cubicBezTo>
                    <a:pt x="105454" y="73548"/>
                    <a:pt x="105454" y="46451"/>
                    <a:pt x="87272" y="27096"/>
                  </a:cubicBezTo>
                  <a:cubicBezTo>
                    <a:pt x="80000" y="19354"/>
                    <a:pt x="69090" y="15483"/>
                    <a:pt x="58181" y="1548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1" name="Shape 111"/>
            <p:cNvSpPr/>
            <p:nvPr/>
          </p:nvSpPr>
          <p:spPr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7755" y="120000"/>
                  </a:moveTo>
                  <a:lnTo>
                    <a:pt x="105306" y="102793"/>
                  </a:lnTo>
                  <a:lnTo>
                    <a:pt x="0" y="70954"/>
                  </a:lnTo>
                  <a:lnTo>
                    <a:pt x="0" y="0"/>
                  </a:lnTo>
                  <a:lnTo>
                    <a:pt x="12244" y="0"/>
                  </a:lnTo>
                  <a:lnTo>
                    <a:pt x="12244" y="70842"/>
                  </a:lnTo>
                  <a:lnTo>
                    <a:pt x="117551" y="102793"/>
                  </a:lnTo>
                  <a:lnTo>
                    <a:pt x="120000" y="120000"/>
                  </a:lnTo>
                  <a:lnTo>
                    <a:pt x="107755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12" name="Shape 112"/>
            <p:cNvSpPr/>
            <p:nvPr/>
          </p:nvSpPr>
          <p:spPr>
            <a:xfrm>
              <a:off x="633412" y="5103812"/>
              <a:ext cx="185738" cy="18573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1538" y="120000"/>
                  </a:moveTo>
                  <a:cubicBezTo>
                    <a:pt x="27692" y="120000"/>
                    <a:pt x="0" y="92307"/>
                    <a:pt x="0" y="58461"/>
                  </a:cubicBezTo>
                  <a:cubicBezTo>
                    <a:pt x="0" y="27692"/>
                    <a:pt x="27692" y="0"/>
                    <a:pt x="61538" y="0"/>
                  </a:cubicBezTo>
                  <a:cubicBezTo>
                    <a:pt x="92307" y="0"/>
                    <a:pt x="120000" y="27692"/>
                    <a:pt x="120000" y="58461"/>
                  </a:cubicBezTo>
                  <a:cubicBezTo>
                    <a:pt x="120000" y="92307"/>
                    <a:pt x="92307" y="120000"/>
                    <a:pt x="61538" y="120000"/>
                  </a:cubicBezTo>
                  <a:close/>
                  <a:moveTo>
                    <a:pt x="61538" y="12307"/>
                  </a:moveTo>
                  <a:cubicBezTo>
                    <a:pt x="33846" y="12307"/>
                    <a:pt x="12307" y="33846"/>
                    <a:pt x="12307" y="58461"/>
                  </a:cubicBezTo>
                  <a:cubicBezTo>
                    <a:pt x="12307" y="86153"/>
                    <a:pt x="33846" y="107692"/>
                    <a:pt x="61538" y="107692"/>
                  </a:cubicBezTo>
                  <a:cubicBezTo>
                    <a:pt x="86153" y="107692"/>
                    <a:pt x="107692" y="86153"/>
                    <a:pt x="107692" y="58461"/>
                  </a:cubicBezTo>
                  <a:cubicBezTo>
                    <a:pt x="107692" y="33846"/>
                    <a:pt x="86153" y="12307"/>
                    <a:pt x="61538" y="1230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13" name="Shape 113"/>
          <p:cNvSpPr txBox="1">
            <a:spLocks noGrp="1"/>
          </p:cNvSpPr>
          <p:nvPr>
            <p:ph type="ctrTitle"/>
          </p:nvPr>
        </p:nvSpPr>
        <p:spPr>
          <a:xfrm>
            <a:off x="1876424" y="1122362"/>
            <a:ext cx="8791575" cy="238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 sz="4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subTitle" idx="1"/>
          </p:nvPr>
        </p:nvSpPr>
        <p:spPr>
          <a:xfrm>
            <a:off x="1876424" y="3602037"/>
            <a:ext cx="8791575" cy="1655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20000"/>
              </a:lnSpc>
              <a:spcBef>
                <a:spcPts val="1000"/>
              </a:spcBef>
              <a:buClr>
                <a:schemeClr val="lt2"/>
              </a:buClr>
              <a:buFont typeface="Arial"/>
              <a:buNone/>
              <a:defRPr sz="20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ctr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ctr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ctr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ctr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ctr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ctr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ctr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ctr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dt" idx="10"/>
          </p:nvPr>
        </p:nvSpPr>
        <p:spPr>
          <a:xfrm>
            <a:off x="7077510" y="5410201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ftr" idx="11"/>
          </p:nvPr>
        </p:nvSpPr>
        <p:spPr>
          <a:xfrm>
            <a:off x="1876424" y="5410201"/>
            <a:ext cx="512488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sldNum" idx="12"/>
          </p:nvPr>
        </p:nvSpPr>
        <p:spPr>
          <a:xfrm>
            <a:off x="9896910" y="5410198"/>
            <a:ext cx="77108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105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1141412" y="609600"/>
            <a:ext cx="5934507" cy="163988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 sz="3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75" name="Shape 175"/>
          <p:cNvSpPr>
            <a:spLocks noGrp="1"/>
          </p:cNvSpPr>
          <p:nvPr>
            <p:ph type="pic" idx="2"/>
          </p:nvPr>
        </p:nvSpPr>
        <p:spPr>
          <a:xfrm>
            <a:off x="7380721" y="609600"/>
            <a:ext cx="3666689" cy="5181599"/>
          </a:xfrm>
          <a:prstGeom prst="round2DiagRect">
            <a:avLst>
              <a:gd name="adj1" fmla="val 5608"/>
              <a:gd name="adj2" fmla="val 0"/>
            </a:avLst>
          </a:prstGeom>
          <a:noFill/>
          <a:ln w="19050" cap="sq" cmpd="sng">
            <a:solidFill>
              <a:srgbClr val="B3FFFF">
                <a:alpha val="6000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2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1141409" y="2249485"/>
            <a:ext cx="5934510" cy="354171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2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77" name="Shape 177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78" name="Shape 178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5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79" name="Shape 179"/>
          <p:cNvSpPr txBox="1">
            <a:spLocks noGrp="1"/>
          </p:cNvSpPr>
          <p:nvPr>
            <p:ph type="sldNum" idx="12"/>
          </p:nvPr>
        </p:nvSpPr>
        <p:spPr>
          <a:xfrm>
            <a:off x="10276321" y="5883273"/>
            <a:ext cx="77108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105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noramic Picture with Caption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1141409" y="4304664"/>
            <a:ext cx="9912355" cy="8193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 sz="3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82" name="Shape 182"/>
          <p:cNvSpPr>
            <a:spLocks noGrp="1"/>
          </p:cNvSpPr>
          <p:nvPr>
            <p:ph type="pic" idx="2"/>
          </p:nvPr>
        </p:nvSpPr>
        <p:spPr>
          <a:xfrm>
            <a:off x="1141411" y="606425"/>
            <a:ext cx="9912353" cy="3299777"/>
          </a:xfrm>
          <a:prstGeom prst="round2DiagRect">
            <a:avLst>
              <a:gd name="adj1" fmla="val 4860"/>
              <a:gd name="adj2" fmla="val 0"/>
            </a:avLst>
          </a:prstGeom>
          <a:noFill/>
          <a:ln w="19050" cap="sq" cmpd="sng">
            <a:solidFill>
              <a:srgbClr val="B3FFFF">
                <a:alpha val="6000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228600" marR="0" lvl="0" indent="-228600" algn="l" rtl="0">
              <a:lnSpc>
                <a:spcPct val="12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85800" marR="0" lvl="1" indent="-6985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lvl="2" indent="-8572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lvl="3" indent="-10160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lvl="4" indent="-10160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1747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1747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1747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1747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1141363" y="5124019"/>
            <a:ext cx="9910858" cy="6824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2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84" name="Shape 184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85" name="Shape 185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5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86" name="Shape 186"/>
          <p:cNvSpPr txBox="1">
            <a:spLocks noGrp="1"/>
          </p:cNvSpPr>
          <p:nvPr>
            <p:ph type="sldNum" idx="12"/>
          </p:nvPr>
        </p:nvSpPr>
        <p:spPr>
          <a:xfrm>
            <a:off x="10276321" y="5883273"/>
            <a:ext cx="77108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105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aption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title"/>
          </p:nvPr>
        </p:nvSpPr>
        <p:spPr>
          <a:xfrm>
            <a:off x="1141455" y="609600"/>
            <a:ext cx="9905955" cy="342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1141409" y="4419598"/>
            <a:ext cx="9904458" cy="13715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2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90" name="Shape 190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91" name="Shape 191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5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10276321" y="5883273"/>
            <a:ext cx="77108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105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with Ca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1720643" y="3365557"/>
            <a:ext cx="8752299" cy="54896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2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96" name="Shape 196"/>
          <p:cNvSpPr txBox="1">
            <a:spLocks noGrp="1"/>
          </p:cNvSpPr>
          <p:nvPr>
            <p:ph type="body" idx="2"/>
          </p:nvPr>
        </p:nvSpPr>
        <p:spPr>
          <a:xfrm>
            <a:off x="1141411" y="4309919"/>
            <a:ext cx="9906002" cy="148949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2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97" name="Shape 197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98" name="Shape 198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5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99" name="Shape 199"/>
          <p:cNvSpPr txBox="1">
            <a:spLocks noGrp="1"/>
          </p:cNvSpPr>
          <p:nvPr>
            <p:ph type="sldNum" idx="12"/>
          </p:nvPr>
        </p:nvSpPr>
        <p:spPr>
          <a:xfrm>
            <a:off x="10276321" y="5883273"/>
            <a:ext cx="77108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105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00" name="Shape 200"/>
          <p:cNvSpPr txBox="1"/>
          <p:nvPr/>
        </p:nvSpPr>
        <p:spPr>
          <a:xfrm>
            <a:off x="903512" y="732393"/>
            <a:ext cx="609599" cy="5847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8000" b="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“</a:t>
            </a:r>
          </a:p>
        </p:txBody>
      </p:sp>
      <p:sp>
        <p:nvSpPr>
          <p:cNvPr id="201" name="Shape 201"/>
          <p:cNvSpPr txBox="1"/>
          <p:nvPr/>
        </p:nvSpPr>
        <p:spPr>
          <a:xfrm>
            <a:off x="10537370" y="2764972"/>
            <a:ext cx="609599" cy="5847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8000" b="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ame Card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title"/>
          </p:nvPr>
        </p:nvSpPr>
        <p:spPr>
          <a:xfrm>
            <a:off x="1141409" y="2134041"/>
            <a:ext cx="9906000" cy="251183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1141363" y="4657655"/>
            <a:ext cx="9904505" cy="11406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2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05" name="Shape 205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06" name="Shape 206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5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07" name="Shape 207"/>
          <p:cNvSpPr txBox="1">
            <a:spLocks noGrp="1"/>
          </p:cNvSpPr>
          <p:nvPr>
            <p:ph type="sldNum" idx="12"/>
          </p:nvPr>
        </p:nvSpPr>
        <p:spPr>
          <a:xfrm>
            <a:off x="10276321" y="5883273"/>
            <a:ext cx="77108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105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Picture Column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>
            <a:spLocks noGrp="1"/>
          </p:cNvSpPr>
          <p:nvPr>
            <p:ph type="title"/>
          </p:nvPr>
        </p:nvSpPr>
        <p:spPr>
          <a:xfrm>
            <a:off x="1141411" y="609600"/>
            <a:ext cx="9905998" cy="1904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1141412" y="4404596"/>
            <a:ext cx="3195240" cy="5762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11" name="Shape 211"/>
          <p:cNvSpPr>
            <a:spLocks noGrp="1"/>
          </p:cNvSpPr>
          <p:nvPr>
            <p:ph type="pic" idx="2"/>
          </p:nvPr>
        </p:nvSpPr>
        <p:spPr>
          <a:xfrm>
            <a:off x="1141412" y="2666998"/>
            <a:ext cx="3195240" cy="1524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19050" cap="sq" cmpd="sng">
            <a:solidFill>
              <a:srgbClr val="B3FFFF">
                <a:alpha val="6000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228600" marR="0" lvl="0" indent="-228600" algn="l" rtl="0">
              <a:lnSpc>
                <a:spcPct val="12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85800" marR="0" lvl="1" indent="-6985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lvl="2" indent="-8572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lvl="3" indent="-10160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lvl="4" indent="-10160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1747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1747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1747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1747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12" name="Shape 212"/>
          <p:cNvSpPr txBox="1">
            <a:spLocks noGrp="1"/>
          </p:cNvSpPr>
          <p:nvPr>
            <p:ph type="body" idx="3"/>
          </p:nvPr>
        </p:nvSpPr>
        <p:spPr>
          <a:xfrm>
            <a:off x="1141412" y="4980857"/>
            <a:ext cx="3195240" cy="817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2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13" name="Shape 213"/>
          <p:cNvSpPr txBox="1">
            <a:spLocks noGrp="1"/>
          </p:cNvSpPr>
          <p:nvPr>
            <p:ph type="body" idx="4"/>
          </p:nvPr>
        </p:nvSpPr>
        <p:spPr>
          <a:xfrm>
            <a:off x="4489053" y="4404596"/>
            <a:ext cx="3200399" cy="5762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14" name="Shape 214"/>
          <p:cNvSpPr>
            <a:spLocks noGrp="1"/>
          </p:cNvSpPr>
          <p:nvPr>
            <p:ph type="pic" idx="5"/>
          </p:nvPr>
        </p:nvSpPr>
        <p:spPr>
          <a:xfrm>
            <a:off x="4489053" y="2666998"/>
            <a:ext cx="3198940" cy="1524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19050" cap="sq" cmpd="sng">
            <a:solidFill>
              <a:srgbClr val="B3FFFF">
                <a:alpha val="6000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228600" marR="0" lvl="0" indent="-228600" algn="l" rtl="0">
              <a:lnSpc>
                <a:spcPct val="12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85800" marR="0" lvl="1" indent="-6985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lvl="2" indent="-8572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lvl="3" indent="-10160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lvl="4" indent="-10160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1747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1747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1747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1747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15" name="Shape 215"/>
          <p:cNvSpPr txBox="1">
            <a:spLocks noGrp="1"/>
          </p:cNvSpPr>
          <p:nvPr>
            <p:ph type="body" idx="6"/>
          </p:nvPr>
        </p:nvSpPr>
        <p:spPr>
          <a:xfrm>
            <a:off x="4487592" y="4980857"/>
            <a:ext cx="3200399" cy="8103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2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16" name="Shape 216"/>
          <p:cNvSpPr txBox="1">
            <a:spLocks noGrp="1"/>
          </p:cNvSpPr>
          <p:nvPr>
            <p:ph type="body" idx="7"/>
          </p:nvPr>
        </p:nvSpPr>
        <p:spPr>
          <a:xfrm>
            <a:off x="7852567" y="4404594"/>
            <a:ext cx="3190740" cy="5762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17" name="Shape 217"/>
          <p:cNvSpPr>
            <a:spLocks noGrp="1"/>
          </p:cNvSpPr>
          <p:nvPr>
            <p:ph type="pic" idx="8"/>
          </p:nvPr>
        </p:nvSpPr>
        <p:spPr>
          <a:xfrm>
            <a:off x="7852442" y="2666998"/>
            <a:ext cx="3194969" cy="1524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19050" cap="sq" cmpd="sng">
            <a:solidFill>
              <a:srgbClr val="B3FFFF">
                <a:alpha val="6000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228600" marR="0" lvl="0" indent="-228600" algn="l" rtl="0">
              <a:lnSpc>
                <a:spcPct val="12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85800" marR="0" lvl="1" indent="-6985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lvl="2" indent="-8572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lvl="3" indent="-10160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lvl="4" indent="-10160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1747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1747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1747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1747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18" name="Shape 218"/>
          <p:cNvSpPr txBox="1">
            <a:spLocks noGrp="1"/>
          </p:cNvSpPr>
          <p:nvPr>
            <p:ph type="body" idx="9"/>
          </p:nvPr>
        </p:nvSpPr>
        <p:spPr>
          <a:xfrm>
            <a:off x="7852442" y="4980853"/>
            <a:ext cx="3194967" cy="8103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2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19" name="Shape 219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20" name="Shape 220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5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21" name="Shape 221"/>
          <p:cNvSpPr txBox="1">
            <a:spLocks noGrp="1"/>
          </p:cNvSpPr>
          <p:nvPr>
            <p:ph type="sldNum" idx="12"/>
          </p:nvPr>
        </p:nvSpPr>
        <p:spPr>
          <a:xfrm>
            <a:off x="10276321" y="5883273"/>
            <a:ext cx="77108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105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>
            <a:spLocks noGrp="1"/>
          </p:cNvSpPr>
          <p:nvPr>
            <p:ph type="title"/>
          </p:nvPr>
        </p:nvSpPr>
        <p:spPr>
          <a:xfrm>
            <a:off x="1141412" y="618518"/>
            <a:ext cx="9905997" cy="147857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 rot="5400000">
            <a:off x="4323554" y="-932655"/>
            <a:ext cx="3541713" cy="99059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38100" algn="l" rtl="0">
              <a:lnSpc>
                <a:spcPct val="120000"/>
              </a:lnSpc>
              <a:spcBef>
                <a:spcPts val="1000"/>
              </a:spcBef>
              <a:buClr>
                <a:schemeClr val="lt1"/>
              </a:buClr>
              <a:buSzPct val="125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85800" marR="0" lvl="1" indent="-6985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lvl="2" indent="-8572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lvl="3" indent="-10160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lvl="4" indent="-10160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1747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1747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1747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1747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25" name="Shape 225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26" name="Shape 226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5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27" name="Shape 227"/>
          <p:cNvSpPr txBox="1">
            <a:spLocks noGrp="1"/>
          </p:cNvSpPr>
          <p:nvPr>
            <p:ph type="sldNum" idx="12"/>
          </p:nvPr>
        </p:nvSpPr>
        <p:spPr>
          <a:xfrm>
            <a:off x="10276321" y="5883273"/>
            <a:ext cx="77108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105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xfrm rot="5400000">
            <a:off x="7454104" y="2197894"/>
            <a:ext cx="5181601" cy="200501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 rot="5400000">
            <a:off x="2424904" y="-673895"/>
            <a:ext cx="5181601" cy="77485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38100" algn="l" rtl="0">
              <a:lnSpc>
                <a:spcPct val="120000"/>
              </a:lnSpc>
              <a:spcBef>
                <a:spcPts val="1000"/>
              </a:spcBef>
              <a:buClr>
                <a:schemeClr val="lt1"/>
              </a:buClr>
              <a:buSzPct val="125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85800" marR="0" lvl="1" indent="-6985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lvl="2" indent="-8572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lvl="3" indent="-10160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lvl="4" indent="-10160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1747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1747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1747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1747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31" name="Shape 231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32" name="Shape 232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5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33" name="Shape 233"/>
          <p:cNvSpPr txBox="1">
            <a:spLocks noGrp="1"/>
          </p:cNvSpPr>
          <p:nvPr>
            <p:ph type="sldNum" idx="12"/>
          </p:nvPr>
        </p:nvSpPr>
        <p:spPr>
          <a:xfrm>
            <a:off x="10276321" y="5883273"/>
            <a:ext cx="77108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105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1141412" y="618518"/>
            <a:ext cx="9905997" cy="147857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1141412" y="2249486"/>
            <a:ext cx="9905998" cy="354171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38100" algn="l" rtl="0">
              <a:lnSpc>
                <a:spcPct val="120000"/>
              </a:lnSpc>
              <a:spcBef>
                <a:spcPts val="1000"/>
              </a:spcBef>
              <a:buClr>
                <a:schemeClr val="lt1"/>
              </a:buClr>
              <a:buSzPct val="125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85800" marR="0" lvl="1" indent="-6985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lvl="2" indent="-8572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lvl="3" indent="-10160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lvl="4" indent="-10160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1747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1747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1747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1747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sldNum" idx="12"/>
          </p:nvPr>
        </p:nvSpPr>
        <p:spPr>
          <a:xfrm>
            <a:off x="10276321" y="5883273"/>
            <a:ext cx="77108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105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1141411" y="619125"/>
            <a:ext cx="9906000" cy="1477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1370019" y="2249485"/>
            <a:ext cx="4649783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body" idx="2"/>
          </p:nvPr>
        </p:nvSpPr>
        <p:spPr>
          <a:xfrm>
            <a:off x="1141409" y="3073397"/>
            <a:ext cx="4878391" cy="27178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38100" algn="l" rtl="0">
              <a:lnSpc>
                <a:spcPct val="120000"/>
              </a:lnSpc>
              <a:spcBef>
                <a:spcPts val="1000"/>
              </a:spcBef>
              <a:buClr>
                <a:schemeClr val="lt1"/>
              </a:buClr>
              <a:buSzPct val="125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85800" marR="0" lvl="1" indent="-6985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lvl="2" indent="-8572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lvl="3" indent="-10160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lvl="4" indent="-10160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1747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1747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1747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1747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body" idx="3"/>
          </p:nvPr>
        </p:nvSpPr>
        <p:spPr>
          <a:xfrm>
            <a:off x="6400807" y="2249484"/>
            <a:ext cx="4646602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body" idx="4"/>
          </p:nvPr>
        </p:nvSpPr>
        <p:spPr>
          <a:xfrm>
            <a:off x="6172200" y="3073397"/>
            <a:ext cx="4875209" cy="27178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38100" algn="l" rtl="0">
              <a:lnSpc>
                <a:spcPct val="120000"/>
              </a:lnSpc>
              <a:spcBef>
                <a:spcPts val="1000"/>
              </a:spcBef>
              <a:buClr>
                <a:schemeClr val="lt1"/>
              </a:buClr>
              <a:buSzPct val="125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85800" marR="0" lvl="1" indent="-6985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lvl="2" indent="-8572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lvl="3" indent="-10160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lvl="4" indent="-10160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1747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1747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1747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1747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5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sldNum" idx="12"/>
          </p:nvPr>
        </p:nvSpPr>
        <p:spPr>
          <a:xfrm>
            <a:off x="10276321" y="5883273"/>
            <a:ext cx="77108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105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um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1141412" y="609600"/>
            <a:ext cx="9905997" cy="1904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1141409" y="2674463"/>
            <a:ext cx="3196899" cy="685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body" idx="2"/>
          </p:nvPr>
        </p:nvSpPr>
        <p:spPr>
          <a:xfrm>
            <a:off x="1127917" y="3360262"/>
            <a:ext cx="3208734" cy="243093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2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body" idx="3"/>
          </p:nvPr>
        </p:nvSpPr>
        <p:spPr>
          <a:xfrm>
            <a:off x="4514766" y="2677634"/>
            <a:ext cx="3184385" cy="685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body" idx="4"/>
          </p:nvPr>
        </p:nvSpPr>
        <p:spPr>
          <a:xfrm>
            <a:off x="4504212" y="3363435"/>
            <a:ext cx="3195829" cy="243093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2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body" idx="5"/>
          </p:nvPr>
        </p:nvSpPr>
        <p:spPr>
          <a:xfrm>
            <a:off x="7852442" y="2674463"/>
            <a:ext cx="3194967" cy="685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body" idx="6"/>
          </p:nvPr>
        </p:nvSpPr>
        <p:spPr>
          <a:xfrm>
            <a:off x="7852442" y="3360262"/>
            <a:ext cx="3194967" cy="243093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2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5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sldNum" idx="12"/>
          </p:nvPr>
        </p:nvSpPr>
        <p:spPr>
          <a:xfrm>
            <a:off x="10276321" y="5883273"/>
            <a:ext cx="77108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105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title"/>
          </p:nvPr>
        </p:nvSpPr>
        <p:spPr>
          <a:xfrm>
            <a:off x="1141412" y="618518"/>
            <a:ext cx="9905997" cy="147857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47" name="Shape 147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5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sldNum" idx="12"/>
          </p:nvPr>
        </p:nvSpPr>
        <p:spPr>
          <a:xfrm>
            <a:off x="10276321" y="5883273"/>
            <a:ext cx="77108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105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5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sldNum" idx="12"/>
          </p:nvPr>
        </p:nvSpPr>
        <p:spPr>
          <a:xfrm>
            <a:off x="10276321" y="5883273"/>
            <a:ext cx="77108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105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1141411" y="1419225"/>
            <a:ext cx="9906000" cy="2852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2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57" name="Shape 157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5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58" name="Shape 158"/>
          <p:cNvSpPr txBox="1">
            <a:spLocks noGrp="1"/>
          </p:cNvSpPr>
          <p:nvPr>
            <p:ph type="sldNum" idx="12"/>
          </p:nvPr>
        </p:nvSpPr>
        <p:spPr>
          <a:xfrm>
            <a:off x="10276321" y="5883273"/>
            <a:ext cx="77108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105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>
          <a:xfrm>
            <a:off x="1141412" y="618518"/>
            <a:ext cx="9905997" cy="147857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1141409" y="2249485"/>
            <a:ext cx="4878388" cy="354171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38100" algn="l" rtl="0">
              <a:lnSpc>
                <a:spcPct val="120000"/>
              </a:lnSpc>
              <a:spcBef>
                <a:spcPts val="1000"/>
              </a:spcBef>
              <a:buClr>
                <a:schemeClr val="lt1"/>
              </a:buClr>
              <a:buSzPct val="125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85800" marR="0" lvl="1" indent="-6985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lvl="2" indent="-8572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lvl="3" indent="-10160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lvl="4" indent="-10160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1747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1747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1747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1747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62" name="Shape 162"/>
          <p:cNvSpPr txBox="1">
            <a:spLocks noGrp="1"/>
          </p:cNvSpPr>
          <p:nvPr>
            <p:ph type="body" idx="2"/>
          </p:nvPr>
        </p:nvSpPr>
        <p:spPr>
          <a:xfrm>
            <a:off x="6172200" y="2249485"/>
            <a:ext cx="4875211" cy="354171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38100" algn="l" rtl="0">
              <a:lnSpc>
                <a:spcPct val="120000"/>
              </a:lnSpc>
              <a:spcBef>
                <a:spcPts val="1000"/>
              </a:spcBef>
              <a:buClr>
                <a:schemeClr val="lt1"/>
              </a:buClr>
              <a:buSzPct val="125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85800" marR="0" lvl="1" indent="-6985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lvl="2" indent="-8572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lvl="3" indent="-10160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lvl="4" indent="-10160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1747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1747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1747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1747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63" name="Shape 163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64" name="Shape 164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5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65" name="Shape 165"/>
          <p:cNvSpPr txBox="1">
            <a:spLocks noGrp="1"/>
          </p:cNvSpPr>
          <p:nvPr>
            <p:ph type="sldNum" idx="12"/>
          </p:nvPr>
        </p:nvSpPr>
        <p:spPr>
          <a:xfrm>
            <a:off x="10276321" y="5883273"/>
            <a:ext cx="77108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105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title"/>
          </p:nvPr>
        </p:nvSpPr>
        <p:spPr>
          <a:xfrm>
            <a:off x="1146704" y="609600"/>
            <a:ext cx="3856037" cy="163988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 sz="3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5156200" y="592666"/>
            <a:ext cx="5891208" cy="519853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228600" marR="0" lvl="0" indent="-38100" algn="l" rtl="0">
              <a:lnSpc>
                <a:spcPct val="120000"/>
              </a:lnSpc>
              <a:spcBef>
                <a:spcPts val="1000"/>
              </a:spcBef>
              <a:buClr>
                <a:schemeClr val="lt1"/>
              </a:buClr>
              <a:buSzPct val="125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85800" marR="0" lvl="1" indent="-6985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lvl="2" indent="-8572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lvl="3" indent="-10160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lvl="4" indent="-10160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1747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1747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1747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1747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69" name="Shape 169"/>
          <p:cNvSpPr txBox="1">
            <a:spLocks noGrp="1"/>
          </p:cNvSpPr>
          <p:nvPr>
            <p:ph type="body" idx="2"/>
          </p:nvPr>
        </p:nvSpPr>
        <p:spPr>
          <a:xfrm>
            <a:off x="1146704" y="2249485"/>
            <a:ext cx="3856037" cy="354171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2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70" name="Shape 170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71" name="Shape 171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5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72" name="Shape 172"/>
          <p:cNvSpPr txBox="1">
            <a:spLocks noGrp="1"/>
          </p:cNvSpPr>
          <p:nvPr>
            <p:ph type="sldNum" idx="12"/>
          </p:nvPr>
        </p:nvSpPr>
        <p:spPr>
          <a:xfrm>
            <a:off x="10276321" y="5883273"/>
            <a:ext cx="77108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105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10"/>
          <p:cNvPicPr preferRelativeResize="0"/>
          <p:nvPr/>
        </p:nvPicPr>
        <p:blipFill rotWithShape="1">
          <a:blip r:embed="rId20">
            <a:alphaModFix amt="30000"/>
          </a:blip>
          <a:srcRect/>
          <a:stretch/>
        </p:blipFill>
        <p:spPr>
          <a:xfrm>
            <a:off x="0" y="0"/>
            <a:ext cx="12192003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Shape 11"/>
          <p:cNvGrpSpPr/>
          <p:nvPr/>
        </p:nvGrpSpPr>
        <p:grpSpPr>
          <a:xfrm>
            <a:off x="-14288" y="0"/>
            <a:ext cx="12053888" cy="6858000"/>
            <a:chOff x="-14288" y="0"/>
            <a:chExt cx="12053888" cy="6858000"/>
          </a:xfrm>
        </p:grpSpPr>
        <p:grpSp>
          <p:nvGrpSpPr>
            <p:cNvPr id="12" name="Shape 12"/>
            <p:cNvGrpSpPr/>
            <p:nvPr/>
          </p:nvGrpSpPr>
          <p:grpSpPr>
            <a:xfrm>
              <a:off x="-14288" y="0"/>
              <a:ext cx="1220788" cy="6858000"/>
              <a:chOff x="-14288" y="0"/>
              <a:chExt cx="1220788" cy="6858000"/>
            </a:xfrm>
          </p:grpSpPr>
          <p:sp>
            <p:nvSpPr>
              <p:cNvPr id="13" name="Shape 13"/>
              <p:cNvSpPr/>
              <p:nvPr/>
            </p:nvSpPr>
            <p:spPr>
              <a:xfrm>
                <a:off x="114300" y="4763"/>
                <a:ext cx="23813" cy="2181224"/>
              </a:xfrm>
              <a:prstGeom prst="rect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4" name="Shape 14"/>
              <p:cNvSpPr/>
              <p:nvPr/>
            </p:nvSpPr>
            <p:spPr>
              <a:xfrm>
                <a:off x="33336" y="2176463"/>
                <a:ext cx="190500" cy="1905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cubicBezTo>
                      <a:pt x="27000" y="120000"/>
                      <a:pt x="0" y="93000"/>
                      <a:pt x="0" y="60000"/>
                    </a:cubicBezTo>
                    <a:cubicBezTo>
                      <a:pt x="0" y="27000"/>
                      <a:pt x="27000" y="0"/>
                      <a:pt x="60000" y="0"/>
                    </a:cubicBezTo>
                    <a:cubicBezTo>
                      <a:pt x="93000" y="0"/>
                      <a:pt x="120000" y="27000"/>
                      <a:pt x="120000" y="60000"/>
                    </a:cubicBezTo>
                    <a:cubicBezTo>
                      <a:pt x="120000" y="93000"/>
                      <a:pt x="93000" y="120000"/>
                      <a:pt x="60000" y="120000"/>
                    </a:cubicBezTo>
                    <a:close/>
                    <a:moveTo>
                      <a:pt x="60000" y="12000"/>
                    </a:moveTo>
                    <a:cubicBezTo>
                      <a:pt x="33000" y="12000"/>
                      <a:pt x="12000" y="33000"/>
                      <a:pt x="12000" y="60000"/>
                    </a:cubicBezTo>
                    <a:cubicBezTo>
                      <a:pt x="12000" y="87000"/>
                      <a:pt x="33000" y="108000"/>
                      <a:pt x="60000" y="108000"/>
                    </a:cubicBezTo>
                    <a:cubicBezTo>
                      <a:pt x="84000" y="108000"/>
                      <a:pt x="108000" y="87000"/>
                      <a:pt x="108000" y="60000"/>
                    </a:cubicBezTo>
                    <a:cubicBezTo>
                      <a:pt x="108000" y="33000"/>
                      <a:pt x="84000" y="12000"/>
                      <a:pt x="60000" y="12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5" name="Shape 15"/>
              <p:cNvSpPr/>
              <p:nvPr/>
            </p:nvSpPr>
            <p:spPr>
              <a:xfrm>
                <a:off x="28575" y="4021137"/>
                <a:ext cx="190500" cy="1889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cubicBezTo>
                      <a:pt x="27000" y="120000"/>
                      <a:pt x="0" y="93000"/>
                      <a:pt x="0" y="60000"/>
                    </a:cubicBezTo>
                    <a:cubicBezTo>
                      <a:pt x="0" y="27000"/>
                      <a:pt x="27000" y="0"/>
                      <a:pt x="60000" y="0"/>
                    </a:cubicBezTo>
                    <a:cubicBezTo>
                      <a:pt x="93000" y="0"/>
                      <a:pt x="120000" y="27000"/>
                      <a:pt x="120000" y="60000"/>
                    </a:cubicBezTo>
                    <a:cubicBezTo>
                      <a:pt x="120000" y="93000"/>
                      <a:pt x="93000" y="120000"/>
                      <a:pt x="60000" y="120000"/>
                    </a:cubicBezTo>
                    <a:close/>
                    <a:moveTo>
                      <a:pt x="60000" y="12000"/>
                    </a:moveTo>
                    <a:cubicBezTo>
                      <a:pt x="36000" y="12000"/>
                      <a:pt x="12000" y="33000"/>
                      <a:pt x="12000" y="60000"/>
                    </a:cubicBezTo>
                    <a:cubicBezTo>
                      <a:pt x="12000" y="87000"/>
                      <a:pt x="36000" y="108000"/>
                      <a:pt x="60000" y="108000"/>
                    </a:cubicBezTo>
                    <a:cubicBezTo>
                      <a:pt x="87000" y="108000"/>
                      <a:pt x="108000" y="87000"/>
                      <a:pt x="108000" y="60000"/>
                    </a:cubicBezTo>
                    <a:cubicBezTo>
                      <a:pt x="108000" y="33000"/>
                      <a:pt x="87000" y="12000"/>
                      <a:pt x="60000" y="12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6" name="Shape 16"/>
              <p:cNvSpPr/>
              <p:nvPr/>
            </p:nvSpPr>
            <p:spPr>
              <a:xfrm>
                <a:off x="200025" y="4763"/>
                <a:ext cx="369888" cy="181133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2274" y="120000"/>
                    </a:moveTo>
                    <a:lnTo>
                      <a:pt x="0" y="65836"/>
                    </a:lnTo>
                    <a:lnTo>
                      <a:pt x="0" y="0"/>
                    </a:lnTo>
                    <a:lnTo>
                      <a:pt x="7725" y="0"/>
                    </a:lnTo>
                    <a:lnTo>
                      <a:pt x="7725" y="65521"/>
                    </a:lnTo>
                    <a:lnTo>
                      <a:pt x="120000" y="119368"/>
                    </a:lnTo>
                    <a:lnTo>
                      <a:pt x="112274" y="12000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17" name="Shape 17"/>
              <p:cNvSpPr/>
              <p:nvPr/>
            </p:nvSpPr>
            <p:spPr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cubicBezTo>
                      <a:pt x="27000" y="120000"/>
                      <a:pt x="0" y="93000"/>
                      <a:pt x="0" y="60000"/>
                    </a:cubicBezTo>
                    <a:cubicBezTo>
                      <a:pt x="0" y="27000"/>
                      <a:pt x="27000" y="0"/>
                      <a:pt x="60000" y="0"/>
                    </a:cubicBezTo>
                    <a:cubicBezTo>
                      <a:pt x="99000" y="0"/>
                      <a:pt x="120000" y="18000"/>
                      <a:pt x="120000" y="60000"/>
                    </a:cubicBezTo>
                    <a:cubicBezTo>
                      <a:pt x="120000" y="93000"/>
                      <a:pt x="93000" y="120000"/>
                      <a:pt x="60000" y="120000"/>
                    </a:cubicBezTo>
                    <a:close/>
                    <a:moveTo>
                      <a:pt x="60000" y="12000"/>
                    </a:moveTo>
                    <a:cubicBezTo>
                      <a:pt x="33000" y="12000"/>
                      <a:pt x="12000" y="33000"/>
                      <a:pt x="12000" y="60000"/>
                    </a:cubicBezTo>
                    <a:cubicBezTo>
                      <a:pt x="12000" y="87000"/>
                      <a:pt x="33000" y="108000"/>
                      <a:pt x="60000" y="108000"/>
                    </a:cubicBezTo>
                    <a:cubicBezTo>
                      <a:pt x="84000" y="108000"/>
                      <a:pt x="108000" y="87000"/>
                      <a:pt x="108000" y="60000"/>
                    </a:cubicBezTo>
                    <a:cubicBezTo>
                      <a:pt x="108000" y="27000"/>
                      <a:pt x="93000" y="12000"/>
                      <a:pt x="60000" y="12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8" name="Shape 18"/>
              <p:cNvSpPr/>
              <p:nvPr/>
            </p:nvSpPr>
            <p:spPr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819" y="120000"/>
                    </a:moveTo>
                    <a:lnTo>
                      <a:pt x="0" y="51009"/>
                    </a:lnTo>
                    <a:lnTo>
                      <a:pt x="0" y="0"/>
                    </a:lnTo>
                    <a:lnTo>
                      <a:pt x="9270" y="0"/>
                    </a:lnTo>
                    <a:lnTo>
                      <a:pt x="9270" y="50610"/>
                    </a:lnTo>
                    <a:lnTo>
                      <a:pt x="120000" y="119200"/>
                    </a:lnTo>
                    <a:lnTo>
                      <a:pt x="113819" y="12000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19" name="Shape 19"/>
              <p:cNvSpPr/>
              <p:nvPr/>
            </p:nvSpPr>
            <p:spPr>
              <a:xfrm>
                <a:off x="546100" y="0"/>
                <a:ext cx="152399" cy="9128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97500" y="120000"/>
                    </a:lnTo>
                    <a:lnTo>
                      <a:pt x="97500" y="40069"/>
                    </a:lnTo>
                    <a:lnTo>
                      <a:pt x="0" y="1252"/>
                    </a:lnTo>
                    <a:lnTo>
                      <a:pt x="18750" y="0"/>
                    </a:lnTo>
                    <a:lnTo>
                      <a:pt x="120000" y="39443"/>
                    </a:lnTo>
                    <a:lnTo>
                      <a:pt x="120000" y="12000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0" name="Shape 20"/>
              <p:cNvSpPr/>
              <p:nvPr/>
            </p:nvSpPr>
            <p:spPr>
              <a:xfrm>
                <a:off x="588962" y="1420812"/>
                <a:ext cx="190500" cy="1905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cubicBezTo>
                      <a:pt x="27000" y="120000"/>
                      <a:pt x="0" y="93000"/>
                      <a:pt x="0" y="60000"/>
                    </a:cubicBezTo>
                    <a:cubicBezTo>
                      <a:pt x="0" y="27000"/>
                      <a:pt x="27000" y="0"/>
                      <a:pt x="60000" y="0"/>
                    </a:cubicBezTo>
                    <a:cubicBezTo>
                      <a:pt x="99000" y="0"/>
                      <a:pt x="120000" y="21000"/>
                      <a:pt x="120000" y="60000"/>
                    </a:cubicBezTo>
                    <a:cubicBezTo>
                      <a:pt x="120000" y="93000"/>
                      <a:pt x="93000" y="120000"/>
                      <a:pt x="60000" y="120000"/>
                    </a:cubicBezTo>
                    <a:close/>
                    <a:moveTo>
                      <a:pt x="60000" y="12000"/>
                    </a:moveTo>
                    <a:cubicBezTo>
                      <a:pt x="33000" y="12000"/>
                      <a:pt x="12000" y="33000"/>
                      <a:pt x="12000" y="60000"/>
                    </a:cubicBezTo>
                    <a:cubicBezTo>
                      <a:pt x="12000" y="87000"/>
                      <a:pt x="33000" y="108000"/>
                      <a:pt x="60000" y="108000"/>
                    </a:cubicBezTo>
                    <a:cubicBezTo>
                      <a:pt x="87000" y="108000"/>
                      <a:pt x="108000" y="87000"/>
                      <a:pt x="108000" y="60000"/>
                    </a:cubicBezTo>
                    <a:cubicBezTo>
                      <a:pt x="108000" y="27000"/>
                      <a:pt x="93000" y="12000"/>
                      <a:pt x="60000" y="12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1" name="Shape 21"/>
              <p:cNvSpPr/>
              <p:nvPr/>
            </p:nvSpPr>
            <p:spPr>
              <a:xfrm>
                <a:off x="588962" y="903287"/>
                <a:ext cx="190500" cy="1905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cubicBezTo>
                      <a:pt x="27000" y="120000"/>
                      <a:pt x="0" y="93000"/>
                      <a:pt x="0" y="60000"/>
                    </a:cubicBezTo>
                    <a:cubicBezTo>
                      <a:pt x="0" y="27000"/>
                      <a:pt x="27000" y="0"/>
                      <a:pt x="60000" y="0"/>
                    </a:cubicBezTo>
                    <a:cubicBezTo>
                      <a:pt x="93000" y="0"/>
                      <a:pt x="120000" y="27000"/>
                      <a:pt x="120000" y="60000"/>
                    </a:cubicBezTo>
                    <a:cubicBezTo>
                      <a:pt x="120000" y="93000"/>
                      <a:pt x="93000" y="120000"/>
                      <a:pt x="60000" y="120000"/>
                    </a:cubicBezTo>
                    <a:close/>
                    <a:moveTo>
                      <a:pt x="60000" y="12000"/>
                    </a:moveTo>
                    <a:cubicBezTo>
                      <a:pt x="33000" y="12000"/>
                      <a:pt x="12000" y="33000"/>
                      <a:pt x="12000" y="60000"/>
                    </a:cubicBezTo>
                    <a:cubicBezTo>
                      <a:pt x="12000" y="87000"/>
                      <a:pt x="33000" y="108000"/>
                      <a:pt x="60000" y="108000"/>
                    </a:cubicBezTo>
                    <a:cubicBezTo>
                      <a:pt x="87000" y="108000"/>
                      <a:pt x="108000" y="87000"/>
                      <a:pt x="108000" y="60000"/>
                    </a:cubicBezTo>
                    <a:cubicBezTo>
                      <a:pt x="108000" y="33000"/>
                      <a:pt x="87000" y="12000"/>
                      <a:pt x="60000" y="12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2" name="Shape 22"/>
              <p:cNvSpPr/>
              <p:nvPr/>
            </p:nvSpPr>
            <p:spPr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939" y="119999"/>
                    </a:moveTo>
                    <a:lnTo>
                      <a:pt x="21654" y="44457"/>
                    </a:lnTo>
                    <a:lnTo>
                      <a:pt x="0" y="2168"/>
                    </a:lnTo>
                    <a:lnTo>
                      <a:pt x="6766" y="0"/>
                    </a:lnTo>
                    <a:lnTo>
                      <a:pt x="28421" y="41204"/>
                    </a:lnTo>
                    <a:lnTo>
                      <a:pt x="120000" y="115662"/>
                    </a:lnTo>
                    <a:lnTo>
                      <a:pt x="115939" y="119999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3" name="Shape 23"/>
              <p:cNvSpPr/>
              <p:nvPr/>
            </p:nvSpPr>
            <p:spPr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cubicBezTo>
                      <a:pt x="45882" y="120000"/>
                      <a:pt x="31764" y="116129"/>
                      <a:pt x="21176" y="104516"/>
                    </a:cubicBezTo>
                    <a:cubicBezTo>
                      <a:pt x="0" y="77419"/>
                      <a:pt x="0" y="38709"/>
                      <a:pt x="21176" y="15483"/>
                    </a:cubicBezTo>
                    <a:cubicBezTo>
                      <a:pt x="31764" y="3870"/>
                      <a:pt x="45882" y="0"/>
                      <a:pt x="60000" y="0"/>
                    </a:cubicBezTo>
                    <a:cubicBezTo>
                      <a:pt x="74117" y="0"/>
                      <a:pt x="88235" y="3870"/>
                      <a:pt x="98823" y="15483"/>
                    </a:cubicBezTo>
                    <a:cubicBezTo>
                      <a:pt x="120000" y="38709"/>
                      <a:pt x="120000" y="77419"/>
                      <a:pt x="98823" y="104516"/>
                    </a:cubicBezTo>
                    <a:cubicBezTo>
                      <a:pt x="88235" y="116129"/>
                      <a:pt x="74117" y="120000"/>
                      <a:pt x="60000" y="120000"/>
                    </a:cubicBezTo>
                    <a:close/>
                    <a:moveTo>
                      <a:pt x="60000" y="15483"/>
                    </a:moveTo>
                    <a:cubicBezTo>
                      <a:pt x="49411" y="15483"/>
                      <a:pt x="38823" y="19354"/>
                      <a:pt x="31764" y="27096"/>
                    </a:cubicBezTo>
                    <a:cubicBezTo>
                      <a:pt x="14117" y="46451"/>
                      <a:pt x="14117" y="73548"/>
                      <a:pt x="31764" y="92903"/>
                    </a:cubicBezTo>
                    <a:cubicBezTo>
                      <a:pt x="38823" y="100645"/>
                      <a:pt x="49411" y="104516"/>
                      <a:pt x="60000" y="104516"/>
                    </a:cubicBezTo>
                    <a:cubicBezTo>
                      <a:pt x="70588" y="104516"/>
                      <a:pt x="81176" y="100645"/>
                      <a:pt x="88235" y="92903"/>
                    </a:cubicBezTo>
                    <a:cubicBezTo>
                      <a:pt x="105882" y="73548"/>
                      <a:pt x="105882" y="46451"/>
                      <a:pt x="88235" y="27096"/>
                    </a:cubicBezTo>
                    <a:cubicBezTo>
                      <a:pt x="81176" y="19354"/>
                      <a:pt x="70588" y="15483"/>
                      <a:pt x="60000" y="1548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cxnSp>
            <p:nvCxnSpPr>
              <p:cNvPr id="24" name="Shape 24"/>
              <p:cNvCxnSpPr/>
              <p:nvPr/>
            </p:nvCxnSpPr>
            <p:spPr>
              <a:xfrm>
                <a:off x="-4763" y="9525"/>
                <a:ext cx="0" cy="0"/>
              </a:xfrm>
              <a:prstGeom prst="straightConnector1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 w="9525" cap="flat" cmpd="sng">
                <a:solidFill>
                  <a:srgbClr val="FFFFFF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sp>
            <p:nvSpPr>
              <p:cNvPr id="25" name="Shape 25"/>
              <p:cNvSpPr/>
              <p:nvPr/>
            </p:nvSpPr>
            <p:spPr>
              <a:xfrm>
                <a:off x="9525" y="1801813"/>
                <a:ext cx="123824" cy="1270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230" y="120000"/>
                    </a:moveTo>
                    <a:lnTo>
                      <a:pt x="0" y="106500"/>
                    </a:lnTo>
                    <a:lnTo>
                      <a:pt x="106153" y="0"/>
                    </a:lnTo>
                    <a:lnTo>
                      <a:pt x="120000" y="13500"/>
                    </a:lnTo>
                    <a:lnTo>
                      <a:pt x="9230" y="12000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6" name="Shape 26"/>
              <p:cNvSpPr/>
              <p:nvPr/>
            </p:nvSpPr>
            <p:spPr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00645" y="120000"/>
                    </a:lnTo>
                    <a:lnTo>
                      <a:pt x="100645" y="30891"/>
                    </a:lnTo>
                    <a:lnTo>
                      <a:pt x="0" y="4752"/>
                    </a:lnTo>
                    <a:lnTo>
                      <a:pt x="15483" y="0"/>
                    </a:lnTo>
                    <a:lnTo>
                      <a:pt x="120000" y="27326"/>
                    </a:lnTo>
                    <a:lnTo>
                      <a:pt x="120000" y="12000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7" name="Shape 27"/>
              <p:cNvSpPr/>
              <p:nvPr/>
            </p:nvSpPr>
            <p:spPr>
              <a:xfrm>
                <a:off x="128586" y="1382712"/>
                <a:ext cx="142875" cy="47624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04000" y="120000"/>
                    </a:lnTo>
                    <a:lnTo>
                      <a:pt x="104000" y="33600"/>
                    </a:lnTo>
                    <a:lnTo>
                      <a:pt x="0" y="3600"/>
                    </a:lnTo>
                    <a:lnTo>
                      <a:pt x="12000" y="0"/>
                    </a:lnTo>
                    <a:lnTo>
                      <a:pt x="120000" y="32400"/>
                    </a:lnTo>
                    <a:lnTo>
                      <a:pt x="120000" y="12000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8" name="Shape 28"/>
              <p:cNvSpPr/>
              <p:nvPr/>
            </p:nvSpPr>
            <p:spPr>
              <a:xfrm>
                <a:off x="204786" y="1849438"/>
                <a:ext cx="114300" cy="10794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cubicBezTo>
                      <a:pt x="30000" y="120000"/>
                      <a:pt x="0" y="93913"/>
                      <a:pt x="0" y="62608"/>
                    </a:cubicBezTo>
                    <a:cubicBezTo>
                      <a:pt x="0" y="26086"/>
                      <a:pt x="30000" y="0"/>
                      <a:pt x="60000" y="0"/>
                    </a:cubicBezTo>
                    <a:cubicBezTo>
                      <a:pt x="90000" y="0"/>
                      <a:pt x="120000" y="26086"/>
                      <a:pt x="120000" y="62608"/>
                    </a:cubicBezTo>
                    <a:cubicBezTo>
                      <a:pt x="120000" y="93913"/>
                      <a:pt x="90000" y="120000"/>
                      <a:pt x="60000" y="120000"/>
                    </a:cubicBezTo>
                    <a:close/>
                    <a:moveTo>
                      <a:pt x="60000" y="20869"/>
                    </a:moveTo>
                    <a:cubicBezTo>
                      <a:pt x="40000" y="20869"/>
                      <a:pt x="20000" y="41739"/>
                      <a:pt x="20000" y="62608"/>
                    </a:cubicBezTo>
                    <a:cubicBezTo>
                      <a:pt x="20000" y="83478"/>
                      <a:pt x="40000" y="99130"/>
                      <a:pt x="60000" y="99130"/>
                    </a:cubicBezTo>
                    <a:cubicBezTo>
                      <a:pt x="80000" y="99130"/>
                      <a:pt x="100000" y="83478"/>
                      <a:pt x="100000" y="62608"/>
                    </a:cubicBezTo>
                    <a:cubicBezTo>
                      <a:pt x="100000" y="41739"/>
                      <a:pt x="80000" y="20869"/>
                      <a:pt x="60000" y="2086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9" name="Shape 29"/>
              <p:cNvSpPr/>
              <p:nvPr/>
            </p:nvSpPr>
            <p:spPr>
              <a:xfrm>
                <a:off x="133350" y="4662487"/>
                <a:ext cx="23813" cy="2181224"/>
              </a:xfrm>
              <a:prstGeom prst="rect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0" name="Shape 30"/>
              <p:cNvSpPr/>
              <p:nvPr/>
            </p:nvSpPr>
            <p:spPr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725" y="120000"/>
                    </a:moveTo>
                    <a:lnTo>
                      <a:pt x="0" y="120000"/>
                    </a:lnTo>
                    <a:lnTo>
                      <a:pt x="0" y="54449"/>
                    </a:lnTo>
                    <a:lnTo>
                      <a:pt x="0" y="54132"/>
                    </a:lnTo>
                    <a:lnTo>
                      <a:pt x="112274" y="0"/>
                    </a:lnTo>
                    <a:lnTo>
                      <a:pt x="120000" y="634"/>
                    </a:lnTo>
                    <a:lnTo>
                      <a:pt x="7725" y="54766"/>
                    </a:lnTo>
                    <a:lnTo>
                      <a:pt x="7725" y="12000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1" name="Shape 31"/>
              <p:cNvSpPr/>
              <p:nvPr/>
            </p:nvSpPr>
            <p:spPr>
              <a:xfrm>
                <a:off x="52386" y="4481512"/>
                <a:ext cx="190500" cy="1905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cubicBezTo>
                      <a:pt x="27000" y="120000"/>
                      <a:pt x="0" y="93000"/>
                      <a:pt x="0" y="60000"/>
                    </a:cubicBezTo>
                    <a:cubicBezTo>
                      <a:pt x="0" y="27000"/>
                      <a:pt x="27000" y="0"/>
                      <a:pt x="60000" y="0"/>
                    </a:cubicBezTo>
                    <a:cubicBezTo>
                      <a:pt x="93000" y="0"/>
                      <a:pt x="120000" y="27000"/>
                      <a:pt x="120000" y="60000"/>
                    </a:cubicBezTo>
                    <a:cubicBezTo>
                      <a:pt x="120000" y="93000"/>
                      <a:pt x="93000" y="120000"/>
                      <a:pt x="60000" y="120000"/>
                    </a:cubicBezTo>
                    <a:close/>
                    <a:moveTo>
                      <a:pt x="60000" y="12000"/>
                    </a:moveTo>
                    <a:cubicBezTo>
                      <a:pt x="33000" y="12000"/>
                      <a:pt x="12000" y="33000"/>
                      <a:pt x="12000" y="60000"/>
                    </a:cubicBezTo>
                    <a:cubicBezTo>
                      <a:pt x="12000" y="87000"/>
                      <a:pt x="33000" y="108000"/>
                      <a:pt x="60000" y="108000"/>
                    </a:cubicBezTo>
                    <a:cubicBezTo>
                      <a:pt x="84000" y="108000"/>
                      <a:pt x="108000" y="87000"/>
                      <a:pt x="108000" y="60000"/>
                    </a:cubicBezTo>
                    <a:cubicBezTo>
                      <a:pt x="108000" y="33000"/>
                      <a:pt x="84000" y="12000"/>
                      <a:pt x="60000" y="12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2" name="Shape 32"/>
              <p:cNvSpPr/>
              <p:nvPr/>
            </p:nvSpPr>
            <p:spPr>
              <a:xfrm>
                <a:off x="-14288" y="5627687"/>
                <a:ext cx="85724" cy="121602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80000" y="120000"/>
                    </a:lnTo>
                    <a:lnTo>
                      <a:pt x="80000" y="23342"/>
                    </a:lnTo>
                    <a:lnTo>
                      <a:pt x="0" y="469"/>
                    </a:lnTo>
                    <a:lnTo>
                      <a:pt x="40000" y="0"/>
                    </a:lnTo>
                    <a:lnTo>
                      <a:pt x="120000" y="22872"/>
                    </a:lnTo>
                    <a:lnTo>
                      <a:pt x="120000" y="12000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3" name="Shape 33"/>
              <p:cNvSpPr/>
              <p:nvPr/>
            </p:nvSpPr>
            <p:spPr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cubicBezTo>
                      <a:pt x="27000" y="120000"/>
                      <a:pt x="0" y="93000"/>
                      <a:pt x="0" y="60000"/>
                    </a:cubicBezTo>
                    <a:cubicBezTo>
                      <a:pt x="0" y="27000"/>
                      <a:pt x="27000" y="0"/>
                      <a:pt x="60000" y="0"/>
                    </a:cubicBezTo>
                    <a:cubicBezTo>
                      <a:pt x="93000" y="0"/>
                      <a:pt x="120000" y="27000"/>
                      <a:pt x="120000" y="60000"/>
                    </a:cubicBezTo>
                    <a:cubicBezTo>
                      <a:pt x="120000" y="93000"/>
                      <a:pt x="93000" y="120000"/>
                      <a:pt x="60000" y="120000"/>
                    </a:cubicBezTo>
                    <a:close/>
                    <a:moveTo>
                      <a:pt x="60000" y="12000"/>
                    </a:moveTo>
                    <a:cubicBezTo>
                      <a:pt x="33000" y="12000"/>
                      <a:pt x="12000" y="33000"/>
                      <a:pt x="12000" y="60000"/>
                    </a:cubicBezTo>
                    <a:cubicBezTo>
                      <a:pt x="12000" y="87000"/>
                      <a:pt x="33000" y="108000"/>
                      <a:pt x="60000" y="108000"/>
                    </a:cubicBezTo>
                    <a:cubicBezTo>
                      <a:pt x="87000" y="108000"/>
                      <a:pt x="108000" y="87000"/>
                      <a:pt x="108000" y="60000"/>
                    </a:cubicBezTo>
                    <a:cubicBezTo>
                      <a:pt x="108000" y="33000"/>
                      <a:pt x="87000" y="12000"/>
                      <a:pt x="60000" y="12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4" name="Shape 34"/>
              <p:cNvSpPr/>
              <p:nvPr/>
            </p:nvSpPr>
            <p:spPr>
              <a:xfrm>
                <a:off x="309562" y="5422900"/>
                <a:ext cx="374649" cy="142557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152" y="120000"/>
                    </a:moveTo>
                    <a:lnTo>
                      <a:pt x="0" y="120000"/>
                    </a:lnTo>
                    <a:lnTo>
                      <a:pt x="0" y="68819"/>
                    </a:lnTo>
                    <a:lnTo>
                      <a:pt x="1525" y="68418"/>
                    </a:lnTo>
                    <a:lnTo>
                      <a:pt x="112372" y="0"/>
                    </a:lnTo>
                    <a:lnTo>
                      <a:pt x="120000" y="801"/>
                    </a:lnTo>
                    <a:lnTo>
                      <a:pt x="9152" y="69220"/>
                    </a:lnTo>
                    <a:lnTo>
                      <a:pt x="9152" y="12000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5" name="Shape 35"/>
              <p:cNvSpPr/>
              <p:nvPr/>
            </p:nvSpPr>
            <p:spPr>
              <a:xfrm>
                <a:off x="569912" y="5945187"/>
                <a:ext cx="152399" cy="9128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8750" y="120000"/>
                    </a:moveTo>
                    <a:lnTo>
                      <a:pt x="0" y="118747"/>
                    </a:lnTo>
                    <a:lnTo>
                      <a:pt x="101250" y="79930"/>
                    </a:lnTo>
                    <a:lnTo>
                      <a:pt x="101250" y="0"/>
                    </a:lnTo>
                    <a:lnTo>
                      <a:pt x="120000" y="0"/>
                    </a:lnTo>
                    <a:lnTo>
                      <a:pt x="120000" y="80556"/>
                    </a:lnTo>
                    <a:lnTo>
                      <a:pt x="18750" y="12000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6" name="Shape 36"/>
              <p:cNvSpPr/>
              <p:nvPr/>
            </p:nvSpPr>
            <p:spPr>
              <a:xfrm>
                <a:off x="612775" y="5246687"/>
                <a:ext cx="190500" cy="1905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cubicBezTo>
                      <a:pt x="27000" y="120000"/>
                      <a:pt x="0" y="93000"/>
                      <a:pt x="0" y="60000"/>
                    </a:cubicBezTo>
                    <a:cubicBezTo>
                      <a:pt x="0" y="27000"/>
                      <a:pt x="27000" y="0"/>
                      <a:pt x="60000" y="0"/>
                    </a:cubicBezTo>
                    <a:cubicBezTo>
                      <a:pt x="93000" y="0"/>
                      <a:pt x="120000" y="27000"/>
                      <a:pt x="120000" y="60000"/>
                    </a:cubicBezTo>
                    <a:cubicBezTo>
                      <a:pt x="120000" y="93000"/>
                      <a:pt x="93000" y="120000"/>
                      <a:pt x="60000" y="120000"/>
                    </a:cubicBezTo>
                    <a:close/>
                    <a:moveTo>
                      <a:pt x="60000" y="12000"/>
                    </a:moveTo>
                    <a:cubicBezTo>
                      <a:pt x="36000" y="12000"/>
                      <a:pt x="12000" y="33000"/>
                      <a:pt x="12000" y="60000"/>
                    </a:cubicBezTo>
                    <a:cubicBezTo>
                      <a:pt x="12000" y="87000"/>
                      <a:pt x="36000" y="108000"/>
                      <a:pt x="60000" y="108000"/>
                    </a:cubicBezTo>
                    <a:cubicBezTo>
                      <a:pt x="87000" y="108000"/>
                      <a:pt x="108000" y="87000"/>
                      <a:pt x="108000" y="60000"/>
                    </a:cubicBezTo>
                    <a:cubicBezTo>
                      <a:pt x="108000" y="33000"/>
                      <a:pt x="87000" y="12000"/>
                      <a:pt x="60000" y="12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7" name="Shape 37"/>
              <p:cNvSpPr/>
              <p:nvPr/>
            </p:nvSpPr>
            <p:spPr>
              <a:xfrm>
                <a:off x="612775" y="5764212"/>
                <a:ext cx="190500" cy="1905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cubicBezTo>
                      <a:pt x="27000" y="120000"/>
                      <a:pt x="0" y="93000"/>
                      <a:pt x="0" y="60000"/>
                    </a:cubicBezTo>
                    <a:cubicBezTo>
                      <a:pt x="0" y="27000"/>
                      <a:pt x="27000" y="0"/>
                      <a:pt x="60000" y="0"/>
                    </a:cubicBezTo>
                    <a:cubicBezTo>
                      <a:pt x="93000" y="0"/>
                      <a:pt x="120000" y="27000"/>
                      <a:pt x="120000" y="60000"/>
                    </a:cubicBezTo>
                    <a:cubicBezTo>
                      <a:pt x="120000" y="93000"/>
                      <a:pt x="93000" y="120000"/>
                      <a:pt x="60000" y="120000"/>
                    </a:cubicBezTo>
                    <a:close/>
                    <a:moveTo>
                      <a:pt x="60000" y="12000"/>
                    </a:moveTo>
                    <a:cubicBezTo>
                      <a:pt x="36000" y="12000"/>
                      <a:pt x="12000" y="33000"/>
                      <a:pt x="12000" y="60000"/>
                    </a:cubicBezTo>
                    <a:cubicBezTo>
                      <a:pt x="12000" y="87000"/>
                      <a:pt x="36000" y="108000"/>
                      <a:pt x="60000" y="108000"/>
                    </a:cubicBezTo>
                    <a:cubicBezTo>
                      <a:pt x="87000" y="108000"/>
                      <a:pt x="108000" y="87000"/>
                      <a:pt x="108000" y="60000"/>
                    </a:cubicBezTo>
                    <a:cubicBezTo>
                      <a:pt x="108000" y="33000"/>
                      <a:pt x="87000" y="12000"/>
                      <a:pt x="60000" y="12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8" name="Shape 38"/>
              <p:cNvSpPr/>
              <p:nvPr/>
            </p:nvSpPr>
            <p:spPr>
              <a:xfrm>
                <a:off x="669925" y="6330950"/>
                <a:ext cx="417513" cy="51752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844" y="120000"/>
                    </a:moveTo>
                    <a:lnTo>
                      <a:pt x="0" y="117791"/>
                    </a:lnTo>
                    <a:lnTo>
                      <a:pt x="20532" y="75828"/>
                    </a:lnTo>
                    <a:lnTo>
                      <a:pt x="21901" y="75828"/>
                    </a:lnTo>
                    <a:lnTo>
                      <a:pt x="115893" y="0"/>
                    </a:lnTo>
                    <a:lnTo>
                      <a:pt x="120000" y="4417"/>
                    </a:lnTo>
                    <a:lnTo>
                      <a:pt x="27376" y="79141"/>
                    </a:lnTo>
                    <a:lnTo>
                      <a:pt x="6844" y="12000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9" name="Shape 39"/>
              <p:cNvSpPr/>
              <p:nvPr/>
            </p:nvSpPr>
            <p:spPr>
              <a:xfrm>
                <a:off x="1049337" y="6221412"/>
                <a:ext cx="157162" cy="14763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8181" y="120000"/>
                    </a:moveTo>
                    <a:cubicBezTo>
                      <a:pt x="43636" y="120000"/>
                      <a:pt x="29090" y="112258"/>
                      <a:pt x="18181" y="100645"/>
                    </a:cubicBezTo>
                    <a:cubicBezTo>
                      <a:pt x="7272" y="92903"/>
                      <a:pt x="0" y="77419"/>
                      <a:pt x="0" y="58064"/>
                    </a:cubicBezTo>
                    <a:cubicBezTo>
                      <a:pt x="0" y="42580"/>
                      <a:pt x="7272" y="27096"/>
                      <a:pt x="18181" y="15483"/>
                    </a:cubicBezTo>
                    <a:cubicBezTo>
                      <a:pt x="29090" y="3870"/>
                      <a:pt x="43636" y="0"/>
                      <a:pt x="58181" y="0"/>
                    </a:cubicBezTo>
                    <a:cubicBezTo>
                      <a:pt x="72727" y="0"/>
                      <a:pt x="87272" y="3870"/>
                      <a:pt x="98181" y="15483"/>
                    </a:cubicBezTo>
                    <a:cubicBezTo>
                      <a:pt x="120000" y="38709"/>
                      <a:pt x="120000" y="77419"/>
                      <a:pt x="98181" y="100645"/>
                    </a:cubicBezTo>
                    <a:cubicBezTo>
                      <a:pt x="87272" y="112258"/>
                      <a:pt x="72727" y="120000"/>
                      <a:pt x="58181" y="120000"/>
                    </a:cubicBezTo>
                    <a:close/>
                    <a:moveTo>
                      <a:pt x="58181" y="15483"/>
                    </a:moveTo>
                    <a:cubicBezTo>
                      <a:pt x="47272" y="15483"/>
                      <a:pt x="36363" y="19354"/>
                      <a:pt x="29090" y="27096"/>
                    </a:cubicBezTo>
                    <a:cubicBezTo>
                      <a:pt x="21818" y="34838"/>
                      <a:pt x="14545" y="46451"/>
                      <a:pt x="14545" y="58064"/>
                    </a:cubicBezTo>
                    <a:cubicBezTo>
                      <a:pt x="14545" y="73548"/>
                      <a:pt x="21818" y="81290"/>
                      <a:pt x="29090" y="92903"/>
                    </a:cubicBezTo>
                    <a:cubicBezTo>
                      <a:pt x="36363" y="100645"/>
                      <a:pt x="47272" y="104516"/>
                      <a:pt x="58181" y="104516"/>
                    </a:cubicBezTo>
                    <a:cubicBezTo>
                      <a:pt x="69090" y="104516"/>
                      <a:pt x="80000" y="100645"/>
                      <a:pt x="87272" y="92903"/>
                    </a:cubicBezTo>
                    <a:cubicBezTo>
                      <a:pt x="105454" y="73548"/>
                      <a:pt x="105454" y="46451"/>
                      <a:pt x="87272" y="27096"/>
                    </a:cubicBezTo>
                    <a:cubicBezTo>
                      <a:pt x="80000" y="19354"/>
                      <a:pt x="69090" y="15483"/>
                      <a:pt x="58181" y="1548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40" name="Shape 40"/>
            <p:cNvGrpSpPr/>
            <p:nvPr/>
          </p:nvGrpSpPr>
          <p:grpSpPr>
            <a:xfrm>
              <a:off x="11364911" y="0"/>
              <a:ext cx="674688" cy="6848476"/>
              <a:chOff x="11364911" y="0"/>
              <a:chExt cx="674688" cy="6848476"/>
            </a:xfrm>
          </p:grpSpPr>
          <p:sp>
            <p:nvSpPr>
              <p:cNvPr id="41" name="Shape 41"/>
              <p:cNvSpPr/>
              <p:nvPr/>
            </p:nvSpPr>
            <p:spPr>
              <a:xfrm>
                <a:off x="11483975" y="0"/>
                <a:ext cx="417513" cy="5127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475" y="120000"/>
                    </a:moveTo>
                    <a:lnTo>
                      <a:pt x="0" y="116656"/>
                    </a:lnTo>
                    <a:lnTo>
                      <a:pt x="92623" y="40123"/>
                    </a:lnTo>
                    <a:lnTo>
                      <a:pt x="113155" y="0"/>
                    </a:lnTo>
                    <a:lnTo>
                      <a:pt x="120000" y="2229"/>
                    </a:lnTo>
                    <a:lnTo>
                      <a:pt x="99467" y="43467"/>
                    </a:lnTo>
                    <a:lnTo>
                      <a:pt x="99467" y="43467"/>
                    </a:lnTo>
                    <a:lnTo>
                      <a:pt x="5475" y="120000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42" name="Shape 42"/>
              <p:cNvSpPr/>
              <p:nvPr/>
            </p:nvSpPr>
            <p:spPr>
              <a:xfrm>
                <a:off x="11364911" y="474662"/>
                <a:ext cx="157162" cy="15239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1818" y="120000"/>
                    </a:moveTo>
                    <a:cubicBezTo>
                      <a:pt x="47272" y="120000"/>
                      <a:pt x="32727" y="112500"/>
                      <a:pt x="21818" y="101250"/>
                    </a:cubicBezTo>
                    <a:cubicBezTo>
                      <a:pt x="0" y="78750"/>
                      <a:pt x="0" y="41250"/>
                      <a:pt x="21818" y="18750"/>
                    </a:cubicBezTo>
                    <a:cubicBezTo>
                      <a:pt x="32727" y="7500"/>
                      <a:pt x="47272" y="0"/>
                      <a:pt x="61818" y="0"/>
                    </a:cubicBezTo>
                    <a:cubicBezTo>
                      <a:pt x="76363" y="0"/>
                      <a:pt x="90909" y="7500"/>
                      <a:pt x="101818" y="18750"/>
                    </a:cubicBezTo>
                    <a:cubicBezTo>
                      <a:pt x="112727" y="30000"/>
                      <a:pt x="120000" y="45000"/>
                      <a:pt x="120000" y="60000"/>
                    </a:cubicBezTo>
                    <a:cubicBezTo>
                      <a:pt x="120000" y="75000"/>
                      <a:pt x="112727" y="90000"/>
                      <a:pt x="101818" y="101250"/>
                    </a:cubicBezTo>
                    <a:cubicBezTo>
                      <a:pt x="90909" y="112500"/>
                      <a:pt x="76363" y="120000"/>
                      <a:pt x="61818" y="120000"/>
                    </a:cubicBezTo>
                    <a:close/>
                    <a:moveTo>
                      <a:pt x="61818" y="15000"/>
                    </a:moveTo>
                    <a:cubicBezTo>
                      <a:pt x="50909" y="15000"/>
                      <a:pt x="40000" y="22500"/>
                      <a:pt x="32727" y="30000"/>
                    </a:cubicBezTo>
                    <a:cubicBezTo>
                      <a:pt x="14545" y="45000"/>
                      <a:pt x="14545" y="75000"/>
                      <a:pt x="32727" y="90000"/>
                    </a:cubicBezTo>
                    <a:cubicBezTo>
                      <a:pt x="40000" y="101250"/>
                      <a:pt x="50909" y="105000"/>
                      <a:pt x="61818" y="105000"/>
                    </a:cubicBezTo>
                    <a:cubicBezTo>
                      <a:pt x="72727" y="105000"/>
                      <a:pt x="83636" y="101250"/>
                      <a:pt x="94545" y="90000"/>
                    </a:cubicBezTo>
                    <a:cubicBezTo>
                      <a:pt x="109090" y="75000"/>
                      <a:pt x="109090" y="45000"/>
                      <a:pt x="94545" y="30000"/>
                    </a:cubicBezTo>
                    <a:cubicBezTo>
                      <a:pt x="83636" y="22500"/>
                      <a:pt x="72727" y="15000"/>
                      <a:pt x="61818" y="15000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43" name="Shape 43"/>
              <p:cNvSpPr/>
              <p:nvPr/>
            </p:nvSpPr>
            <p:spPr>
              <a:xfrm>
                <a:off x="11631611" y="1539875"/>
                <a:ext cx="188913" cy="1905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cubicBezTo>
                      <a:pt x="27000" y="120000"/>
                      <a:pt x="0" y="93000"/>
                      <a:pt x="0" y="60000"/>
                    </a:cubicBezTo>
                    <a:cubicBezTo>
                      <a:pt x="0" y="27000"/>
                      <a:pt x="27000" y="0"/>
                      <a:pt x="60000" y="0"/>
                    </a:cubicBezTo>
                    <a:cubicBezTo>
                      <a:pt x="93000" y="0"/>
                      <a:pt x="120000" y="27000"/>
                      <a:pt x="120000" y="60000"/>
                    </a:cubicBezTo>
                    <a:cubicBezTo>
                      <a:pt x="120000" y="93000"/>
                      <a:pt x="93000" y="120000"/>
                      <a:pt x="60000" y="120000"/>
                    </a:cubicBezTo>
                    <a:close/>
                    <a:moveTo>
                      <a:pt x="60000" y="12000"/>
                    </a:moveTo>
                    <a:cubicBezTo>
                      <a:pt x="33000" y="12000"/>
                      <a:pt x="12000" y="33000"/>
                      <a:pt x="12000" y="60000"/>
                    </a:cubicBezTo>
                    <a:cubicBezTo>
                      <a:pt x="12000" y="87000"/>
                      <a:pt x="33000" y="108000"/>
                      <a:pt x="60000" y="108000"/>
                    </a:cubicBezTo>
                    <a:cubicBezTo>
                      <a:pt x="87000" y="108000"/>
                      <a:pt x="108000" y="87000"/>
                      <a:pt x="108000" y="60000"/>
                    </a:cubicBezTo>
                    <a:cubicBezTo>
                      <a:pt x="108000" y="33000"/>
                      <a:pt x="87000" y="12000"/>
                      <a:pt x="60000" y="12000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44" name="Shape 44"/>
              <p:cNvSpPr/>
              <p:nvPr/>
            </p:nvSpPr>
            <p:spPr>
              <a:xfrm>
                <a:off x="11531600" y="5694362"/>
                <a:ext cx="298450" cy="115411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574" y="120000"/>
                    </a:moveTo>
                    <a:lnTo>
                      <a:pt x="0" y="120000"/>
                    </a:lnTo>
                    <a:lnTo>
                      <a:pt x="0" y="67180"/>
                    </a:lnTo>
                    <a:lnTo>
                      <a:pt x="0" y="67180"/>
                    </a:lnTo>
                    <a:lnTo>
                      <a:pt x="112340" y="0"/>
                    </a:lnTo>
                    <a:lnTo>
                      <a:pt x="120000" y="990"/>
                    </a:lnTo>
                    <a:lnTo>
                      <a:pt x="9574" y="67675"/>
                    </a:lnTo>
                    <a:lnTo>
                      <a:pt x="9574" y="120000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45" name="Shape 45"/>
              <p:cNvSpPr/>
              <p:nvPr/>
            </p:nvSpPr>
            <p:spPr>
              <a:xfrm>
                <a:off x="11772900" y="5551487"/>
                <a:ext cx="157162" cy="15557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1818" y="120000"/>
                    </a:moveTo>
                    <a:cubicBezTo>
                      <a:pt x="29090" y="120000"/>
                      <a:pt x="0" y="90909"/>
                      <a:pt x="0" y="58181"/>
                    </a:cubicBezTo>
                    <a:cubicBezTo>
                      <a:pt x="0" y="25454"/>
                      <a:pt x="29090" y="0"/>
                      <a:pt x="61818" y="0"/>
                    </a:cubicBezTo>
                    <a:cubicBezTo>
                      <a:pt x="94545" y="0"/>
                      <a:pt x="120000" y="25454"/>
                      <a:pt x="120000" y="58181"/>
                    </a:cubicBezTo>
                    <a:cubicBezTo>
                      <a:pt x="120000" y="90909"/>
                      <a:pt x="94545" y="120000"/>
                      <a:pt x="61818" y="120000"/>
                    </a:cubicBezTo>
                    <a:close/>
                    <a:moveTo>
                      <a:pt x="61818" y="14545"/>
                    </a:moveTo>
                    <a:cubicBezTo>
                      <a:pt x="36363" y="14545"/>
                      <a:pt x="14545" y="32727"/>
                      <a:pt x="14545" y="58181"/>
                    </a:cubicBezTo>
                    <a:cubicBezTo>
                      <a:pt x="14545" y="83636"/>
                      <a:pt x="36363" y="105454"/>
                      <a:pt x="61818" y="105454"/>
                    </a:cubicBezTo>
                    <a:cubicBezTo>
                      <a:pt x="83636" y="105454"/>
                      <a:pt x="105454" y="83636"/>
                      <a:pt x="105454" y="58181"/>
                    </a:cubicBezTo>
                    <a:cubicBezTo>
                      <a:pt x="105454" y="32727"/>
                      <a:pt x="83636" y="14545"/>
                      <a:pt x="61818" y="14545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46" name="Shape 46"/>
              <p:cNvSpPr/>
              <p:nvPr/>
            </p:nvSpPr>
            <p:spPr>
              <a:xfrm>
                <a:off x="11710986" y="4763"/>
                <a:ext cx="304799" cy="154463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375" y="120000"/>
                    </a:moveTo>
                    <a:lnTo>
                      <a:pt x="0" y="120000"/>
                    </a:lnTo>
                    <a:lnTo>
                      <a:pt x="0" y="97430"/>
                    </a:lnTo>
                    <a:lnTo>
                      <a:pt x="108750" y="75724"/>
                    </a:lnTo>
                    <a:lnTo>
                      <a:pt x="108750" y="0"/>
                    </a:lnTo>
                    <a:lnTo>
                      <a:pt x="120000" y="0"/>
                    </a:lnTo>
                    <a:lnTo>
                      <a:pt x="120000" y="76464"/>
                    </a:lnTo>
                    <a:lnTo>
                      <a:pt x="9375" y="98170"/>
                    </a:lnTo>
                    <a:lnTo>
                      <a:pt x="9375" y="120000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47" name="Shape 47"/>
              <p:cNvSpPr/>
              <p:nvPr/>
            </p:nvSpPr>
            <p:spPr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cubicBezTo>
                      <a:pt x="27000" y="120000"/>
                      <a:pt x="0" y="93000"/>
                      <a:pt x="0" y="60000"/>
                    </a:cubicBezTo>
                    <a:cubicBezTo>
                      <a:pt x="0" y="27000"/>
                      <a:pt x="27000" y="0"/>
                      <a:pt x="60000" y="0"/>
                    </a:cubicBezTo>
                    <a:cubicBezTo>
                      <a:pt x="93000" y="0"/>
                      <a:pt x="120000" y="27000"/>
                      <a:pt x="120000" y="60000"/>
                    </a:cubicBezTo>
                    <a:cubicBezTo>
                      <a:pt x="120000" y="93000"/>
                      <a:pt x="93000" y="120000"/>
                      <a:pt x="60000" y="120000"/>
                    </a:cubicBezTo>
                    <a:close/>
                    <a:moveTo>
                      <a:pt x="60000" y="12000"/>
                    </a:moveTo>
                    <a:cubicBezTo>
                      <a:pt x="33000" y="12000"/>
                      <a:pt x="12000" y="33000"/>
                      <a:pt x="12000" y="60000"/>
                    </a:cubicBezTo>
                    <a:cubicBezTo>
                      <a:pt x="12000" y="87000"/>
                      <a:pt x="33000" y="108000"/>
                      <a:pt x="60000" y="108000"/>
                    </a:cubicBezTo>
                    <a:cubicBezTo>
                      <a:pt x="87000" y="108000"/>
                      <a:pt x="108000" y="87000"/>
                      <a:pt x="108000" y="60000"/>
                    </a:cubicBezTo>
                    <a:cubicBezTo>
                      <a:pt x="108000" y="33000"/>
                      <a:pt x="87000" y="12000"/>
                      <a:pt x="60000" y="12000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48" name="Shape 48"/>
              <p:cNvSpPr/>
              <p:nvPr/>
            </p:nvSpPr>
            <p:spPr>
              <a:xfrm>
                <a:off x="11441111" y="5046662"/>
                <a:ext cx="307974" cy="18018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134" y="120000"/>
                    </a:moveTo>
                    <a:lnTo>
                      <a:pt x="0" y="120000"/>
                    </a:lnTo>
                    <a:lnTo>
                      <a:pt x="0" y="37427"/>
                    </a:lnTo>
                    <a:lnTo>
                      <a:pt x="108865" y="18713"/>
                    </a:lnTo>
                    <a:lnTo>
                      <a:pt x="108865" y="0"/>
                    </a:lnTo>
                    <a:lnTo>
                      <a:pt x="120000" y="0"/>
                    </a:lnTo>
                    <a:lnTo>
                      <a:pt x="120000" y="19348"/>
                    </a:lnTo>
                    <a:lnTo>
                      <a:pt x="11134" y="38061"/>
                    </a:lnTo>
                    <a:lnTo>
                      <a:pt x="11134" y="120000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49" name="Shape 49"/>
              <p:cNvSpPr/>
              <p:nvPr/>
            </p:nvSpPr>
            <p:spPr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cubicBezTo>
                      <a:pt x="27000" y="120000"/>
                      <a:pt x="0" y="93000"/>
                      <a:pt x="0" y="60000"/>
                    </a:cubicBezTo>
                    <a:cubicBezTo>
                      <a:pt x="0" y="27000"/>
                      <a:pt x="27000" y="0"/>
                      <a:pt x="60000" y="0"/>
                    </a:cubicBezTo>
                    <a:cubicBezTo>
                      <a:pt x="93000" y="0"/>
                      <a:pt x="120000" y="27000"/>
                      <a:pt x="120000" y="60000"/>
                    </a:cubicBezTo>
                    <a:cubicBezTo>
                      <a:pt x="120000" y="93000"/>
                      <a:pt x="93000" y="120000"/>
                      <a:pt x="60000" y="120000"/>
                    </a:cubicBezTo>
                    <a:close/>
                    <a:moveTo>
                      <a:pt x="60000" y="12000"/>
                    </a:moveTo>
                    <a:cubicBezTo>
                      <a:pt x="36000" y="12000"/>
                      <a:pt x="12000" y="33000"/>
                      <a:pt x="12000" y="60000"/>
                    </a:cubicBezTo>
                    <a:cubicBezTo>
                      <a:pt x="12000" y="87000"/>
                      <a:pt x="36000" y="108000"/>
                      <a:pt x="60000" y="108000"/>
                    </a:cubicBezTo>
                    <a:cubicBezTo>
                      <a:pt x="87000" y="108000"/>
                      <a:pt x="108000" y="87000"/>
                      <a:pt x="108000" y="60000"/>
                    </a:cubicBezTo>
                    <a:cubicBezTo>
                      <a:pt x="108000" y="33000"/>
                      <a:pt x="87000" y="12000"/>
                      <a:pt x="60000" y="12000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50" name="Shape 50"/>
              <p:cNvSpPr/>
              <p:nvPr/>
            </p:nvSpPr>
            <p:spPr>
              <a:xfrm>
                <a:off x="11939586" y="6596063"/>
                <a:ext cx="23813" cy="252412"/>
              </a:xfrm>
              <a:prstGeom prst="rect">
                <a:avLst/>
              </a:pr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1141412" y="618518"/>
            <a:ext cx="9905997" cy="147857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1141412" y="2249486"/>
            <a:ext cx="9905998" cy="354171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38100" algn="l" rtl="0">
              <a:lnSpc>
                <a:spcPct val="120000"/>
              </a:lnSpc>
              <a:spcBef>
                <a:spcPts val="1000"/>
              </a:spcBef>
              <a:buClr>
                <a:schemeClr val="lt1"/>
              </a:buClr>
              <a:buSzPct val="125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85800" marR="0" lvl="1" indent="-6985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lvl="2" indent="-8572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lvl="3" indent="-10160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lvl="4" indent="-101600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1747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1747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1747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17475" algn="l" rtl="0">
              <a:lnSpc>
                <a:spcPct val="120000"/>
              </a:lnSpc>
              <a:spcBef>
                <a:spcPts val="500"/>
              </a:spcBef>
              <a:buClr>
                <a:schemeClr val="lt1"/>
              </a:buClr>
              <a:buSzPct val="125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10276321" y="5883273"/>
            <a:ext cx="77108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105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ctrTitle"/>
          </p:nvPr>
        </p:nvSpPr>
        <p:spPr>
          <a:xfrm>
            <a:off x="1876424" y="1122362"/>
            <a:ext cx="8791575" cy="2387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SMART WATER ROCKET SYSTEM</a:t>
            </a:r>
            <a:br>
              <a:rPr lang="en-US" sz="4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</a:br>
            <a:r>
              <a:rPr lang="en-US"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GROUP 6</a:t>
            </a:r>
          </a:p>
        </p:txBody>
      </p:sp>
      <p:sp>
        <p:nvSpPr>
          <p:cNvPr id="240" name="Shape 240"/>
          <p:cNvSpPr txBox="1">
            <a:spLocks noGrp="1"/>
          </p:cNvSpPr>
          <p:nvPr>
            <p:ph type="subTitle" idx="1"/>
          </p:nvPr>
        </p:nvSpPr>
        <p:spPr>
          <a:xfrm>
            <a:off x="1876424" y="3602037"/>
            <a:ext cx="8791575" cy="16557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-US" sz="20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rPr>
              <a:t>CONNOR PHILLIPS (EE)</a:t>
            </a:r>
          </a:p>
          <a:p>
            <a:pPr marL="0" marR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-US" sz="20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rPr>
              <a:t>KYLE MORAN (CE)</a:t>
            </a:r>
          </a:p>
          <a:p>
            <a:pPr marL="0" marR="0" lvl="0" indent="0" algn="l" rtl="0">
              <a:lnSpc>
                <a:spcPct val="120000"/>
              </a:lnSpc>
              <a:spcBef>
                <a:spcPts val="1000"/>
              </a:spcBef>
              <a:buClr>
                <a:schemeClr val="lt2"/>
              </a:buClr>
              <a:buSzPct val="25000"/>
              <a:buFont typeface="Arial"/>
              <a:buNone/>
            </a:pPr>
            <a:r>
              <a:rPr lang="en-US" sz="20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rPr>
              <a:t>GABRIEL FERNANDEZ (EE)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>
            <a:spLocks noGrp="1"/>
          </p:cNvSpPr>
          <p:nvPr>
            <p:ph type="title"/>
          </p:nvPr>
        </p:nvSpPr>
        <p:spPr>
          <a:xfrm>
            <a:off x="1143011" y="471250"/>
            <a:ext cx="9906000" cy="1478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48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MCU</a:t>
            </a:r>
          </a:p>
        </p:txBody>
      </p:sp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1141411" y="1568276"/>
            <a:ext cx="4863600" cy="823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600" b="1"/>
              <a:t>ATMega328P-MLF32</a:t>
            </a:r>
          </a:p>
        </p:txBody>
      </p:sp>
      <p:sp>
        <p:nvSpPr>
          <p:cNvPr id="304" name="Shape 304"/>
          <p:cNvSpPr txBox="1"/>
          <p:nvPr/>
        </p:nvSpPr>
        <p:spPr>
          <a:xfrm>
            <a:off x="1229275" y="2569450"/>
            <a:ext cx="4775700" cy="369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-US" sz="2400">
                <a:solidFill>
                  <a:srgbClr val="FFFFFF"/>
                </a:solidFill>
              </a:rPr>
              <a:t>Operating voltage = 3.3V</a:t>
            </a:r>
          </a:p>
          <a:p>
            <a:pPr lvl="0">
              <a:spcBef>
                <a:spcPts val="0"/>
              </a:spcBef>
              <a:buNone/>
            </a:pPr>
            <a:endParaRPr sz="2400">
              <a:solidFill>
                <a:srgbClr val="FFFFFF"/>
              </a:solidFill>
            </a:endParaRPr>
          </a:p>
          <a:p>
            <a:pPr marL="457200" lvl="0" indent="-38100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-US" sz="2400">
                <a:solidFill>
                  <a:srgbClr val="FFFFFF"/>
                </a:solidFill>
              </a:rPr>
              <a:t>Effective frequency = 16MHz</a:t>
            </a:r>
          </a:p>
          <a:p>
            <a:pPr lvl="0">
              <a:spcBef>
                <a:spcPts val="0"/>
              </a:spcBef>
              <a:buNone/>
            </a:pPr>
            <a:endParaRPr sz="2400">
              <a:solidFill>
                <a:srgbClr val="FFFFFF"/>
              </a:solidFill>
            </a:endParaRPr>
          </a:p>
          <a:p>
            <a:pPr marL="457200" lvl="0" indent="-3810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-US" sz="2400">
                <a:solidFill>
                  <a:srgbClr val="FFFFFF"/>
                </a:solidFill>
              </a:rPr>
              <a:t>Effective Pins:</a:t>
            </a:r>
          </a:p>
          <a:p>
            <a:pPr marL="914400" lvl="0" indent="-381000" rtl="0">
              <a:spcBef>
                <a:spcPts val="0"/>
              </a:spcBef>
              <a:buClr>
                <a:srgbClr val="FFFFFF"/>
              </a:buClr>
              <a:buSzPct val="100000"/>
              <a:buAutoNum type="arabicPeriod"/>
            </a:pPr>
            <a:r>
              <a:rPr lang="en-US" sz="2400">
                <a:solidFill>
                  <a:srgbClr val="FFFFFF"/>
                </a:solidFill>
              </a:rPr>
              <a:t>SCL</a:t>
            </a:r>
          </a:p>
          <a:p>
            <a:pPr marL="914400" lvl="0" indent="-381000" rtl="0">
              <a:spcBef>
                <a:spcPts val="0"/>
              </a:spcBef>
              <a:buClr>
                <a:srgbClr val="FFFFFF"/>
              </a:buClr>
              <a:buSzPct val="100000"/>
              <a:buAutoNum type="arabicPeriod"/>
            </a:pPr>
            <a:r>
              <a:rPr lang="en-US" sz="2400">
                <a:solidFill>
                  <a:srgbClr val="FFFFFF"/>
                </a:solidFill>
              </a:rPr>
              <a:t>SDA</a:t>
            </a:r>
          </a:p>
          <a:p>
            <a:pPr marL="914400" lvl="0" indent="-381000" rtl="0">
              <a:spcBef>
                <a:spcPts val="0"/>
              </a:spcBef>
              <a:buClr>
                <a:srgbClr val="FFFFFF"/>
              </a:buClr>
              <a:buSzPct val="100000"/>
              <a:buAutoNum type="arabicPeriod"/>
            </a:pPr>
            <a:r>
              <a:rPr lang="en-US" sz="2400">
                <a:solidFill>
                  <a:srgbClr val="FFFFFF"/>
                </a:solidFill>
              </a:rPr>
              <a:t>TX</a:t>
            </a:r>
          </a:p>
          <a:p>
            <a:pPr marL="914400" lvl="0" indent="-381000" rtl="0">
              <a:spcBef>
                <a:spcPts val="0"/>
              </a:spcBef>
              <a:buClr>
                <a:srgbClr val="FFFFFF"/>
              </a:buClr>
              <a:buSzPct val="100000"/>
              <a:buAutoNum type="arabicPeriod"/>
            </a:pPr>
            <a:r>
              <a:rPr lang="en-US" sz="2400">
                <a:solidFill>
                  <a:srgbClr val="FFFFFF"/>
                </a:solidFill>
              </a:rPr>
              <a:t>RX</a:t>
            </a:r>
          </a:p>
        </p:txBody>
      </p:sp>
      <p:pic>
        <p:nvPicPr>
          <p:cNvPr id="305" name="Shape 305"/>
          <p:cNvPicPr preferRelativeResize="0"/>
          <p:nvPr/>
        </p:nvPicPr>
        <p:blipFill rotWithShape="1">
          <a:blip r:embed="rId3">
            <a:alphaModFix/>
          </a:blip>
          <a:srcRect l="1380" t="2799" r="4714"/>
          <a:stretch/>
        </p:blipFill>
        <p:spPr>
          <a:xfrm>
            <a:off x="6072375" y="1949350"/>
            <a:ext cx="5721174" cy="420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>
            <a:spLocks noGrp="1"/>
          </p:cNvSpPr>
          <p:nvPr>
            <p:ph type="title"/>
          </p:nvPr>
        </p:nvSpPr>
        <p:spPr>
          <a:xfrm>
            <a:off x="1142987" y="269200"/>
            <a:ext cx="9906000" cy="166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4800"/>
              <a:t>BMP-180</a:t>
            </a:r>
          </a:p>
        </p:txBody>
      </p:sp>
      <p:sp>
        <p:nvSpPr>
          <p:cNvPr id="312" name="Shape 312"/>
          <p:cNvSpPr txBox="1">
            <a:spLocks noGrp="1"/>
          </p:cNvSpPr>
          <p:nvPr>
            <p:ph type="body" idx="1"/>
          </p:nvPr>
        </p:nvSpPr>
        <p:spPr>
          <a:xfrm>
            <a:off x="598117" y="1802300"/>
            <a:ext cx="3730200" cy="777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PRESSURE</a:t>
            </a:r>
          </a:p>
        </p:txBody>
      </p:sp>
      <p:sp>
        <p:nvSpPr>
          <p:cNvPr id="313" name="Shape 313"/>
          <p:cNvSpPr txBox="1">
            <a:spLocks noGrp="1"/>
          </p:cNvSpPr>
          <p:nvPr>
            <p:ph type="body" idx="2"/>
          </p:nvPr>
        </p:nvSpPr>
        <p:spPr>
          <a:xfrm>
            <a:off x="590474" y="2579306"/>
            <a:ext cx="3745500" cy="3194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Pros:</a:t>
            </a:r>
          </a:p>
          <a:p>
            <a:pPr marL="457200" marR="0" lvl="0" indent="-3810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Questrial"/>
              <a:buChar char="●"/>
            </a:pPr>
            <a:r>
              <a:rPr lang="en-US"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Cheap</a:t>
            </a:r>
          </a:p>
          <a:p>
            <a:pPr marL="457200" marR="0" lvl="0" indent="-3810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Questrial"/>
              <a:buChar char="●"/>
            </a:pPr>
            <a:r>
              <a:rPr lang="en-US"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Low voltage</a:t>
            </a:r>
          </a:p>
          <a:p>
            <a:pPr marL="0" marR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Cons:</a:t>
            </a:r>
          </a:p>
          <a:p>
            <a:pPr marL="457200" marR="0" lvl="0" indent="-381000" algn="l" rtl="0">
              <a:lnSpc>
                <a:spcPct val="120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Questrial"/>
              <a:buChar char="●"/>
            </a:pPr>
            <a:r>
              <a:rPr lang="en-US"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Slightly inaccurate</a:t>
            </a:r>
          </a:p>
        </p:txBody>
      </p:sp>
      <p:sp>
        <p:nvSpPr>
          <p:cNvPr id="314" name="Shape 314"/>
          <p:cNvSpPr txBox="1"/>
          <p:nvPr/>
        </p:nvSpPr>
        <p:spPr>
          <a:xfrm>
            <a:off x="4006200" y="5351350"/>
            <a:ext cx="7592700" cy="103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400">
                <a:solidFill>
                  <a:srgbClr val="FFFFFF"/>
                </a:solidFill>
              </a:rPr>
              <a:t>** Chosen over GPS or Radar based on PCB real estate and current draw</a:t>
            </a:r>
          </a:p>
        </p:txBody>
      </p:sp>
      <p:pic>
        <p:nvPicPr>
          <p:cNvPr id="315" name="Shape 3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8325" y="1741350"/>
            <a:ext cx="6340100" cy="351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>
            <a:spLocks noGrp="1"/>
          </p:cNvSpPr>
          <p:nvPr>
            <p:ph type="title"/>
          </p:nvPr>
        </p:nvSpPr>
        <p:spPr>
          <a:xfrm>
            <a:off x="1141412" y="618518"/>
            <a:ext cx="9905997" cy="14785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Questrial"/>
              <a:buNone/>
            </a:pPr>
            <a:r>
              <a:rPr lang="en-US"/>
              <a:t>ADXL345</a:t>
            </a:r>
          </a:p>
        </p:txBody>
      </p:sp>
      <p:pic>
        <p:nvPicPr>
          <p:cNvPr id="322" name="Shape 322"/>
          <p:cNvPicPr preferRelativeResize="0"/>
          <p:nvPr/>
        </p:nvPicPr>
        <p:blipFill rotWithShape="1">
          <a:blip r:embed="rId3">
            <a:alphaModFix/>
          </a:blip>
          <a:srcRect t="1874"/>
          <a:stretch/>
        </p:blipFill>
        <p:spPr>
          <a:xfrm>
            <a:off x="5735000" y="1709874"/>
            <a:ext cx="5505450" cy="461710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Shape 323"/>
          <p:cNvSpPr txBox="1"/>
          <p:nvPr/>
        </p:nvSpPr>
        <p:spPr>
          <a:xfrm>
            <a:off x="979725" y="2162775"/>
            <a:ext cx="3872700" cy="39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-US" sz="2400">
                <a:solidFill>
                  <a:srgbClr val="FFFFFF"/>
                </a:solidFill>
              </a:rPr>
              <a:t>Operating Voltage = 3.3V</a:t>
            </a:r>
          </a:p>
          <a:p>
            <a:pPr lvl="0">
              <a:spcBef>
                <a:spcPts val="0"/>
              </a:spcBef>
              <a:buNone/>
            </a:pPr>
            <a:endParaRPr sz="2400">
              <a:solidFill>
                <a:srgbClr val="FFFFFF"/>
              </a:solidFill>
            </a:endParaRPr>
          </a:p>
          <a:p>
            <a:pPr marL="457200" lvl="0" indent="-38100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-US" sz="2400">
                <a:solidFill>
                  <a:srgbClr val="FFFFFF"/>
                </a:solidFill>
              </a:rPr>
              <a:t>Triple Axis Accelerometer</a:t>
            </a:r>
          </a:p>
          <a:p>
            <a:pPr lvl="0">
              <a:spcBef>
                <a:spcPts val="0"/>
              </a:spcBef>
              <a:buNone/>
            </a:pPr>
            <a:endParaRPr sz="2400">
              <a:solidFill>
                <a:srgbClr val="FFFFFF"/>
              </a:solidFill>
            </a:endParaRPr>
          </a:p>
          <a:p>
            <a:pPr marL="457200" lvl="0" indent="-38100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-US" sz="2400">
                <a:solidFill>
                  <a:srgbClr val="FFFFFF"/>
                </a:solidFill>
              </a:rPr>
              <a:t>I2C</a:t>
            </a:r>
          </a:p>
          <a:p>
            <a:pPr lvl="0">
              <a:spcBef>
                <a:spcPts val="0"/>
              </a:spcBef>
              <a:buNone/>
            </a:pPr>
            <a:endParaRPr sz="2400">
              <a:solidFill>
                <a:srgbClr val="FFFFFF"/>
              </a:solidFill>
            </a:endParaRPr>
          </a:p>
          <a:p>
            <a:pPr marL="457200" lvl="0" indent="-38100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-US" sz="2400">
                <a:solidFill>
                  <a:srgbClr val="FFFFFF"/>
                </a:solidFill>
              </a:rPr>
              <a:t>~16uA current draw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 txBox="1">
            <a:spLocks noGrp="1"/>
          </p:cNvSpPr>
          <p:nvPr>
            <p:ph type="title"/>
          </p:nvPr>
        </p:nvSpPr>
        <p:spPr>
          <a:xfrm>
            <a:off x="1141412" y="618518"/>
            <a:ext cx="9906000" cy="1478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/>
              <a:t>Altimeter’s Power System</a:t>
            </a:r>
          </a:p>
        </p:txBody>
      </p:sp>
      <p:sp>
        <p:nvSpPr>
          <p:cNvPr id="330" name="Shape 330"/>
          <p:cNvSpPr txBox="1">
            <a:spLocks noGrp="1"/>
          </p:cNvSpPr>
          <p:nvPr>
            <p:ph type="body" idx="1"/>
          </p:nvPr>
        </p:nvSpPr>
        <p:spPr>
          <a:xfrm>
            <a:off x="374250" y="2249472"/>
            <a:ext cx="9906000" cy="4275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>
              <a:spcBef>
                <a:spcPts val="0"/>
              </a:spcBef>
            </a:pPr>
            <a:r>
              <a:rPr lang="en-US"/>
              <a:t>Voltage regulator (MIC5225)</a:t>
            </a:r>
          </a:p>
          <a:p>
            <a:pPr marL="0" lvl="0" indent="457200" rtl="0">
              <a:spcBef>
                <a:spcPts val="0"/>
              </a:spcBef>
              <a:buNone/>
            </a:pPr>
            <a:r>
              <a:rPr lang="en-US"/>
              <a:t>~3.7V -&gt; 3.3V</a:t>
            </a:r>
          </a:p>
          <a:p>
            <a:pPr marL="0" lvl="0" indent="457200" rtl="0">
              <a:spcBef>
                <a:spcPts val="0"/>
              </a:spcBef>
              <a:buNone/>
            </a:pPr>
            <a:r>
              <a:rPr lang="en-US"/>
              <a:t>Guaranteed constant 150mA output.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-US"/>
              <a:t>Battery Manager (MCP73831)</a:t>
            </a:r>
          </a:p>
          <a:p>
            <a:pPr marL="457200" lvl="0" indent="0" rtl="0">
              <a:spcBef>
                <a:spcPts val="0"/>
              </a:spcBef>
              <a:buNone/>
            </a:pPr>
            <a:r>
              <a:rPr lang="en-US"/>
              <a:t>510uA charge rate</a:t>
            </a:r>
          </a:p>
          <a:p>
            <a:pPr marL="457200" lvl="0" indent="-228600">
              <a:spcBef>
                <a:spcPts val="0"/>
              </a:spcBef>
            </a:pPr>
            <a:r>
              <a:rPr lang="en-US"/>
              <a:t>Physical power “switch”</a:t>
            </a:r>
          </a:p>
        </p:txBody>
      </p:sp>
      <p:pic>
        <p:nvPicPr>
          <p:cNvPr id="331" name="Shape 3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4249" y="1709874"/>
            <a:ext cx="5627775" cy="509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 txBox="1">
            <a:spLocks noGrp="1"/>
          </p:cNvSpPr>
          <p:nvPr>
            <p:ph type="title"/>
          </p:nvPr>
        </p:nvSpPr>
        <p:spPr>
          <a:xfrm>
            <a:off x="1142987" y="188793"/>
            <a:ext cx="9906000" cy="1478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4800" b="1"/>
              <a:t>PCB</a:t>
            </a:r>
          </a:p>
        </p:txBody>
      </p:sp>
      <p:pic>
        <p:nvPicPr>
          <p:cNvPr id="338" name="Shape 3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3597587" y="-1210726"/>
            <a:ext cx="4996824" cy="1043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 txBox="1">
            <a:spLocks noGrp="1"/>
          </p:cNvSpPr>
          <p:nvPr>
            <p:ph type="title"/>
          </p:nvPr>
        </p:nvSpPr>
        <p:spPr>
          <a:xfrm>
            <a:off x="1196337" y="288893"/>
            <a:ext cx="9906000" cy="147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COMMUNICATIONS</a:t>
            </a:r>
          </a:p>
        </p:txBody>
      </p:sp>
      <p:sp>
        <p:nvSpPr>
          <p:cNvPr id="345" name="Shape 345"/>
          <p:cNvSpPr txBox="1">
            <a:spLocks noGrp="1"/>
          </p:cNvSpPr>
          <p:nvPr>
            <p:ph type="body" idx="1"/>
          </p:nvPr>
        </p:nvSpPr>
        <p:spPr>
          <a:xfrm>
            <a:off x="1143000" y="1767600"/>
            <a:ext cx="9906000" cy="4371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810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Questrial"/>
            </a:pPr>
            <a:r>
              <a:rPr lang="en-US"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Bluetooth </a:t>
            </a:r>
          </a:p>
          <a:p>
            <a:pPr marL="914400" marR="0" lvl="1" indent="-3810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ct val="100000"/>
            </a:pPr>
            <a:r>
              <a:rPr lang="en-US"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Pros – </a:t>
            </a:r>
            <a:r>
              <a:rPr lang="en-US" sz="2400"/>
              <a:t>straightforward</a:t>
            </a:r>
            <a:r>
              <a:rPr lang="en-US"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implementation, handles data well when paired</a:t>
            </a:r>
          </a:p>
          <a:p>
            <a:pPr marL="914400" marR="0" lvl="1" indent="-3810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Questrial"/>
            </a:pPr>
            <a:r>
              <a:rPr lang="en-US"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Cons – bad range, might not show data in real time, can lose data when unpaired</a:t>
            </a:r>
          </a:p>
          <a:p>
            <a:pPr marL="457200" marR="0" lvl="0" indent="-3810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Questrial"/>
            </a:pPr>
            <a:r>
              <a:rPr lang="en-US"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Wi-Fi</a:t>
            </a:r>
          </a:p>
          <a:p>
            <a:pPr marL="914400" marR="0" lvl="1" indent="-3810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Questrial"/>
            </a:pPr>
            <a:r>
              <a:rPr lang="en-US"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Pros – works at greater ranges than Bluetooth and won't lose data</a:t>
            </a:r>
          </a:p>
          <a:p>
            <a:pPr marL="914400" marR="0" lvl="1" indent="-381000" algn="l" rtl="0">
              <a:lnSpc>
                <a:spcPct val="11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Questrial"/>
            </a:pPr>
            <a:r>
              <a:rPr lang="en-US"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Cons – Wi-Fi connection in the launch zone isn't strong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 txBox="1">
            <a:spLocks noGrp="1"/>
          </p:cNvSpPr>
          <p:nvPr>
            <p:ph type="title"/>
          </p:nvPr>
        </p:nvSpPr>
        <p:spPr>
          <a:xfrm>
            <a:off x="1141412" y="618518"/>
            <a:ext cx="9905997" cy="14785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PROGRAMMING MICROCONTROLLER</a:t>
            </a:r>
          </a:p>
        </p:txBody>
      </p:sp>
      <p:sp>
        <p:nvSpPr>
          <p:cNvPr id="352" name="Shape 352"/>
          <p:cNvSpPr txBox="1">
            <a:spLocks noGrp="1"/>
          </p:cNvSpPr>
          <p:nvPr>
            <p:ph type="body" idx="1"/>
          </p:nvPr>
        </p:nvSpPr>
        <p:spPr>
          <a:xfrm>
            <a:off x="1141412" y="2249486"/>
            <a:ext cx="9905998" cy="35417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Collect data from sensors – max velocity</a:t>
            </a:r>
            <a:r>
              <a:rPr lang="en-US"/>
              <a:t> and height</a:t>
            </a:r>
          </a:p>
          <a:p>
            <a:pPr marL="4572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Sensors include a pressure sensor and accelerometer </a:t>
            </a:r>
          </a:p>
          <a:p>
            <a: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Transmit </a:t>
            </a:r>
            <a:r>
              <a:rPr lang="en-US"/>
              <a:t>d</a:t>
            </a:r>
            <a:r>
              <a:rPr lang="en-US"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ata wirelessly to ground</a:t>
            </a:r>
          </a:p>
          <a:p>
            <a: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/>
              <a:t>Provide</a:t>
            </a:r>
            <a:r>
              <a:rPr lang="en-US"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reliable data for </a:t>
            </a:r>
            <a:r>
              <a:rPr lang="en-US"/>
              <a:t>quick review</a:t>
            </a:r>
          </a:p>
          <a:p>
            <a: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Essentially designing an altimeter with wireless transmissions</a:t>
            </a:r>
          </a:p>
          <a:p>
            <a:pPr marL="228600" marR="0" lvl="0" indent="-228600" algn="l" rtl="0">
              <a:lnSpc>
                <a:spcPct val="120000"/>
              </a:lnSpc>
              <a:spcBef>
                <a:spcPts val="1000"/>
              </a:spcBef>
              <a:buClr>
                <a:schemeClr val="lt1"/>
              </a:buClr>
              <a:buSzPct val="1250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 txBox="1">
            <a:spLocks noGrp="1"/>
          </p:cNvSpPr>
          <p:nvPr>
            <p:ph type="title"/>
          </p:nvPr>
        </p:nvSpPr>
        <p:spPr>
          <a:xfrm>
            <a:off x="1141412" y="618518"/>
            <a:ext cx="9905997" cy="14785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MOBILE APPLICATION</a:t>
            </a:r>
          </a:p>
        </p:txBody>
      </p:sp>
      <p:sp>
        <p:nvSpPr>
          <p:cNvPr id="359" name="Shape 359"/>
          <p:cNvSpPr txBox="1">
            <a:spLocks noGrp="1"/>
          </p:cNvSpPr>
          <p:nvPr>
            <p:ph type="body" idx="1"/>
          </p:nvPr>
        </p:nvSpPr>
        <p:spPr>
          <a:xfrm>
            <a:off x="1141412" y="2249486"/>
            <a:ext cx="9905998" cy="35417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/>
              <a:t>Mobile device</a:t>
            </a:r>
            <a:r>
              <a:rPr lang="en-US"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/>
              <a:t>l</a:t>
            </a:r>
            <a:r>
              <a:rPr lang="en-US"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ocated at launch station</a:t>
            </a:r>
          </a:p>
          <a:p>
            <a:pPr marL="4572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Accepts data from custom altimeter in rocket</a:t>
            </a:r>
          </a:p>
          <a:p>
            <a: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/>
              <a:t>Displays max height and velocity once rocket lands</a:t>
            </a:r>
          </a:p>
          <a:p>
            <a: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/>
              <a:t>Stores data on mobile device</a:t>
            </a:r>
          </a:p>
          <a:p>
            <a:pPr marL="457200" marR="0" lvl="0" indent="-228600" algn="l" rtl="0">
              <a:lnSpc>
                <a:spcPct val="120000"/>
              </a:lnSpc>
              <a:spcBef>
                <a:spcPts val="1000"/>
              </a:spcBef>
            </a:pPr>
            <a:r>
              <a:rPr lang="en-US"/>
              <a:t>Maintains an established bluetooth connection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Shape 3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50300" cy="6780525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Shape 366"/>
          <p:cNvSpPr txBox="1"/>
          <p:nvPr/>
        </p:nvSpPr>
        <p:spPr>
          <a:xfrm>
            <a:off x="4491150" y="164825"/>
            <a:ext cx="3168000" cy="50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400"/>
              <a:t>Sequence Diagram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 txBox="1">
            <a:spLocks noGrp="1"/>
          </p:cNvSpPr>
          <p:nvPr>
            <p:ph type="title"/>
          </p:nvPr>
        </p:nvSpPr>
        <p:spPr>
          <a:xfrm>
            <a:off x="1141412" y="618518"/>
            <a:ext cx="9905997" cy="14785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SEQUENCE DIAGRAM</a:t>
            </a:r>
          </a:p>
        </p:txBody>
      </p:sp>
      <p:sp>
        <p:nvSpPr>
          <p:cNvPr id="373" name="Shape 373"/>
          <p:cNvSpPr txBox="1">
            <a:spLocks noGrp="1"/>
          </p:cNvSpPr>
          <p:nvPr>
            <p:ph type="body" idx="1"/>
          </p:nvPr>
        </p:nvSpPr>
        <p:spPr>
          <a:xfrm>
            <a:off x="1141412" y="2249486"/>
            <a:ext cx="9905998" cy="35417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81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Questrial"/>
            </a:pPr>
            <a:r>
              <a:rPr lang="en-US"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Shows flow from altimeter receiving data to transmitting back to the ground</a:t>
            </a:r>
          </a:p>
          <a:p>
            <a:pPr marL="457200" marR="0" lvl="0" indent="-381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Questrial"/>
            </a:pPr>
            <a:r>
              <a:rPr lang="en-US"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Takes into account failed packets and bad connections</a:t>
            </a:r>
          </a:p>
          <a:p>
            <a:pPr marL="457200" marR="0" lvl="0" indent="-381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Questrial"/>
            </a:pPr>
            <a:r>
              <a:rPr lang="en-US"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Will store data onboard temporarily until a good connection has been made</a:t>
            </a:r>
          </a:p>
          <a:p>
            <a:pPr marL="457200" marR="0" lvl="0" indent="-381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Questrial"/>
            </a:pPr>
            <a:r>
              <a:rPr lang="en-US"/>
              <a:t>Instructors will assist students on performing rocket launch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title"/>
          </p:nvPr>
        </p:nvSpPr>
        <p:spPr>
          <a:xfrm>
            <a:off x="1141412" y="618518"/>
            <a:ext cx="9905997" cy="14785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SPONSOR</a:t>
            </a:r>
          </a:p>
        </p:txBody>
      </p:sp>
      <p:pic>
        <p:nvPicPr>
          <p:cNvPr id="247" name="Shape 2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570" y="1735805"/>
            <a:ext cx="8777089" cy="3799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Shape 3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04875"/>
            <a:ext cx="8001000" cy="4848225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Shape 380"/>
          <p:cNvSpPr txBox="1"/>
          <p:nvPr/>
        </p:nvSpPr>
        <p:spPr>
          <a:xfrm>
            <a:off x="8103250" y="1391750"/>
            <a:ext cx="4088700" cy="397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457200" lvl="0" indent="-381000" rtl="0">
              <a:lnSpc>
                <a:spcPct val="120000"/>
              </a:lnSpc>
              <a:spcBef>
                <a:spcPts val="0"/>
              </a:spcBef>
              <a:buClr>
                <a:schemeClr val="lt1"/>
              </a:buClr>
              <a:buSzPct val="100000"/>
              <a:buFont typeface="Questrial"/>
              <a:buChar char="●"/>
            </a:pPr>
            <a:r>
              <a:rPr lang="en-US" sz="24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Shows relationship between different modules of the rocket and how it connects to the tablet on the launch pad</a:t>
            </a:r>
          </a:p>
        </p:txBody>
      </p:sp>
      <p:sp>
        <p:nvSpPr>
          <p:cNvPr id="381" name="Shape 381"/>
          <p:cNvSpPr txBox="1"/>
          <p:nvPr/>
        </p:nvSpPr>
        <p:spPr>
          <a:xfrm>
            <a:off x="8057450" y="100725"/>
            <a:ext cx="4088700" cy="197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36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CLASS DIAGRAM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 txBox="1">
            <a:spLocks noGrp="1"/>
          </p:cNvSpPr>
          <p:nvPr>
            <p:ph type="title"/>
          </p:nvPr>
        </p:nvSpPr>
        <p:spPr>
          <a:xfrm>
            <a:off x="1141412" y="618518"/>
            <a:ext cx="9905997" cy="14785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CLASS DIAGRAM </a:t>
            </a:r>
            <a:r>
              <a:rPr lang="en-US"/>
              <a:t>(cont)</a:t>
            </a:r>
          </a:p>
        </p:txBody>
      </p:sp>
      <p:sp>
        <p:nvSpPr>
          <p:cNvPr id="388" name="Shape 388"/>
          <p:cNvSpPr txBox="1">
            <a:spLocks noGrp="1"/>
          </p:cNvSpPr>
          <p:nvPr>
            <p:ph type="body" idx="1"/>
          </p:nvPr>
        </p:nvSpPr>
        <p:spPr>
          <a:xfrm>
            <a:off x="1141412" y="2249486"/>
            <a:ext cx="9905998" cy="35417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Altimeter in rocket will gather data from onboard sensors and transmit wirelessly to the </a:t>
            </a:r>
            <a:r>
              <a:rPr lang="en-US"/>
              <a:t>mobile device</a:t>
            </a:r>
          </a:p>
          <a:p>
            <a: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/>
              <a:t>Data will be stored in rocket module in case lost connection and will be stored in the mobile device for immediate viewing</a:t>
            </a:r>
          </a:p>
          <a:p>
            <a: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/>
              <a:t>Rocket MCU will take raw pressure and acceleration readings and calculate height and velocity and transmit the max values for each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 txBox="1">
            <a:spLocks noGrp="1"/>
          </p:cNvSpPr>
          <p:nvPr>
            <p:ph type="title"/>
          </p:nvPr>
        </p:nvSpPr>
        <p:spPr>
          <a:xfrm>
            <a:off x="1141412" y="618518"/>
            <a:ext cx="9905997" cy="14785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Questrial"/>
              <a:buNone/>
            </a:pPr>
            <a:r>
              <a:rPr lang="en-US"/>
              <a:t>Designing Android Application</a:t>
            </a:r>
          </a:p>
        </p:txBody>
      </p:sp>
      <p:sp>
        <p:nvSpPr>
          <p:cNvPr id="395" name="Shape 395"/>
          <p:cNvSpPr txBox="1">
            <a:spLocks noGrp="1"/>
          </p:cNvSpPr>
          <p:nvPr>
            <p:ph type="body" idx="1"/>
          </p:nvPr>
        </p:nvSpPr>
        <p:spPr>
          <a:xfrm>
            <a:off x="1141412" y="2249486"/>
            <a:ext cx="9905998" cy="35417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/>
              <a:t>A</a:t>
            </a:r>
            <a:r>
              <a:rPr lang="en-US"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n Android Tablet can be used for low cost and easy replacement</a:t>
            </a:r>
          </a:p>
          <a:p>
            <a: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More familiarity designing in Android </a:t>
            </a:r>
            <a:r>
              <a:rPr lang="en-US"/>
              <a:t>with Android Studio</a:t>
            </a:r>
          </a:p>
          <a:p>
            <a: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/>
              <a:t>Many easy to use libraries for establishing bluetooth connection</a:t>
            </a:r>
          </a:p>
          <a:p>
            <a: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/>
              <a:t>Works well with Arduino and has many helpful online resources</a:t>
            </a:r>
          </a:p>
          <a:p>
            <a:pPr marL="457200" marR="0" lvl="0" indent="-228600" algn="l" rtl="0">
              <a:lnSpc>
                <a:spcPct val="120000"/>
              </a:lnSpc>
              <a:spcBef>
                <a:spcPts val="1000"/>
              </a:spcBef>
            </a:pPr>
            <a:r>
              <a:rPr lang="en-US"/>
              <a:t>I</a:t>
            </a:r>
            <a:r>
              <a:rPr lang="en-US"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nteracts with </a:t>
            </a:r>
            <a:r>
              <a:rPr lang="en-US"/>
              <a:t>MCU </a:t>
            </a:r>
            <a:r>
              <a:rPr lang="en-US"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in the rocket to transmit and receive data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141412" y="618518"/>
            <a:ext cx="9905997" cy="14785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LAUNCHPAD AUTOMATION</a:t>
            </a:r>
          </a:p>
        </p:txBody>
      </p:sp>
      <p:sp>
        <p:nvSpPr>
          <p:cNvPr id="402" name="Shape 402"/>
          <p:cNvSpPr txBox="1">
            <a:spLocks noGrp="1"/>
          </p:cNvSpPr>
          <p:nvPr>
            <p:ph type="body" idx="1"/>
          </p:nvPr>
        </p:nvSpPr>
        <p:spPr>
          <a:xfrm>
            <a:off x="1141412" y="2249486"/>
            <a:ext cx="9905998" cy="35417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/>
              <a:t>An inspiration for the project was Space Trek has always wanted the launch platform to be automated with motors </a:t>
            </a:r>
          </a:p>
          <a:p>
            <a:pPr marL="4572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The current water rocket platform involves an angle plate that is adjusted by manually loosening and tightening a knob to set a desired launch angle</a:t>
            </a:r>
          </a:p>
          <a:p>
            <a:pPr marL="4572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A stepper motor </a:t>
            </a:r>
            <a:r>
              <a:rPr lang="en-US"/>
              <a:t>is fixed to the angle plate to rotate the launcher</a:t>
            </a:r>
          </a:p>
          <a:p>
            <a:pPr marL="4572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/>
              <a:t>Space Trek has a 3D Printer on site that can be used to modify the launcher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Shape 4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633" y="772808"/>
            <a:ext cx="7878260" cy="5268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 txBox="1">
            <a:spLocks noGrp="1"/>
          </p:cNvSpPr>
          <p:nvPr>
            <p:ph type="title"/>
          </p:nvPr>
        </p:nvSpPr>
        <p:spPr>
          <a:xfrm>
            <a:off x="1141412" y="618518"/>
            <a:ext cx="9905997" cy="14785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AUTOMATION DESIGN</a:t>
            </a:r>
          </a:p>
        </p:txBody>
      </p:sp>
      <p:sp>
        <p:nvSpPr>
          <p:cNvPr id="415" name="Shape 415"/>
          <p:cNvSpPr txBox="1">
            <a:spLocks noGrp="1"/>
          </p:cNvSpPr>
          <p:nvPr>
            <p:ph type="body" idx="1"/>
          </p:nvPr>
        </p:nvSpPr>
        <p:spPr>
          <a:xfrm>
            <a:off x="1141412" y="2249486"/>
            <a:ext cx="9905998" cy="35417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/>
              <a:t>The motor is mounted underneath the axis of rotation</a:t>
            </a:r>
          </a:p>
          <a:p>
            <a:pPr marL="4572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/>
              <a:t>A belt system was derived to rotate the launcher between two gears</a:t>
            </a:r>
          </a:p>
          <a:p>
            <a: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Angle plate modified </a:t>
            </a:r>
            <a:r>
              <a:rPr lang="en-US"/>
              <a:t>to mount 3D printed gears of 2:1 ratio to increase turning power while decreasing step angle for precision</a:t>
            </a:r>
          </a:p>
          <a:p>
            <a: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/>
              <a:t>Plexiglass enclosure will be developed to protect stepper system from water rocket thrust</a:t>
            </a:r>
          </a:p>
          <a:p>
            <a:pPr marL="228600" marR="0" lvl="0" indent="-228600" algn="l" rtl="0">
              <a:lnSpc>
                <a:spcPct val="120000"/>
              </a:lnSpc>
              <a:spcBef>
                <a:spcPts val="1000"/>
              </a:spcBef>
              <a:buClr>
                <a:schemeClr val="lt1"/>
              </a:buClr>
              <a:buSzPct val="1250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 txBox="1">
            <a:spLocks noGrp="1"/>
          </p:cNvSpPr>
          <p:nvPr>
            <p:ph type="title"/>
          </p:nvPr>
        </p:nvSpPr>
        <p:spPr>
          <a:xfrm>
            <a:off x="1141412" y="618518"/>
            <a:ext cx="9905997" cy="14785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STEPPER MOTOR SELECTION</a:t>
            </a:r>
          </a:p>
        </p:txBody>
      </p:sp>
      <p:sp>
        <p:nvSpPr>
          <p:cNvPr id="422" name="Shape 422"/>
          <p:cNvSpPr txBox="1">
            <a:spLocks noGrp="1"/>
          </p:cNvSpPr>
          <p:nvPr>
            <p:ph type="body" idx="1"/>
          </p:nvPr>
        </p:nvSpPr>
        <p:spPr>
          <a:xfrm>
            <a:off x="1141412" y="2249486"/>
            <a:ext cx="9905998" cy="35417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/>
              <a:t>Stepper Motors are best for LaunchPad Automation because of power, precise control, and cost efficiency.</a:t>
            </a:r>
          </a:p>
          <a:p>
            <a: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/>
              <a:t>The motor selected is 200 Steps/Revolution (1.8º Step Angle), 12V Rated Voltage, 0.33A rated current.</a:t>
            </a:r>
          </a:p>
          <a:p>
            <a: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/>
              <a:t>Can be easily programmed with the Adafruit Motor Shield library and Arduino Uno</a:t>
            </a:r>
          </a:p>
          <a:p>
            <a:pPr marL="228600" marR="0" lvl="0" indent="-228600" algn="l" rtl="0">
              <a:lnSpc>
                <a:spcPct val="120000"/>
              </a:lnSpc>
              <a:spcBef>
                <a:spcPts val="1000"/>
              </a:spcBef>
              <a:buClr>
                <a:schemeClr val="lt1"/>
              </a:buClr>
              <a:buSzPct val="1250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 txBox="1">
            <a:spLocks noGrp="1"/>
          </p:cNvSpPr>
          <p:nvPr>
            <p:ph type="title"/>
          </p:nvPr>
        </p:nvSpPr>
        <p:spPr>
          <a:xfrm>
            <a:off x="1141412" y="618518"/>
            <a:ext cx="9905997" cy="14785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Questrial"/>
              <a:buNone/>
            </a:pPr>
            <a:r>
              <a:rPr lang="en-US"/>
              <a:t>Lead-Acid Battery</a:t>
            </a:r>
          </a:p>
        </p:txBody>
      </p:sp>
      <p:sp>
        <p:nvSpPr>
          <p:cNvPr id="429" name="Shape 429"/>
          <p:cNvSpPr txBox="1">
            <a:spLocks noGrp="1"/>
          </p:cNvSpPr>
          <p:nvPr>
            <p:ph type="body" idx="1"/>
          </p:nvPr>
        </p:nvSpPr>
        <p:spPr>
          <a:xfrm>
            <a:off x="1141412" y="2249486"/>
            <a:ext cx="9905998" cy="35417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81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Questrial"/>
            </a:pPr>
            <a:r>
              <a:rPr lang="en-US"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Stepper motors require continuous power by design</a:t>
            </a:r>
          </a:p>
          <a:p>
            <a:pPr marL="457200" marR="0" lvl="0" indent="-3810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Questrial"/>
            </a:pPr>
            <a:r>
              <a:rPr lang="en-US"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Large capacity to endure all of the launches during experimentation</a:t>
            </a:r>
          </a:p>
          <a:p>
            <a:pPr marL="457200" marR="0" lvl="0" indent="-3810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Questrial"/>
            </a:pPr>
            <a:r>
              <a:rPr lang="en-US"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Durable because it will be used outdoors</a:t>
            </a:r>
          </a:p>
          <a:p>
            <a:pPr marL="457200" marR="0" lvl="0" indent="-3810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Questrial"/>
            </a:pPr>
            <a:r>
              <a:rPr lang="en-US"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Chose lead-acid because they are relatively cheap so that they can be replaced</a:t>
            </a:r>
          </a:p>
          <a:p>
            <a:pPr marL="457200" marR="0" lvl="0" indent="-381000" algn="l" rtl="0">
              <a:lnSpc>
                <a:spcPct val="120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Questrial"/>
            </a:pPr>
            <a:r>
              <a:rPr lang="en-US"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High capacity, reliable and long lasting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 txBox="1">
            <a:spLocks noGrp="1"/>
          </p:cNvSpPr>
          <p:nvPr>
            <p:ph type="title"/>
          </p:nvPr>
        </p:nvSpPr>
        <p:spPr>
          <a:xfrm>
            <a:off x="0" y="-1"/>
            <a:ext cx="1968000" cy="1191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COSTS</a:t>
            </a:r>
          </a:p>
        </p:txBody>
      </p:sp>
      <p:graphicFrame>
        <p:nvGraphicFramePr>
          <p:cNvPr id="436" name="Shape 436"/>
          <p:cNvGraphicFramePr/>
          <p:nvPr/>
        </p:nvGraphicFramePr>
        <p:xfrm>
          <a:off x="2061656" y="165994"/>
          <a:ext cx="2999999" cy="3000000"/>
        </p:xfrm>
        <a:graphic>
          <a:graphicData uri="http://schemas.openxmlformats.org/drawingml/2006/table">
            <a:tbl>
              <a:tblPr firstRow="1" bandRow="1">
                <a:noFill/>
                <a:tableStyleId>{CD46652A-2F53-4619-9314-1288058C0A78}</a:tableStyleId>
              </a:tblPr>
              <a:tblGrid>
                <a:gridCol w="6280100"/>
                <a:gridCol w="1788575"/>
              </a:tblGrid>
              <a:tr h="3293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u="none" strike="noStrike" cap="none"/>
                        <a:t>Component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/>
                        <a:t>Cost</a:t>
                      </a:r>
                    </a:p>
                  </a:txBody>
                  <a:tcPr marL="91450" marR="91450" marT="45725" marB="45725"/>
                </a:tc>
              </a:tr>
              <a:tr h="3293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/>
                        <a:t>Lead-Acid Battery &amp; Charger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/>
                        <a:t>$24</a:t>
                      </a:r>
                    </a:p>
                  </a:txBody>
                  <a:tcPr marL="91450" marR="91450" marT="45725" marB="45725"/>
                </a:tc>
              </a:tr>
              <a:tr h="3293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US" sz="1600"/>
                        <a:t>Fuse Holders and Fuses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US" sz="1600"/>
                        <a:t>$14</a:t>
                      </a:r>
                    </a:p>
                  </a:txBody>
                  <a:tcPr marL="91450" marR="91450" marT="45725" marB="45725"/>
                </a:tc>
              </a:tr>
              <a:tr h="320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/>
                        <a:t>Stepper Motor Mount and Heat Sink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/>
                        <a:t>$9</a:t>
                      </a:r>
                    </a:p>
                  </a:txBody>
                  <a:tcPr marL="91450" marR="91450" marT="45725" marB="45725"/>
                </a:tc>
              </a:tr>
              <a:tr h="320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US" sz="1600"/>
                        <a:t>Motor Mount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US" sz="1600"/>
                        <a:t>$17</a:t>
                      </a:r>
                    </a:p>
                  </a:txBody>
                  <a:tcPr marL="91450" marR="91450" marT="45725" marB="45725"/>
                </a:tc>
              </a:tr>
              <a:tr h="320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US" sz="1600"/>
                        <a:t>Time Belt &amp; Gears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US" sz="1600"/>
                        <a:t>$15</a:t>
                      </a:r>
                    </a:p>
                  </a:txBody>
                  <a:tcPr marL="91450" marR="91450" marT="45725" marB="45725"/>
                </a:tc>
              </a:tr>
              <a:tr h="320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/>
                        <a:t>Arduino Uno 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/>
                        <a:t>$25</a:t>
                      </a:r>
                    </a:p>
                  </a:txBody>
                  <a:tcPr marL="91450" marR="91450" marT="45725" marB="45725"/>
                </a:tc>
              </a:tr>
              <a:tr h="320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US" sz="1600"/>
                        <a:t>Adafruit Shield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US" sz="1600"/>
                        <a:t>$13</a:t>
                      </a:r>
                    </a:p>
                  </a:txBody>
                  <a:tcPr marL="91450" marR="91450" marT="45725" marB="45725"/>
                </a:tc>
              </a:tr>
              <a:tr h="320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/>
                        <a:t>ATMega328p (x4)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/>
                        <a:t>$24</a:t>
                      </a:r>
                    </a:p>
                  </a:txBody>
                  <a:tcPr marL="91450" marR="91450" marT="45725" marB="45725"/>
                </a:tc>
              </a:tr>
              <a:tr h="320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/>
                        <a:t>BMP180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/>
                        <a:t>$4</a:t>
                      </a:r>
                    </a:p>
                  </a:txBody>
                  <a:tcPr marL="91450" marR="91450" marT="45725" marB="45725"/>
                </a:tc>
              </a:tr>
              <a:tr h="320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/>
                        <a:t>ADXL345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/>
                        <a:t>$7</a:t>
                      </a:r>
                    </a:p>
                  </a:txBody>
                  <a:tcPr marL="91450" marR="91450" marT="45725" marB="45725"/>
                </a:tc>
              </a:tr>
              <a:tr h="320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/>
                        <a:t>Bluetooth Module (x2)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/>
                        <a:t>$20</a:t>
                      </a:r>
                    </a:p>
                  </a:txBody>
                  <a:tcPr marL="91450" marR="91450" marT="45725" marB="45725"/>
                </a:tc>
              </a:tr>
              <a:tr h="320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/>
                        <a:t>Li-Po Battery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/>
                        <a:t>$10</a:t>
                      </a:r>
                    </a:p>
                  </a:txBody>
                  <a:tcPr marL="91450" marR="91450" marT="45725" marB="45725"/>
                </a:tc>
              </a:tr>
              <a:tr h="320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/>
                        <a:t>Misc. Mechanical Parts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/>
                        <a:t>$30</a:t>
                      </a:r>
                    </a:p>
                  </a:txBody>
                  <a:tcPr marL="91450" marR="91450" marT="45725" marB="45725"/>
                </a:tc>
              </a:tr>
              <a:tr h="320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/>
                        <a:t>Misc. Electronics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/>
                        <a:t>$80</a:t>
                      </a:r>
                    </a:p>
                  </a:txBody>
                  <a:tcPr marL="91450" marR="91450" marT="45725" marB="45725"/>
                </a:tc>
              </a:tr>
              <a:tr h="320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/>
                        <a:t>Breakout Boards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/>
                        <a:t>$16</a:t>
                      </a:r>
                    </a:p>
                  </a:txBody>
                  <a:tcPr marL="91450" marR="91450" marT="45725" marB="45725"/>
                </a:tc>
              </a:tr>
              <a:tr h="320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/>
                        <a:t>PCB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/>
                        <a:t>$170</a:t>
                      </a:r>
                    </a:p>
                  </a:txBody>
                  <a:tcPr marL="91450" marR="91450" marT="45725" marB="45725"/>
                </a:tc>
              </a:tr>
              <a:tr h="320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/>
                        <a:t>TOTAL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/>
                        <a:t>$478</a:t>
                      </a:r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 txBox="1">
            <a:spLocks noGrp="1"/>
          </p:cNvSpPr>
          <p:nvPr>
            <p:ph type="title"/>
          </p:nvPr>
        </p:nvSpPr>
        <p:spPr>
          <a:xfrm>
            <a:off x="1141412" y="618518"/>
            <a:ext cx="9905997" cy="14785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WORK DISTRIBUTION</a:t>
            </a:r>
          </a:p>
        </p:txBody>
      </p:sp>
      <p:graphicFrame>
        <p:nvGraphicFramePr>
          <p:cNvPr id="442" name="Shape 442"/>
          <p:cNvGraphicFramePr/>
          <p:nvPr/>
        </p:nvGraphicFramePr>
        <p:xfrm>
          <a:off x="2208448" y="2850850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{CD46652A-2F53-4619-9314-1288058C0A78}</a:tableStyleId>
              </a:tblPr>
              <a:tblGrid>
                <a:gridCol w="2245100"/>
                <a:gridCol w="1867850"/>
                <a:gridCol w="1834625"/>
                <a:gridCol w="1884450"/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Launchpad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Altimeter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Software</a:t>
                      </a:r>
                    </a:p>
                  </a:txBody>
                  <a:tcPr marL="91450" marR="91450" marT="45725" marB="45725"/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Connor Phillips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X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S</a:t>
                      </a:r>
                    </a:p>
                  </a:txBody>
                  <a:tcPr marL="91450" marR="91450" marT="45725" marB="45725"/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Gabriel Fernandez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X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S</a:t>
                      </a:r>
                    </a:p>
                  </a:txBody>
                  <a:tcPr marL="91450" marR="91450" marT="45725" marB="45725"/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Kyle Moran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S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X</a:t>
                      </a:r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>
            <a:spLocks noGrp="1"/>
          </p:cNvSpPr>
          <p:nvPr>
            <p:ph type="title"/>
          </p:nvPr>
        </p:nvSpPr>
        <p:spPr>
          <a:xfrm>
            <a:off x="1141412" y="618518"/>
            <a:ext cx="9906000" cy="1478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/>
              <a:t>Demonstration</a:t>
            </a:r>
          </a:p>
        </p:txBody>
      </p:sp>
      <p:pic>
        <p:nvPicPr>
          <p:cNvPr id="2" name="Launching5 (1) (1)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2265" y="134721"/>
            <a:ext cx="3626618" cy="6447320"/>
          </a:xfrm>
          <a:prstGeom prst="rect">
            <a:avLst/>
          </a:prstGeom>
        </p:spPr>
      </p:pic>
      <p:pic>
        <p:nvPicPr>
          <p:cNvPr id="3" name="Launching5 (1)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 txBox="1">
            <a:spLocks noGrp="1"/>
          </p:cNvSpPr>
          <p:nvPr>
            <p:ph type="title"/>
          </p:nvPr>
        </p:nvSpPr>
        <p:spPr>
          <a:xfrm>
            <a:off x="1098623" y="2657383"/>
            <a:ext cx="9905997" cy="14785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QUESTIONS?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>
            <a:spLocks noGrp="1"/>
          </p:cNvSpPr>
          <p:nvPr>
            <p:ph type="title"/>
          </p:nvPr>
        </p:nvSpPr>
        <p:spPr>
          <a:xfrm>
            <a:off x="1141412" y="618518"/>
            <a:ext cx="9905997" cy="14785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SPACE TREK'S WATER ROCKET PROGRAM</a:t>
            </a:r>
          </a:p>
        </p:txBody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1141412" y="2249486"/>
            <a:ext cx="9905998" cy="35417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81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Questrial"/>
            </a:pPr>
            <a:r>
              <a:rPr lang="en-US"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Space Trek is a summer camp at Kennedy Space Center for middle school, high school, and college students</a:t>
            </a:r>
          </a:p>
          <a:p>
            <a:pPr marL="457200" marR="0" lvl="0" indent="-3810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Questrial"/>
            </a:pPr>
            <a:r>
              <a:rPr lang="en-US"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One of their many science experiments is a water rocket capable of launching up to 100 feet in the air</a:t>
            </a:r>
          </a:p>
          <a:p>
            <a:pPr marL="457200" marR="0" lvl="0" indent="-381000" algn="l" rtl="0">
              <a:lnSpc>
                <a:spcPct val="120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Questrial"/>
            </a:pPr>
            <a:r>
              <a:rPr lang="en-US"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Prior to launch there is a pre-flight analysis simulation that lets students adjust and test different flight parameters (water volume, air pressure, launch angle)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>
            <a:spLocks noGrp="1"/>
          </p:cNvSpPr>
          <p:nvPr>
            <p:ph type="title"/>
          </p:nvPr>
        </p:nvSpPr>
        <p:spPr>
          <a:xfrm>
            <a:off x="1141412" y="618518"/>
            <a:ext cx="9905997" cy="14785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WATER ROCKET CONTD.</a:t>
            </a:r>
          </a:p>
        </p:txBody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1141412" y="2249486"/>
            <a:ext cx="9905998" cy="35417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6957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909"/>
              <a:buFont typeface="Questrial"/>
            </a:pPr>
            <a:r>
              <a:rPr lang="en-US" sz="222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Once the camp attendees have their flight specifications, they move outside to a field to launch the water rockets</a:t>
            </a:r>
          </a:p>
          <a:p>
            <a:pPr marL="457200" marR="0" lvl="0" indent="-36957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909"/>
              <a:buFont typeface="Questrial"/>
            </a:pPr>
            <a:r>
              <a:rPr lang="en-US" sz="222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The rocket is filled and then pressurized using a bike pump, mounted on the Launchpad, and then fired by pressing a red button</a:t>
            </a:r>
          </a:p>
          <a:p>
            <a:pPr marL="457200" marR="0" lvl="0" indent="-36957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909"/>
              <a:buFont typeface="Questrial"/>
            </a:pPr>
            <a:r>
              <a:rPr lang="en-US" sz="222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When the rocket reaches the peak of its trajectory, a gyroscope activates a mechanical system to release the parachute</a:t>
            </a:r>
          </a:p>
          <a:p>
            <a:pPr marL="457200" marR="0" lvl="0" indent="-369570" algn="l" rtl="0">
              <a:lnSpc>
                <a:spcPct val="120000"/>
              </a:lnSpc>
              <a:spcBef>
                <a:spcPts val="1000"/>
              </a:spcBef>
              <a:buClr>
                <a:schemeClr val="lt1"/>
              </a:buClr>
              <a:buSzPct val="100909"/>
              <a:buFont typeface="Questrial"/>
            </a:pPr>
            <a:r>
              <a:rPr lang="en-US" sz="222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After retrieving the rocket measurements are recorded from the on-board altimeter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title"/>
          </p:nvPr>
        </p:nvSpPr>
        <p:spPr>
          <a:xfrm>
            <a:off x="1141412" y="618518"/>
            <a:ext cx="9905997" cy="14785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GOALS AND OBJECTIVES</a:t>
            </a:r>
          </a:p>
        </p:txBody>
      </p:sp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1141412" y="2249486"/>
            <a:ext cx="9905998" cy="35417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81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Questrial"/>
            </a:pPr>
            <a:r>
              <a:rPr lang="en-US"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Automate the rocket launches to create a better experience for both students and staff</a:t>
            </a:r>
          </a:p>
          <a:p>
            <a:pPr marL="457200" marR="0" lvl="0" indent="-3810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Questrial"/>
            </a:pPr>
            <a:r>
              <a:rPr lang="en-US"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Replace on-board altimeter with custom altimeter with wireless data transmission capabilities</a:t>
            </a:r>
          </a:p>
          <a:p>
            <a:pPr marL="457200" marR="0" lvl="0" indent="-381000" algn="l" rtl="0">
              <a:lnSpc>
                <a:spcPct val="120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Questrial"/>
            </a:pPr>
            <a:r>
              <a:rPr lang="en-US"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Allow students to use a mobile application to review the data from their launches and easily compare between groups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>
            <a:spLocks noGrp="1"/>
          </p:cNvSpPr>
          <p:nvPr>
            <p:ph type="title"/>
          </p:nvPr>
        </p:nvSpPr>
        <p:spPr>
          <a:xfrm>
            <a:off x="1141412" y="618518"/>
            <a:ext cx="9905997" cy="14785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SPECIFICATIONS</a:t>
            </a:r>
          </a:p>
        </p:txBody>
      </p:sp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1141412" y="2249486"/>
            <a:ext cx="9905998" cy="35417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81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Questrial"/>
            </a:pPr>
            <a:r>
              <a:rPr lang="en-US"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Altimeter must be less than 10 grams and fit into the rocket without changing its center of mass</a:t>
            </a:r>
          </a:p>
          <a:p>
            <a:pPr marL="457200" marR="0" lvl="0" indent="-3810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Questrial"/>
            </a:pPr>
            <a:r>
              <a:rPr lang="en-US"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Launch pad angle plate must be motorized for more precise angles</a:t>
            </a:r>
          </a:p>
          <a:p>
            <a:pPr marL="457200" marR="0" lvl="0" indent="-3810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Questrial"/>
            </a:pPr>
            <a:r>
              <a:rPr lang="en-US"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Data must be transmitted wirelessly without the need to take the altimeter out of the rocket</a:t>
            </a:r>
          </a:p>
          <a:p>
            <a:pPr marL="457200" marR="0" lvl="0" indent="-381000" algn="l" rtl="0">
              <a:lnSpc>
                <a:spcPct val="120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Questrial"/>
            </a:pPr>
            <a:r>
              <a:rPr lang="en-US"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Altimeter must be water resistant in case of leakage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>
            <a:spLocks noGrp="1"/>
          </p:cNvSpPr>
          <p:nvPr>
            <p:ph type="title"/>
          </p:nvPr>
        </p:nvSpPr>
        <p:spPr>
          <a:xfrm>
            <a:off x="1141412" y="618518"/>
            <a:ext cx="9905997" cy="14785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BLOCK DIAGRAM</a:t>
            </a:r>
          </a:p>
        </p:txBody>
      </p:sp>
      <p:pic>
        <p:nvPicPr>
          <p:cNvPr id="289" name="Shape 28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211369" y="144463"/>
            <a:ext cx="8636017" cy="6286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Shape 2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982700" y="4510499"/>
            <a:ext cx="7597500" cy="23474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6000" b="1">
                <a:solidFill>
                  <a:srgbClr val="000000"/>
                </a:solidFill>
              </a:rPr>
              <a:t>System Schematic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theme/theme1.xml><?xml version="1.0" encoding="utf-8"?>
<a:theme xmlns:a="http://schemas.openxmlformats.org/drawingml/2006/main" name="Circuit">
  <a:themeElements>
    <a:clrScheme name="Circuit">
      <a:dk1>
        <a:srgbClr val="000000"/>
      </a:dk1>
      <a:lt1>
        <a:srgbClr val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1063</Words>
  <Application>Microsoft Macintosh PowerPoint</Application>
  <PresentationFormat>Custom</PresentationFormat>
  <Paragraphs>198</Paragraphs>
  <Slides>30</Slides>
  <Notes>30</Notes>
  <HiddenSlides>0</HiddenSlides>
  <MMClips>2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Questrial</vt:lpstr>
      <vt:lpstr>Circuit</vt:lpstr>
      <vt:lpstr>SMART WATER ROCKET SYSTEM GROUP 6</vt:lpstr>
      <vt:lpstr>SPONSOR</vt:lpstr>
      <vt:lpstr>Demonstration</vt:lpstr>
      <vt:lpstr>SPACE TREK'S WATER ROCKET PROGRAM</vt:lpstr>
      <vt:lpstr>WATER ROCKET CONTD.</vt:lpstr>
      <vt:lpstr>GOALS AND OBJECTIVES</vt:lpstr>
      <vt:lpstr>SPECIFICATIONS</vt:lpstr>
      <vt:lpstr>BLOCK DIAGRAM</vt:lpstr>
      <vt:lpstr>System Schematic</vt:lpstr>
      <vt:lpstr>MCU</vt:lpstr>
      <vt:lpstr>BMP-180</vt:lpstr>
      <vt:lpstr>ADXL345</vt:lpstr>
      <vt:lpstr>Altimeter’s Power System</vt:lpstr>
      <vt:lpstr>PCB</vt:lpstr>
      <vt:lpstr>COMMUNICATIONS</vt:lpstr>
      <vt:lpstr>PROGRAMMING MICROCONTROLLER</vt:lpstr>
      <vt:lpstr>MOBILE APPLICATION</vt:lpstr>
      <vt:lpstr>PowerPoint Presentation</vt:lpstr>
      <vt:lpstr>SEQUENCE DIAGRAM</vt:lpstr>
      <vt:lpstr>PowerPoint Presentation</vt:lpstr>
      <vt:lpstr>CLASS DIAGRAM (cont)</vt:lpstr>
      <vt:lpstr>Designing Android Application</vt:lpstr>
      <vt:lpstr>LAUNCHPAD AUTOMATION</vt:lpstr>
      <vt:lpstr>PowerPoint Presentation</vt:lpstr>
      <vt:lpstr>AUTOMATION DESIGN</vt:lpstr>
      <vt:lpstr>STEPPER MOTOR SELECTION</vt:lpstr>
      <vt:lpstr>Lead-Acid Battery</vt:lpstr>
      <vt:lpstr>COSTS</vt:lpstr>
      <vt:lpstr>WORK DISTRIBUTION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WATER ROCKET SYSTEM GROUP 6</dc:title>
  <cp:lastModifiedBy>Connor Phillips</cp:lastModifiedBy>
  <cp:revision>1</cp:revision>
  <dcterms:modified xsi:type="dcterms:W3CDTF">2016-04-21T06:51:47Z</dcterms:modified>
</cp:coreProperties>
</file>