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0" r:id="rId4"/>
    <p:sldId id="294" r:id="rId5"/>
    <p:sldId id="295" r:id="rId6"/>
    <p:sldId id="279" r:id="rId7"/>
    <p:sldId id="287" r:id="rId8"/>
    <p:sldId id="289" r:id="rId9"/>
    <p:sldId id="290" r:id="rId10"/>
    <p:sldId id="296" r:id="rId11"/>
    <p:sldId id="304" r:id="rId12"/>
    <p:sldId id="291" r:id="rId13"/>
    <p:sldId id="292" r:id="rId14"/>
    <p:sldId id="293" r:id="rId15"/>
    <p:sldId id="261" r:id="rId16"/>
    <p:sldId id="263" r:id="rId17"/>
    <p:sldId id="264" r:id="rId18"/>
    <p:sldId id="265" r:id="rId19"/>
    <p:sldId id="286" r:id="rId20"/>
    <p:sldId id="276" r:id="rId21"/>
    <p:sldId id="271" r:id="rId22"/>
    <p:sldId id="272" r:id="rId23"/>
    <p:sldId id="273" r:id="rId24"/>
    <p:sldId id="274" r:id="rId25"/>
    <p:sldId id="275" r:id="rId26"/>
    <p:sldId id="285" r:id="rId27"/>
    <p:sldId id="313" r:id="rId28"/>
    <p:sldId id="307" r:id="rId29"/>
    <p:sldId id="308" r:id="rId30"/>
    <p:sldId id="309" r:id="rId31"/>
    <p:sldId id="310" r:id="rId32"/>
    <p:sldId id="305" r:id="rId33"/>
    <p:sldId id="306" r:id="rId34"/>
    <p:sldId id="297" r:id="rId35"/>
    <p:sldId id="298" r:id="rId36"/>
    <p:sldId id="299" r:id="rId37"/>
    <p:sldId id="300" r:id="rId38"/>
    <p:sldId id="312" r:id="rId39"/>
    <p:sldId id="301" r:id="rId40"/>
    <p:sldId id="302" r:id="rId41"/>
    <p:sldId id="303" r:id="rId42"/>
    <p:sldId id="288" r:id="rId43"/>
    <p:sldId id="284" r:id="rId44"/>
    <p:sldId id="311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F9D2D-FAB7-4C57-8675-BA5FBCD84183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D6D04A-B837-4DC4-B0BA-60E69EEE1FA4}">
      <dgm:prSet/>
      <dgm:spPr/>
      <dgm:t>
        <a:bodyPr/>
        <a:lstStyle/>
        <a:p>
          <a:r>
            <a:rPr lang="en-US" dirty="0" smtClean="0"/>
            <a:t>9 – 10 cm</a:t>
          </a:r>
          <a:endParaRPr lang="en-US" dirty="0"/>
        </a:p>
      </dgm:t>
    </dgm:pt>
    <dgm:pt modelId="{2CF080C9-5E7F-4895-AEDA-B034D18C2896}" type="parTrans" cxnId="{A300F1FA-69D7-4B03-B33F-F379AFABEEB6}">
      <dgm:prSet/>
      <dgm:spPr/>
      <dgm:t>
        <a:bodyPr/>
        <a:lstStyle/>
        <a:p>
          <a:endParaRPr lang="en-US"/>
        </a:p>
      </dgm:t>
    </dgm:pt>
    <dgm:pt modelId="{81231DEC-A6AD-4A5B-9252-6EFC8CF67B66}" type="sibTrans" cxnId="{A300F1FA-69D7-4B03-B33F-F379AFABEEB6}">
      <dgm:prSet/>
      <dgm:spPr/>
      <dgm:t>
        <a:bodyPr/>
        <a:lstStyle/>
        <a:p>
          <a:endParaRPr lang="en-US"/>
        </a:p>
      </dgm:t>
    </dgm:pt>
    <dgm:pt modelId="{901185E4-AA23-482C-8C52-620F58F358A3}">
      <dgm:prSet/>
      <dgm:spPr/>
      <dgm:t>
        <a:bodyPr/>
        <a:lstStyle/>
        <a:p>
          <a:r>
            <a:rPr lang="en-US" dirty="0" smtClean="0"/>
            <a:t>Go straight</a:t>
          </a:r>
          <a:endParaRPr lang="en-US" dirty="0"/>
        </a:p>
      </dgm:t>
    </dgm:pt>
    <dgm:pt modelId="{0320248E-9627-4BFC-A6D4-07F385BD74AB}" type="parTrans" cxnId="{A37F9C56-A160-4F93-82E4-FC77E35223C5}">
      <dgm:prSet/>
      <dgm:spPr/>
      <dgm:t>
        <a:bodyPr/>
        <a:lstStyle/>
        <a:p>
          <a:endParaRPr lang="en-US"/>
        </a:p>
      </dgm:t>
    </dgm:pt>
    <dgm:pt modelId="{EFE99201-0A8E-430E-BA6F-88E6B3C37A56}" type="sibTrans" cxnId="{A37F9C56-A160-4F93-82E4-FC77E35223C5}">
      <dgm:prSet/>
      <dgm:spPr/>
      <dgm:t>
        <a:bodyPr/>
        <a:lstStyle/>
        <a:p>
          <a:endParaRPr lang="en-US"/>
        </a:p>
      </dgm:t>
    </dgm:pt>
    <dgm:pt modelId="{1EC827D8-0A0F-4AD4-A766-949DC9A41BFC}">
      <dgm:prSet/>
      <dgm:spPr/>
      <dgm:t>
        <a:bodyPr/>
        <a:lstStyle/>
        <a:p>
          <a:r>
            <a:rPr lang="en-US" dirty="0" smtClean="0"/>
            <a:t>&lt; 9 cm</a:t>
          </a:r>
          <a:endParaRPr lang="en-US" dirty="0"/>
        </a:p>
      </dgm:t>
    </dgm:pt>
    <dgm:pt modelId="{83540308-1ACB-40B9-A903-4186C9E337F7}" type="parTrans" cxnId="{ABEBF47E-FDE9-49D4-B4C6-03EE0BA1A523}">
      <dgm:prSet/>
      <dgm:spPr/>
      <dgm:t>
        <a:bodyPr/>
        <a:lstStyle/>
        <a:p>
          <a:endParaRPr lang="en-US"/>
        </a:p>
      </dgm:t>
    </dgm:pt>
    <dgm:pt modelId="{F72D0577-C4AF-419E-BB90-8D2BB0EE48E3}" type="sibTrans" cxnId="{ABEBF47E-FDE9-49D4-B4C6-03EE0BA1A523}">
      <dgm:prSet/>
      <dgm:spPr/>
      <dgm:t>
        <a:bodyPr/>
        <a:lstStyle/>
        <a:p>
          <a:endParaRPr lang="en-US"/>
        </a:p>
      </dgm:t>
    </dgm:pt>
    <dgm:pt modelId="{68F57FA6-1B5A-477E-BB59-16CA64AF32B2}">
      <dgm:prSet/>
      <dgm:spPr/>
      <dgm:t>
        <a:bodyPr/>
        <a:lstStyle/>
        <a:p>
          <a:r>
            <a:rPr lang="en-US" dirty="0" smtClean="0"/>
            <a:t>Slight left</a:t>
          </a:r>
          <a:endParaRPr lang="en-US" dirty="0"/>
        </a:p>
      </dgm:t>
    </dgm:pt>
    <dgm:pt modelId="{A8F95E56-1423-497F-B515-C1ED1C6296A3}" type="parTrans" cxnId="{DB317DB2-08AC-42E8-8D75-745FAA8CFA9B}">
      <dgm:prSet/>
      <dgm:spPr/>
      <dgm:t>
        <a:bodyPr/>
        <a:lstStyle/>
        <a:p>
          <a:endParaRPr lang="en-US"/>
        </a:p>
      </dgm:t>
    </dgm:pt>
    <dgm:pt modelId="{76ED0B53-DF28-4EAF-903A-846A9E54A5BF}" type="sibTrans" cxnId="{DB317DB2-08AC-42E8-8D75-745FAA8CFA9B}">
      <dgm:prSet/>
      <dgm:spPr/>
      <dgm:t>
        <a:bodyPr/>
        <a:lstStyle/>
        <a:p>
          <a:endParaRPr lang="en-US"/>
        </a:p>
      </dgm:t>
    </dgm:pt>
    <dgm:pt modelId="{5441F4A0-3FC6-4AE9-B509-74EFFC7431DA}">
      <dgm:prSet/>
      <dgm:spPr/>
      <dgm:t>
        <a:bodyPr/>
        <a:lstStyle/>
        <a:p>
          <a:r>
            <a:rPr lang="en-US" dirty="0" smtClean="0"/>
            <a:t>&gt; 10 cm</a:t>
          </a:r>
          <a:endParaRPr lang="en-US" dirty="0"/>
        </a:p>
      </dgm:t>
    </dgm:pt>
    <dgm:pt modelId="{DD93A564-7340-4F8B-A5FA-D86118A0C27A}" type="parTrans" cxnId="{75B66EA3-6CC1-44B0-BB67-2358BE4E8CC9}">
      <dgm:prSet/>
      <dgm:spPr/>
      <dgm:t>
        <a:bodyPr/>
        <a:lstStyle/>
        <a:p>
          <a:endParaRPr lang="en-US"/>
        </a:p>
      </dgm:t>
    </dgm:pt>
    <dgm:pt modelId="{7B90AA4F-14A5-40F9-AEF4-C5B7B61C014E}" type="sibTrans" cxnId="{75B66EA3-6CC1-44B0-BB67-2358BE4E8CC9}">
      <dgm:prSet/>
      <dgm:spPr/>
      <dgm:t>
        <a:bodyPr/>
        <a:lstStyle/>
        <a:p>
          <a:endParaRPr lang="en-US"/>
        </a:p>
      </dgm:t>
    </dgm:pt>
    <dgm:pt modelId="{4AD4DC95-5061-413D-B3E3-EE3FF096BCC6}">
      <dgm:prSet/>
      <dgm:spPr/>
      <dgm:t>
        <a:bodyPr/>
        <a:lstStyle/>
        <a:p>
          <a:r>
            <a:rPr lang="en-US" dirty="0" smtClean="0"/>
            <a:t>Slight right</a:t>
          </a:r>
          <a:endParaRPr lang="en-US" dirty="0"/>
        </a:p>
      </dgm:t>
    </dgm:pt>
    <dgm:pt modelId="{6ADF5FB2-17B4-4E8E-B65F-E9D8CFE0EEB1}" type="parTrans" cxnId="{B97BBD67-E1E9-407D-B00A-1D801B444E37}">
      <dgm:prSet/>
      <dgm:spPr/>
      <dgm:t>
        <a:bodyPr/>
        <a:lstStyle/>
        <a:p>
          <a:endParaRPr lang="en-US"/>
        </a:p>
      </dgm:t>
    </dgm:pt>
    <dgm:pt modelId="{915C688E-285D-4332-8F8E-BEE1E1758E7B}" type="sibTrans" cxnId="{B97BBD67-E1E9-407D-B00A-1D801B444E37}">
      <dgm:prSet/>
      <dgm:spPr/>
      <dgm:t>
        <a:bodyPr/>
        <a:lstStyle/>
        <a:p>
          <a:endParaRPr lang="en-US"/>
        </a:p>
      </dgm:t>
    </dgm:pt>
    <dgm:pt modelId="{0DB2020C-CA7B-4383-993E-E5818F64861C}">
      <dgm:prSet/>
      <dgm:spPr/>
      <dgm:t>
        <a:bodyPr/>
        <a:lstStyle/>
        <a:p>
          <a:r>
            <a:rPr lang="en-US" smtClean="0"/>
            <a:t>Read right sensor</a:t>
          </a:r>
          <a:endParaRPr lang="en-US" dirty="0"/>
        </a:p>
      </dgm:t>
    </dgm:pt>
    <dgm:pt modelId="{51DC0FF3-8930-4164-8736-2322BC050F92}" type="parTrans" cxnId="{EF55F396-287F-4452-85AF-23BB06FDD264}">
      <dgm:prSet/>
      <dgm:spPr/>
      <dgm:t>
        <a:bodyPr/>
        <a:lstStyle/>
        <a:p>
          <a:endParaRPr lang="en-US"/>
        </a:p>
      </dgm:t>
    </dgm:pt>
    <dgm:pt modelId="{B91D1DDA-F7EC-4602-A870-764F8755DF49}" type="sibTrans" cxnId="{EF55F396-287F-4452-85AF-23BB06FDD264}">
      <dgm:prSet/>
      <dgm:spPr/>
      <dgm:t>
        <a:bodyPr/>
        <a:lstStyle/>
        <a:p>
          <a:endParaRPr lang="en-US"/>
        </a:p>
      </dgm:t>
    </dgm:pt>
    <dgm:pt modelId="{8366612A-198E-44A1-BBCE-A3138EBE2D71}" type="pres">
      <dgm:prSet presAssocID="{B43F9D2D-FAB7-4C57-8675-BA5FBCD8418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411CB55-F4A9-432B-A1F5-ACF11C5C4912}" type="pres">
      <dgm:prSet presAssocID="{0DB2020C-CA7B-4383-993E-E5818F64861C}" presName="textCenter" presStyleLbl="node1" presStyleIdx="0" presStyleCnt="7" custLinFactY="-100000" custLinFactNeighborX="88967" custLinFactNeighborY="-133396"/>
      <dgm:spPr/>
      <dgm:t>
        <a:bodyPr/>
        <a:lstStyle/>
        <a:p>
          <a:endParaRPr lang="en-US"/>
        </a:p>
      </dgm:t>
    </dgm:pt>
    <dgm:pt modelId="{3BD44767-9EE3-4DA3-8CD0-A1AD6BF1EB8D}" type="pres">
      <dgm:prSet presAssocID="{0DB2020C-CA7B-4383-993E-E5818F64861C}" presName="cycle_1" presStyleCnt="0"/>
      <dgm:spPr/>
    </dgm:pt>
    <dgm:pt modelId="{408214C3-7A38-45ED-B877-664AF6CD8119}" type="pres">
      <dgm:prSet presAssocID="{98D6D04A-B837-4DC4-B0BA-60E69EEE1FA4}" presName="childCenter1" presStyleLbl="node1" presStyleIdx="1" presStyleCnt="7" custLinFactNeighborX="43734" custLinFactNeighborY="10216"/>
      <dgm:spPr/>
      <dgm:t>
        <a:bodyPr/>
        <a:lstStyle/>
        <a:p>
          <a:endParaRPr lang="en-US"/>
        </a:p>
      </dgm:t>
    </dgm:pt>
    <dgm:pt modelId="{F547950F-BEAB-4E66-93A8-796DACC233E4}" type="pres">
      <dgm:prSet presAssocID="{0320248E-9627-4BFC-A6D4-07F385BD74AB}" presName="Name141" presStyleLbl="parChTrans1D3" presStyleIdx="0" presStyleCnt="3"/>
      <dgm:spPr/>
      <dgm:t>
        <a:bodyPr/>
        <a:lstStyle/>
        <a:p>
          <a:endParaRPr lang="en-US"/>
        </a:p>
      </dgm:t>
    </dgm:pt>
    <dgm:pt modelId="{84BD93A5-5868-4057-B3A5-B1089B8CC7B8}" type="pres">
      <dgm:prSet presAssocID="{901185E4-AA23-482C-8C52-620F58F358A3}" presName="text1" presStyleLbl="node1" presStyleIdx="2" presStyleCnt="7" custRadScaleRad="151983" custRadScaleInc="80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C6A65-2878-4AD9-A0B5-D4F09EF0709B}" type="pres">
      <dgm:prSet presAssocID="{2CF080C9-5E7F-4895-AEDA-B034D18C2896}" presName="Name144" presStyleLbl="parChTrans1D2" presStyleIdx="0" presStyleCnt="3"/>
      <dgm:spPr/>
      <dgm:t>
        <a:bodyPr/>
        <a:lstStyle/>
        <a:p>
          <a:endParaRPr lang="en-US"/>
        </a:p>
      </dgm:t>
    </dgm:pt>
    <dgm:pt modelId="{2649050F-29F9-41FD-A193-0FA7D7E61E79}" type="pres">
      <dgm:prSet presAssocID="{0DB2020C-CA7B-4383-993E-E5818F64861C}" presName="cycle_2" presStyleCnt="0"/>
      <dgm:spPr/>
    </dgm:pt>
    <dgm:pt modelId="{228060F0-4B19-4EC3-AD9A-735F0AE0DDC4}" type="pres">
      <dgm:prSet presAssocID="{1EC827D8-0A0F-4AD4-A766-949DC9A41BFC}" presName="childCenter2" presStyleLbl="node1" presStyleIdx="3" presStyleCnt="7" custLinFactNeighborX="-62514" custLinFactNeighborY="-64048"/>
      <dgm:spPr/>
      <dgm:t>
        <a:bodyPr/>
        <a:lstStyle/>
        <a:p>
          <a:endParaRPr lang="en-US"/>
        </a:p>
      </dgm:t>
    </dgm:pt>
    <dgm:pt modelId="{AF78D371-BA27-44ED-AA87-243A4B2FA84A}" type="pres">
      <dgm:prSet presAssocID="{A8F95E56-1423-497F-B515-C1ED1C6296A3}" presName="Name218" presStyleLbl="parChTrans1D3" presStyleIdx="1" presStyleCnt="3"/>
      <dgm:spPr/>
      <dgm:t>
        <a:bodyPr/>
        <a:lstStyle/>
        <a:p>
          <a:endParaRPr lang="en-US"/>
        </a:p>
      </dgm:t>
    </dgm:pt>
    <dgm:pt modelId="{7FD7E1A5-EBB1-49C8-A37F-D291134F6BF5}" type="pres">
      <dgm:prSet presAssocID="{68F57FA6-1B5A-477E-BB59-16CA64AF32B2}" presName="text2" presStyleLbl="node1" presStyleIdx="4" presStyleCnt="7" custRadScaleRad="130533" custRadScaleInc="93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29301-EE0D-4574-A7B3-7642DBA1846F}" type="pres">
      <dgm:prSet presAssocID="{83540308-1ACB-40B9-A903-4186C9E337F7}" presName="Name221" presStyleLbl="parChTrans1D2" presStyleIdx="1" presStyleCnt="3"/>
      <dgm:spPr/>
      <dgm:t>
        <a:bodyPr/>
        <a:lstStyle/>
        <a:p>
          <a:endParaRPr lang="en-US"/>
        </a:p>
      </dgm:t>
    </dgm:pt>
    <dgm:pt modelId="{42D98987-08CB-4D16-A89C-0F0F5B087D62}" type="pres">
      <dgm:prSet presAssocID="{0DB2020C-CA7B-4383-993E-E5818F64861C}" presName="cycle_3" presStyleCnt="0"/>
      <dgm:spPr/>
    </dgm:pt>
    <dgm:pt modelId="{8133EED0-2B53-4DAA-99BD-A2B50B9B6FC3}" type="pres">
      <dgm:prSet presAssocID="{5441F4A0-3FC6-4AE9-B509-74EFFC7431DA}" presName="childCenter3" presStyleLbl="node1" presStyleIdx="5" presStyleCnt="7" custLinFactX="35767" custLinFactNeighborX="100000" custLinFactNeighborY="-64048"/>
      <dgm:spPr/>
      <dgm:t>
        <a:bodyPr/>
        <a:lstStyle/>
        <a:p>
          <a:endParaRPr lang="en-US"/>
        </a:p>
      </dgm:t>
    </dgm:pt>
    <dgm:pt modelId="{487091DE-1AC9-49A2-8349-11B2B107EE01}" type="pres">
      <dgm:prSet presAssocID="{6ADF5FB2-17B4-4E8E-B65F-E9D8CFE0EEB1}" presName="Name285" presStyleLbl="parChTrans1D3" presStyleIdx="2" presStyleCnt="3"/>
      <dgm:spPr/>
      <dgm:t>
        <a:bodyPr/>
        <a:lstStyle/>
        <a:p>
          <a:endParaRPr lang="en-US"/>
        </a:p>
      </dgm:t>
    </dgm:pt>
    <dgm:pt modelId="{BBBF0A5D-D5EE-4ED1-83DA-AA91E4F969C9}" type="pres">
      <dgm:prSet presAssocID="{4AD4DC95-5061-413D-B3E3-EE3FF096BCC6}" presName="text3" presStyleLbl="node1" presStyleIdx="6" presStyleCnt="7" custRadScaleRad="278406" custRadScaleInc="-87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7962-8289-4142-A7DD-29E570CE7ACE}" type="pres">
      <dgm:prSet presAssocID="{DD93A564-7340-4F8B-A5FA-D86118A0C27A}" presName="Name288" presStyleLbl="parChTrans1D2" presStyleIdx="2" presStyleCnt="3"/>
      <dgm:spPr/>
      <dgm:t>
        <a:bodyPr/>
        <a:lstStyle/>
        <a:p>
          <a:endParaRPr lang="en-US"/>
        </a:p>
      </dgm:t>
    </dgm:pt>
  </dgm:ptLst>
  <dgm:cxnLst>
    <dgm:cxn modelId="{0C04FBC4-E047-4895-AF25-3F7D6CDE76E6}" type="presOf" srcId="{0DB2020C-CA7B-4383-993E-E5818F64861C}" destId="{7411CB55-F4A9-432B-A1F5-ACF11C5C4912}" srcOrd="0" destOrd="0" presId="urn:microsoft.com/office/officeart/2008/layout/RadialCluster"/>
    <dgm:cxn modelId="{4B970C1F-6A4A-4339-8151-D03E355BB63E}" type="presOf" srcId="{2CF080C9-5E7F-4895-AEDA-B034D18C2896}" destId="{C32C6A65-2878-4AD9-A0B5-D4F09EF0709B}" srcOrd="0" destOrd="0" presId="urn:microsoft.com/office/officeart/2008/layout/RadialCluster"/>
    <dgm:cxn modelId="{B97BBD67-E1E9-407D-B00A-1D801B444E37}" srcId="{5441F4A0-3FC6-4AE9-B509-74EFFC7431DA}" destId="{4AD4DC95-5061-413D-B3E3-EE3FF096BCC6}" srcOrd="0" destOrd="0" parTransId="{6ADF5FB2-17B4-4E8E-B65F-E9D8CFE0EEB1}" sibTransId="{915C688E-285D-4332-8F8E-BEE1E1758E7B}"/>
    <dgm:cxn modelId="{A37F9C56-A160-4F93-82E4-FC77E35223C5}" srcId="{98D6D04A-B837-4DC4-B0BA-60E69EEE1FA4}" destId="{901185E4-AA23-482C-8C52-620F58F358A3}" srcOrd="0" destOrd="0" parTransId="{0320248E-9627-4BFC-A6D4-07F385BD74AB}" sibTransId="{EFE99201-0A8E-430E-BA6F-88E6B3C37A56}"/>
    <dgm:cxn modelId="{AE1BB86D-8D16-40BE-8ABE-C3CF89462793}" type="presOf" srcId="{68F57FA6-1B5A-477E-BB59-16CA64AF32B2}" destId="{7FD7E1A5-EBB1-49C8-A37F-D291134F6BF5}" srcOrd="0" destOrd="0" presId="urn:microsoft.com/office/officeart/2008/layout/RadialCluster"/>
    <dgm:cxn modelId="{A300F1FA-69D7-4B03-B33F-F379AFABEEB6}" srcId="{0DB2020C-CA7B-4383-993E-E5818F64861C}" destId="{98D6D04A-B837-4DC4-B0BA-60E69EEE1FA4}" srcOrd="0" destOrd="0" parTransId="{2CF080C9-5E7F-4895-AEDA-B034D18C2896}" sibTransId="{81231DEC-A6AD-4A5B-9252-6EFC8CF67B66}"/>
    <dgm:cxn modelId="{6BB4AB30-2C96-4CE7-994A-F1F8B6E36292}" type="presOf" srcId="{DD93A564-7340-4F8B-A5FA-D86118A0C27A}" destId="{408B7962-8289-4142-A7DD-29E570CE7ACE}" srcOrd="0" destOrd="0" presId="urn:microsoft.com/office/officeart/2008/layout/RadialCluster"/>
    <dgm:cxn modelId="{EF55F396-287F-4452-85AF-23BB06FDD264}" srcId="{B43F9D2D-FAB7-4C57-8675-BA5FBCD84183}" destId="{0DB2020C-CA7B-4383-993E-E5818F64861C}" srcOrd="0" destOrd="0" parTransId="{51DC0FF3-8930-4164-8736-2322BC050F92}" sibTransId="{B91D1DDA-F7EC-4602-A870-764F8755DF49}"/>
    <dgm:cxn modelId="{1B76272F-DCD1-427D-B991-B2C6B6E40D8F}" type="presOf" srcId="{98D6D04A-B837-4DC4-B0BA-60E69EEE1FA4}" destId="{408214C3-7A38-45ED-B877-664AF6CD8119}" srcOrd="0" destOrd="0" presId="urn:microsoft.com/office/officeart/2008/layout/RadialCluster"/>
    <dgm:cxn modelId="{DB317DB2-08AC-42E8-8D75-745FAA8CFA9B}" srcId="{1EC827D8-0A0F-4AD4-A766-949DC9A41BFC}" destId="{68F57FA6-1B5A-477E-BB59-16CA64AF32B2}" srcOrd="0" destOrd="0" parTransId="{A8F95E56-1423-497F-B515-C1ED1C6296A3}" sibTransId="{76ED0B53-DF28-4EAF-903A-846A9E54A5BF}"/>
    <dgm:cxn modelId="{75B66EA3-6CC1-44B0-BB67-2358BE4E8CC9}" srcId="{0DB2020C-CA7B-4383-993E-E5818F64861C}" destId="{5441F4A0-3FC6-4AE9-B509-74EFFC7431DA}" srcOrd="2" destOrd="0" parTransId="{DD93A564-7340-4F8B-A5FA-D86118A0C27A}" sibTransId="{7B90AA4F-14A5-40F9-AEF4-C5B7B61C014E}"/>
    <dgm:cxn modelId="{A355CBA6-5C80-4442-8892-B1F795CA4304}" type="presOf" srcId="{1EC827D8-0A0F-4AD4-A766-949DC9A41BFC}" destId="{228060F0-4B19-4EC3-AD9A-735F0AE0DDC4}" srcOrd="0" destOrd="0" presId="urn:microsoft.com/office/officeart/2008/layout/RadialCluster"/>
    <dgm:cxn modelId="{FAF9DC03-1612-4E5F-B206-8BDA9E845BE8}" type="presOf" srcId="{4AD4DC95-5061-413D-B3E3-EE3FF096BCC6}" destId="{BBBF0A5D-D5EE-4ED1-83DA-AA91E4F969C9}" srcOrd="0" destOrd="0" presId="urn:microsoft.com/office/officeart/2008/layout/RadialCluster"/>
    <dgm:cxn modelId="{7F2F2D25-51FE-4875-8895-324E93E8BA69}" type="presOf" srcId="{83540308-1ACB-40B9-A903-4186C9E337F7}" destId="{24529301-EE0D-4574-A7B3-7642DBA1846F}" srcOrd="0" destOrd="0" presId="urn:microsoft.com/office/officeart/2008/layout/RadialCluster"/>
    <dgm:cxn modelId="{3BBD61A0-49B6-4E58-A5B9-C244093E9361}" type="presOf" srcId="{0320248E-9627-4BFC-A6D4-07F385BD74AB}" destId="{F547950F-BEAB-4E66-93A8-796DACC233E4}" srcOrd="0" destOrd="0" presId="urn:microsoft.com/office/officeart/2008/layout/RadialCluster"/>
    <dgm:cxn modelId="{00C5606E-8A36-4FCB-846A-8E86ED8409CA}" type="presOf" srcId="{B43F9D2D-FAB7-4C57-8675-BA5FBCD84183}" destId="{8366612A-198E-44A1-BBCE-A3138EBE2D71}" srcOrd="0" destOrd="0" presId="urn:microsoft.com/office/officeart/2008/layout/RadialCluster"/>
    <dgm:cxn modelId="{89E6881A-17BF-42C3-9034-F2E0350543B3}" type="presOf" srcId="{A8F95E56-1423-497F-B515-C1ED1C6296A3}" destId="{AF78D371-BA27-44ED-AA87-243A4B2FA84A}" srcOrd="0" destOrd="0" presId="urn:microsoft.com/office/officeart/2008/layout/RadialCluster"/>
    <dgm:cxn modelId="{ABEBF47E-FDE9-49D4-B4C6-03EE0BA1A523}" srcId="{0DB2020C-CA7B-4383-993E-E5818F64861C}" destId="{1EC827D8-0A0F-4AD4-A766-949DC9A41BFC}" srcOrd="1" destOrd="0" parTransId="{83540308-1ACB-40B9-A903-4186C9E337F7}" sibTransId="{F72D0577-C4AF-419E-BB90-8D2BB0EE48E3}"/>
    <dgm:cxn modelId="{F5D889B3-44F2-4D6D-A24E-30D708E78726}" type="presOf" srcId="{5441F4A0-3FC6-4AE9-B509-74EFFC7431DA}" destId="{8133EED0-2B53-4DAA-99BD-A2B50B9B6FC3}" srcOrd="0" destOrd="0" presId="urn:microsoft.com/office/officeart/2008/layout/RadialCluster"/>
    <dgm:cxn modelId="{BDD7ECF8-69DE-4714-BCAB-68A124D5BD04}" type="presOf" srcId="{901185E4-AA23-482C-8C52-620F58F358A3}" destId="{84BD93A5-5868-4057-B3A5-B1089B8CC7B8}" srcOrd="0" destOrd="0" presId="urn:microsoft.com/office/officeart/2008/layout/RadialCluster"/>
    <dgm:cxn modelId="{B79D928D-5D01-4E6B-961F-F24447C9ECC7}" type="presOf" srcId="{6ADF5FB2-17B4-4E8E-B65F-E9D8CFE0EEB1}" destId="{487091DE-1AC9-49A2-8349-11B2B107EE01}" srcOrd="0" destOrd="0" presId="urn:microsoft.com/office/officeart/2008/layout/RadialCluster"/>
    <dgm:cxn modelId="{B3AAD362-31FD-4FAE-A5EA-D04B0FD76EE6}" type="presParOf" srcId="{8366612A-198E-44A1-BBCE-A3138EBE2D71}" destId="{7411CB55-F4A9-432B-A1F5-ACF11C5C4912}" srcOrd="0" destOrd="0" presId="urn:microsoft.com/office/officeart/2008/layout/RadialCluster"/>
    <dgm:cxn modelId="{1A02B59E-8526-49A9-8EBF-BAA24D6DF323}" type="presParOf" srcId="{8366612A-198E-44A1-BBCE-A3138EBE2D71}" destId="{3BD44767-9EE3-4DA3-8CD0-A1AD6BF1EB8D}" srcOrd="1" destOrd="0" presId="urn:microsoft.com/office/officeart/2008/layout/RadialCluster"/>
    <dgm:cxn modelId="{F66EFE72-562E-43FE-AA97-35BCB564EC34}" type="presParOf" srcId="{3BD44767-9EE3-4DA3-8CD0-A1AD6BF1EB8D}" destId="{408214C3-7A38-45ED-B877-664AF6CD8119}" srcOrd="0" destOrd="0" presId="urn:microsoft.com/office/officeart/2008/layout/RadialCluster"/>
    <dgm:cxn modelId="{690C16F9-9706-4F4B-8671-65C095C5D3EB}" type="presParOf" srcId="{3BD44767-9EE3-4DA3-8CD0-A1AD6BF1EB8D}" destId="{F547950F-BEAB-4E66-93A8-796DACC233E4}" srcOrd="1" destOrd="0" presId="urn:microsoft.com/office/officeart/2008/layout/RadialCluster"/>
    <dgm:cxn modelId="{BBFB53E6-6423-46A3-8699-07C5E3C60D15}" type="presParOf" srcId="{3BD44767-9EE3-4DA3-8CD0-A1AD6BF1EB8D}" destId="{84BD93A5-5868-4057-B3A5-B1089B8CC7B8}" srcOrd="2" destOrd="0" presId="urn:microsoft.com/office/officeart/2008/layout/RadialCluster"/>
    <dgm:cxn modelId="{6C5E955B-7F37-40C7-A194-13A40C9A5A7A}" type="presParOf" srcId="{8366612A-198E-44A1-BBCE-A3138EBE2D71}" destId="{C32C6A65-2878-4AD9-A0B5-D4F09EF0709B}" srcOrd="2" destOrd="0" presId="urn:microsoft.com/office/officeart/2008/layout/RadialCluster"/>
    <dgm:cxn modelId="{BF9FAC6D-0828-48EE-8AE1-1F80014F7AE3}" type="presParOf" srcId="{8366612A-198E-44A1-BBCE-A3138EBE2D71}" destId="{2649050F-29F9-41FD-A193-0FA7D7E61E79}" srcOrd="3" destOrd="0" presId="urn:microsoft.com/office/officeart/2008/layout/RadialCluster"/>
    <dgm:cxn modelId="{EFC0ACCC-EABF-4AA1-A6B9-80EF4DFB6F2B}" type="presParOf" srcId="{2649050F-29F9-41FD-A193-0FA7D7E61E79}" destId="{228060F0-4B19-4EC3-AD9A-735F0AE0DDC4}" srcOrd="0" destOrd="0" presId="urn:microsoft.com/office/officeart/2008/layout/RadialCluster"/>
    <dgm:cxn modelId="{00CFA236-668C-4FB8-8612-D3F5DBA8F1A0}" type="presParOf" srcId="{2649050F-29F9-41FD-A193-0FA7D7E61E79}" destId="{AF78D371-BA27-44ED-AA87-243A4B2FA84A}" srcOrd="1" destOrd="0" presId="urn:microsoft.com/office/officeart/2008/layout/RadialCluster"/>
    <dgm:cxn modelId="{9B4EBE0B-BA08-4134-AB4D-0F70144C8248}" type="presParOf" srcId="{2649050F-29F9-41FD-A193-0FA7D7E61E79}" destId="{7FD7E1A5-EBB1-49C8-A37F-D291134F6BF5}" srcOrd="2" destOrd="0" presId="urn:microsoft.com/office/officeart/2008/layout/RadialCluster"/>
    <dgm:cxn modelId="{4939CDBC-DD90-4A88-87FD-AA83DC4DE943}" type="presParOf" srcId="{8366612A-198E-44A1-BBCE-A3138EBE2D71}" destId="{24529301-EE0D-4574-A7B3-7642DBA1846F}" srcOrd="4" destOrd="0" presId="urn:microsoft.com/office/officeart/2008/layout/RadialCluster"/>
    <dgm:cxn modelId="{787565E4-3242-4A8A-85E0-5D2F51F5673B}" type="presParOf" srcId="{8366612A-198E-44A1-BBCE-A3138EBE2D71}" destId="{42D98987-08CB-4D16-A89C-0F0F5B087D62}" srcOrd="5" destOrd="0" presId="urn:microsoft.com/office/officeart/2008/layout/RadialCluster"/>
    <dgm:cxn modelId="{523A0142-C2BD-4B4A-9F0E-A81047D396AB}" type="presParOf" srcId="{42D98987-08CB-4D16-A89C-0F0F5B087D62}" destId="{8133EED0-2B53-4DAA-99BD-A2B50B9B6FC3}" srcOrd="0" destOrd="0" presId="urn:microsoft.com/office/officeart/2008/layout/RadialCluster"/>
    <dgm:cxn modelId="{307829BC-2BD2-4F3A-B067-593199DAEE94}" type="presParOf" srcId="{42D98987-08CB-4D16-A89C-0F0F5B087D62}" destId="{487091DE-1AC9-49A2-8349-11B2B107EE01}" srcOrd="1" destOrd="0" presId="urn:microsoft.com/office/officeart/2008/layout/RadialCluster"/>
    <dgm:cxn modelId="{5596E14B-CE3D-4822-B4EF-2A00B2C4F598}" type="presParOf" srcId="{42D98987-08CB-4D16-A89C-0F0F5B087D62}" destId="{BBBF0A5D-D5EE-4ED1-83DA-AA91E4F969C9}" srcOrd="2" destOrd="0" presId="urn:microsoft.com/office/officeart/2008/layout/RadialCluster"/>
    <dgm:cxn modelId="{AD03C5AE-2E4C-40EB-8561-B071ADB5436C}" type="presParOf" srcId="{8366612A-198E-44A1-BBCE-A3138EBE2D71}" destId="{408B7962-8289-4142-A7DD-29E570CE7AC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B9A28E-04A2-4013-8D29-1A4DCCA6353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5B3B2C-061C-484A-B325-FD31A180F860}">
      <dgm:prSet phldrT="[Text]"/>
      <dgm:spPr/>
      <dgm:t>
        <a:bodyPr/>
        <a:lstStyle/>
        <a:p>
          <a:r>
            <a:rPr lang="en-US" dirty="0" smtClean="0"/>
            <a:t>Move up </a:t>
          </a:r>
          <a:endParaRPr lang="en-US" dirty="0"/>
        </a:p>
      </dgm:t>
    </dgm:pt>
    <dgm:pt modelId="{F4CFEB91-077E-4FA0-87BE-5ACBAC66C214}" type="parTrans" cxnId="{71100BD5-409E-4F87-B564-5D73C20B6518}">
      <dgm:prSet/>
      <dgm:spPr/>
      <dgm:t>
        <a:bodyPr/>
        <a:lstStyle/>
        <a:p>
          <a:endParaRPr lang="en-US"/>
        </a:p>
      </dgm:t>
    </dgm:pt>
    <dgm:pt modelId="{0A988329-9307-4706-A749-F4F1EDDF8EF8}" type="sibTrans" cxnId="{71100BD5-409E-4F87-B564-5D73C20B6518}">
      <dgm:prSet/>
      <dgm:spPr/>
      <dgm:t>
        <a:bodyPr/>
        <a:lstStyle/>
        <a:p>
          <a:endParaRPr lang="en-US"/>
        </a:p>
      </dgm:t>
    </dgm:pt>
    <dgm:pt modelId="{5CA3CDE8-F933-4518-8937-B635D59E7C48}">
      <dgm:prSet phldrT="[Text]"/>
      <dgm:spPr/>
      <dgm:t>
        <a:bodyPr/>
        <a:lstStyle/>
        <a:p>
          <a:r>
            <a:rPr lang="en-US" dirty="0" smtClean="0"/>
            <a:t>Turn right 90 °</a:t>
          </a:r>
          <a:endParaRPr lang="en-US" dirty="0"/>
        </a:p>
      </dgm:t>
    </dgm:pt>
    <dgm:pt modelId="{904311A6-E1A3-487E-A476-3073267B36DE}" type="parTrans" cxnId="{2A3A4960-AFB1-4C4C-89A8-3391471D9164}">
      <dgm:prSet/>
      <dgm:spPr/>
      <dgm:t>
        <a:bodyPr/>
        <a:lstStyle/>
        <a:p>
          <a:endParaRPr lang="en-US"/>
        </a:p>
      </dgm:t>
    </dgm:pt>
    <dgm:pt modelId="{839CC40D-7E8D-48CB-BD7C-4FBD33292C66}" type="sibTrans" cxnId="{2A3A4960-AFB1-4C4C-89A8-3391471D9164}">
      <dgm:prSet/>
      <dgm:spPr/>
      <dgm:t>
        <a:bodyPr/>
        <a:lstStyle/>
        <a:p>
          <a:endParaRPr lang="en-US"/>
        </a:p>
      </dgm:t>
    </dgm:pt>
    <dgm:pt modelId="{230ECF55-8429-406D-959F-1817D7DDB5D7}">
      <dgm:prSet phldrT="[Text]"/>
      <dgm:spPr/>
      <dgm:t>
        <a:bodyPr/>
        <a:lstStyle/>
        <a:p>
          <a:r>
            <a:rPr lang="en-US" dirty="0" smtClean="0"/>
            <a:t>Move up</a:t>
          </a:r>
          <a:endParaRPr lang="en-US" dirty="0"/>
        </a:p>
      </dgm:t>
    </dgm:pt>
    <dgm:pt modelId="{88EF3AB5-A28D-43A6-B9F9-18380C3DD396}" type="parTrans" cxnId="{EB81FDB7-B4AB-405A-9953-D262D5443267}">
      <dgm:prSet/>
      <dgm:spPr/>
      <dgm:t>
        <a:bodyPr/>
        <a:lstStyle/>
        <a:p>
          <a:endParaRPr lang="en-US"/>
        </a:p>
      </dgm:t>
    </dgm:pt>
    <dgm:pt modelId="{4E8D7D1A-C115-4BA6-874C-5C669A79ED13}" type="sibTrans" cxnId="{EB81FDB7-B4AB-405A-9953-D262D5443267}">
      <dgm:prSet/>
      <dgm:spPr/>
      <dgm:t>
        <a:bodyPr/>
        <a:lstStyle/>
        <a:p>
          <a:endParaRPr lang="en-US"/>
        </a:p>
      </dgm:t>
    </dgm:pt>
    <dgm:pt modelId="{FE3BF4CA-9255-453A-B1EC-62644FA4B140}">
      <dgm:prSet phldrT="[Text]"/>
      <dgm:spPr/>
      <dgm:t>
        <a:bodyPr/>
        <a:lstStyle/>
        <a:p>
          <a:r>
            <a:rPr lang="en-US" dirty="0" smtClean="0"/>
            <a:t>Adjust to maintain straight if right &gt; 15 cm</a:t>
          </a:r>
          <a:endParaRPr lang="en-US" dirty="0"/>
        </a:p>
      </dgm:t>
    </dgm:pt>
    <dgm:pt modelId="{5DABC46C-7B6C-4BCB-907F-9039448A3887}" type="parTrans" cxnId="{144C9AE9-306E-48AC-9D7B-D055BB4ED56A}">
      <dgm:prSet/>
      <dgm:spPr/>
      <dgm:t>
        <a:bodyPr/>
        <a:lstStyle/>
        <a:p>
          <a:endParaRPr lang="en-US"/>
        </a:p>
      </dgm:t>
    </dgm:pt>
    <dgm:pt modelId="{6A49E0B1-E631-4926-86D7-D3F09AE185BD}" type="sibTrans" cxnId="{144C9AE9-306E-48AC-9D7B-D055BB4ED56A}">
      <dgm:prSet/>
      <dgm:spPr/>
      <dgm:t>
        <a:bodyPr/>
        <a:lstStyle/>
        <a:p>
          <a:endParaRPr lang="en-US"/>
        </a:p>
      </dgm:t>
    </dgm:pt>
    <dgm:pt modelId="{D5EACC40-FCE8-407D-B067-B57C8424A559}" type="pres">
      <dgm:prSet presAssocID="{8CB9A28E-04A2-4013-8D29-1A4DCCA6353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C4791B-C42D-4728-A0D8-9A2F7EA8EFE1}" type="pres">
      <dgm:prSet presAssocID="{A65B3B2C-061C-484A-B325-FD31A180F86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DB423-CA6A-47D5-897B-1D41AF3AE9DB}" type="pres">
      <dgm:prSet presAssocID="{0A988329-9307-4706-A749-F4F1EDDF8EF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62FC13E-7BA2-4E1C-83DD-A4C23BBA4330}" type="pres">
      <dgm:prSet presAssocID="{0A988329-9307-4706-A749-F4F1EDDF8EF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AE8148A-E82E-42F2-B6A3-BC85074FC34E}" type="pres">
      <dgm:prSet presAssocID="{5CA3CDE8-F933-4518-8937-B635D59E7C4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C4034-3FF8-4A28-B550-F4333843A909}" type="pres">
      <dgm:prSet presAssocID="{839CC40D-7E8D-48CB-BD7C-4FBD33292C6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90825EE-AED5-4BC9-AD9B-21BD8B59C9AE}" type="pres">
      <dgm:prSet presAssocID="{839CC40D-7E8D-48CB-BD7C-4FBD33292C6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AB3208E-8E56-4211-B9F6-106D6E3B6942}" type="pres">
      <dgm:prSet presAssocID="{230ECF55-8429-406D-959F-1817D7DDB5D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9A2D7-8EBE-4197-8B8B-6621AB784339}" type="pres">
      <dgm:prSet presAssocID="{4E8D7D1A-C115-4BA6-874C-5C669A79ED1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EDC8937-C147-496F-8367-D02D95376D6B}" type="pres">
      <dgm:prSet presAssocID="{4E8D7D1A-C115-4BA6-874C-5C669A79ED13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BD96D7F6-2F54-4656-8BBF-214FA5659BD7}" type="pres">
      <dgm:prSet presAssocID="{FE3BF4CA-9255-453A-B1EC-62644FA4B14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BE2C76-5838-40FF-9376-29B487D16978}" type="presOf" srcId="{A65B3B2C-061C-484A-B325-FD31A180F860}" destId="{5EC4791B-C42D-4728-A0D8-9A2F7EA8EFE1}" srcOrd="0" destOrd="0" presId="urn:microsoft.com/office/officeart/2005/8/layout/process2"/>
    <dgm:cxn modelId="{DC153F7F-2679-422D-8465-76EA48347CE3}" type="presOf" srcId="{0A988329-9307-4706-A749-F4F1EDDF8EF8}" destId="{D62FC13E-7BA2-4E1C-83DD-A4C23BBA4330}" srcOrd="1" destOrd="0" presId="urn:microsoft.com/office/officeart/2005/8/layout/process2"/>
    <dgm:cxn modelId="{547D1CEE-8E31-4E81-A7C0-0895E6BC940E}" type="presOf" srcId="{4E8D7D1A-C115-4BA6-874C-5C669A79ED13}" destId="{6D79A2D7-8EBE-4197-8B8B-6621AB784339}" srcOrd="0" destOrd="0" presId="urn:microsoft.com/office/officeart/2005/8/layout/process2"/>
    <dgm:cxn modelId="{17F278F3-FB4B-4C28-AF5B-7A950012C1BA}" type="presOf" srcId="{4E8D7D1A-C115-4BA6-874C-5C669A79ED13}" destId="{BEDC8937-C147-496F-8367-D02D95376D6B}" srcOrd="1" destOrd="0" presId="urn:microsoft.com/office/officeart/2005/8/layout/process2"/>
    <dgm:cxn modelId="{EA948BEF-8D99-4E94-8B14-F971155F31B0}" type="presOf" srcId="{0A988329-9307-4706-A749-F4F1EDDF8EF8}" destId="{0A5DB423-CA6A-47D5-897B-1D41AF3AE9DB}" srcOrd="0" destOrd="0" presId="urn:microsoft.com/office/officeart/2005/8/layout/process2"/>
    <dgm:cxn modelId="{34B1A60F-7B1A-4A5E-85B8-54E1120FA3FC}" type="presOf" srcId="{839CC40D-7E8D-48CB-BD7C-4FBD33292C66}" destId="{490825EE-AED5-4BC9-AD9B-21BD8B59C9AE}" srcOrd="1" destOrd="0" presId="urn:microsoft.com/office/officeart/2005/8/layout/process2"/>
    <dgm:cxn modelId="{2A3A4960-AFB1-4C4C-89A8-3391471D9164}" srcId="{8CB9A28E-04A2-4013-8D29-1A4DCCA63538}" destId="{5CA3CDE8-F933-4518-8937-B635D59E7C48}" srcOrd="1" destOrd="0" parTransId="{904311A6-E1A3-487E-A476-3073267B36DE}" sibTransId="{839CC40D-7E8D-48CB-BD7C-4FBD33292C66}"/>
    <dgm:cxn modelId="{531C50D9-A5AE-44CF-B282-1149094326E6}" type="presOf" srcId="{8CB9A28E-04A2-4013-8D29-1A4DCCA63538}" destId="{D5EACC40-FCE8-407D-B067-B57C8424A559}" srcOrd="0" destOrd="0" presId="urn:microsoft.com/office/officeart/2005/8/layout/process2"/>
    <dgm:cxn modelId="{144C9AE9-306E-48AC-9D7B-D055BB4ED56A}" srcId="{8CB9A28E-04A2-4013-8D29-1A4DCCA63538}" destId="{FE3BF4CA-9255-453A-B1EC-62644FA4B140}" srcOrd="3" destOrd="0" parTransId="{5DABC46C-7B6C-4BCB-907F-9039448A3887}" sibTransId="{6A49E0B1-E631-4926-86D7-D3F09AE185BD}"/>
    <dgm:cxn modelId="{2D6A5E9B-12B6-4249-863C-50613675CDC9}" type="presOf" srcId="{839CC40D-7E8D-48CB-BD7C-4FBD33292C66}" destId="{9D2C4034-3FF8-4A28-B550-F4333843A909}" srcOrd="0" destOrd="0" presId="urn:microsoft.com/office/officeart/2005/8/layout/process2"/>
    <dgm:cxn modelId="{EB81FDB7-B4AB-405A-9953-D262D5443267}" srcId="{8CB9A28E-04A2-4013-8D29-1A4DCCA63538}" destId="{230ECF55-8429-406D-959F-1817D7DDB5D7}" srcOrd="2" destOrd="0" parTransId="{88EF3AB5-A28D-43A6-B9F9-18380C3DD396}" sibTransId="{4E8D7D1A-C115-4BA6-874C-5C669A79ED13}"/>
    <dgm:cxn modelId="{B4245EBC-977F-4819-9C81-9CD90A1AA3B3}" type="presOf" srcId="{5CA3CDE8-F933-4518-8937-B635D59E7C48}" destId="{DAE8148A-E82E-42F2-B6A3-BC85074FC34E}" srcOrd="0" destOrd="0" presId="urn:microsoft.com/office/officeart/2005/8/layout/process2"/>
    <dgm:cxn modelId="{71100BD5-409E-4F87-B564-5D73C20B6518}" srcId="{8CB9A28E-04A2-4013-8D29-1A4DCCA63538}" destId="{A65B3B2C-061C-484A-B325-FD31A180F860}" srcOrd="0" destOrd="0" parTransId="{F4CFEB91-077E-4FA0-87BE-5ACBAC66C214}" sibTransId="{0A988329-9307-4706-A749-F4F1EDDF8EF8}"/>
    <dgm:cxn modelId="{3FE7D90B-C7FE-4FDA-AE3B-B9F5E652CCE3}" type="presOf" srcId="{230ECF55-8429-406D-959F-1817D7DDB5D7}" destId="{DAB3208E-8E56-4211-B9F6-106D6E3B6942}" srcOrd="0" destOrd="0" presId="urn:microsoft.com/office/officeart/2005/8/layout/process2"/>
    <dgm:cxn modelId="{841633A4-1A02-4008-9151-B34D5EF90E3D}" type="presOf" srcId="{FE3BF4CA-9255-453A-B1EC-62644FA4B140}" destId="{BD96D7F6-2F54-4656-8BBF-214FA5659BD7}" srcOrd="0" destOrd="0" presId="urn:microsoft.com/office/officeart/2005/8/layout/process2"/>
    <dgm:cxn modelId="{8B45C25E-36FB-47D9-8092-E4FAA273E3B3}" type="presParOf" srcId="{D5EACC40-FCE8-407D-B067-B57C8424A559}" destId="{5EC4791B-C42D-4728-A0D8-9A2F7EA8EFE1}" srcOrd="0" destOrd="0" presId="urn:microsoft.com/office/officeart/2005/8/layout/process2"/>
    <dgm:cxn modelId="{49EEA203-FDC1-4891-91FD-5CE05881CCFB}" type="presParOf" srcId="{D5EACC40-FCE8-407D-B067-B57C8424A559}" destId="{0A5DB423-CA6A-47D5-897B-1D41AF3AE9DB}" srcOrd="1" destOrd="0" presId="urn:microsoft.com/office/officeart/2005/8/layout/process2"/>
    <dgm:cxn modelId="{AAB764DC-4290-4E77-988E-FBD349077AA0}" type="presParOf" srcId="{0A5DB423-CA6A-47D5-897B-1D41AF3AE9DB}" destId="{D62FC13E-7BA2-4E1C-83DD-A4C23BBA4330}" srcOrd="0" destOrd="0" presId="urn:microsoft.com/office/officeart/2005/8/layout/process2"/>
    <dgm:cxn modelId="{5E105EDC-17EC-4CE5-A163-914FEF3BF082}" type="presParOf" srcId="{D5EACC40-FCE8-407D-B067-B57C8424A559}" destId="{DAE8148A-E82E-42F2-B6A3-BC85074FC34E}" srcOrd="2" destOrd="0" presId="urn:microsoft.com/office/officeart/2005/8/layout/process2"/>
    <dgm:cxn modelId="{EE1D9738-6409-42B8-AD37-DD04927E5B00}" type="presParOf" srcId="{D5EACC40-FCE8-407D-B067-B57C8424A559}" destId="{9D2C4034-3FF8-4A28-B550-F4333843A909}" srcOrd="3" destOrd="0" presId="urn:microsoft.com/office/officeart/2005/8/layout/process2"/>
    <dgm:cxn modelId="{002F4779-E632-48B1-AF49-42369E423F4F}" type="presParOf" srcId="{9D2C4034-3FF8-4A28-B550-F4333843A909}" destId="{490825EE-AED5-4BC9-AD9B-21BD8B59C9AE}" srcOrd="0" destOrd="0" presId="urn:microsoft.com/office/officeart/2005/8/layout/process2"/>
    <dgm:cxn modelId="{0FB81EA0-FA7B-48AA-ABB6-83D13A502B4B}" type="presParOf" srcId="{D5EACC40-FCE8-407D-B067-B57C8424A559}" destId="{DAB3208E-8E56-4211-B9F6-106D6E3B6942}" srcOrd="4" destOrd="0" presId="urn:microsoft.com/office/officeart/2005/8/layout/process2"/>
    <dgm:cxn modelId="{24113D72-10B7-4BB5-9B76-0A2AA2A2C3BC}" type="presParOf" srcId="{D5EACC40-FCE8-407D-B067-B57C8424A559}" destId="{6D79A2D7-8EBE-4197-8B8B-6621AB784339}" srcOrd="5" destOrd="0" presId="urn:microsoft.com/office/officeart/2005/8/layout/process2"/>
    <dgm:cxn modelId="{940F99F3-340B-46BC-A404-E569945635E2}" type="presParOf" srcId="{6D79A2D7-8EBE-4197-8B8B-6621AB784339}" destId="{BEDC8937-C147-496F-8367-D02D95376D6B}" srcOrd="0" destOrd="0" presId="urn:microsoft.com/office/officeart/2005/8/layout/process2"/>
    <dgm:cxn modelId="{A000F5A3-6EC4-4F5C-A56C-3D15CD068951}" type="presParOf" srcId="{D5EACC40-FCE8-407D-B067-B57C8424A559}" destId="{BD96D7F6-2F54-4656-8BBF-214FA5659BD7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B7962-8289-4142-A7DD-29E570CE7ACE}">
      <dsp:nvSpPr>
        <dsp:cNvPr id="0" name=""/>
        <dsp:cNvSpPr/>
      </dsp:nvSpPr>
      <dsp:spPr>
        <a:xfrm rot="2728612">
          <a:off x="5467672" y="1584886"/>
          <a:ext cx="8439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397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29301-EE0D-4574-A7B3-7642DBA1846F}">
      <dsp:nvSpPr>
        <dsp:cNvPr id="0" name=""/>
        <dsp:cNvSpPr/>
      </dsp:nvSpPr>
      <dsp:spPr>
        <a:xfrm rot="8116383">
          <a:off x="3692929" y="1583972"/>
          <a:ext cx="8682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820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C6A65-2878-4AD9-A0B5-D4F09EF0709B}">
      <dsp:nvSpPr>
        <dsp:cNvPr id="0" name=""/>
        <dsp:cNvSpPr/>
      </dsp:nvSpPr>
      <dsp:spPr>
        <a:xfrm rot="5340202">
          <a:off x="4733898" y="1584897"/>
          <a:ext cx="6018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184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1CB55-F4A9-432B-A1F5-ACF11C5C4912}">
      <dsp:nvSpPr>
        <dsp:cNvPr id="0" name=""/>
        <dsp:cNvSpPr/>
      </dsp:nvSpPr>
      <dsp:spPr>
        <a:xfrm>
          <a:off x="4435447" y="116063"/>
          <a:ext cx="1167957" cy="1167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Read right sensor</a:t>
          </a:r>
          <a:endParaRPr lang="en-US" sz="2400" kern="1200" dirty="0"/>
        </a:p>
      </dsp:txBody>
      <dsp:txXfrm>
        <a:off x="4492462" y="173078"/>
        <a:ext cx="1053927" cy="1053927"/>
      </dsp:txXfrm>
    </dsp:sp>
    <dsp:sp modelId="{408214C3-7A38-45ED-B877-664AF6CD8119}">
      <dsp:nvSpPr>
        <dsp:cNvPr id="0" name=""/>
        <dsp:cNvSpPr/>
      </dsp:nvSpPr>
      <dsp:spPr>
        <a:xfrm>
          <a:off x="4655594" y="1885773"/>
          <a:ext cx="782531" cy="782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9 – 10 cm</a:t>
          </a:r>
          <a:endParaRPr lang="en-US" sz="2000" kern="1200" dirty="0"/>
        </a:p>
      </dsp:txBody>
      <dsp:txXfrm>
        <a:off x="4693794" y="1923973"/>
        <a:ext cx="706131" cy="706131"/>
      </dsp:txXfrm>
    </dsp:sp>
    <dsp:sp modelId="{F547950F-BEAB-4E66-93A8-796DACC233E4}">
      <dsp:nvSpPr>
        <dsp:cNvPr id="0" name=""/>
        <dsp:cNvSpPr/>
      </dsp:nvSpPr>
      <dsp:spPr>
        <a:xfrm rot="5341393">
          <a:off x="4823182" y="2902614"/>
          <a:ext cx="4686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8686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D93A5-5868-4057-B3A5-B1089B8CC7B8}">
      <dsp:nvSpPr>
        <dsp:cNvPr id="0" name=""/>
        <dsp:cNvSpPr/>
      </dsp:nvSpPr>
      <dsp:spPr>
        <a:xfrm>
          <a:off x="4676926" y="3136923"/>
          <a:ext cx="782531" cy="782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 straight</a:t>
          </a:r>
          <a:endParaRPr lang="en-US" sz="1600" kern="1200" dirty="0"/>
        </a:p>
      </dsp:txBody>
      <dsp:txXfrm>
        <a:off x="4715126" y="3175123"/>
        <a:ext cx="706131" cy="706131"/>
      </dsp:txXfrm>
    </dsp:sp>
    <dsp:sp modelId="{228060F0-4B19-4EC3-AD9A-735F0AE0DDC4}">
      <dsp:nvSpPr>
        <dsp:cNvPr id="0" name=""/>
        <dsp:cNvSpPr/>
      </dsp:nvSpPr>
      <dsp:spPr>
        <a:xfrm>
          <a:off x="3036083" y="1885751"/>
          <a:ext cx="782531" cy="782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&lt; 9 cm</a:t>
          </a:r>
          <a:endParaRPr lang="en-US" sz="2000" kern="1200" dirty="0"/>
        </a:p>
      </dsp:txBody>
      <dsp:txXfrm>
        <a:off x="3074283" y="1923951"/>
        <a:ext cx="706131" cy="706131"/>
      </dsp:txXfrm>
    </dsp:sp>
    <dsp:sp modelId="{AF78D371-BA27-44ED-AA87-243A4B2FA84A}">
      <dsp:nvSpPr>
        <dsp:cNvPr id="0" name=""/>
        <dsp:cNvSpPr/>
      </dsp:nvSpPr>
      <dsp:spPr>
        <a:xfrm rot="5373021">
          <a:off x="3209210" y="2891236"/>
          <a:ext cx="4459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5919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7E1A5-EBB1-49C8-A37F-D291134F6BF5}">
      <dsp:nvSpPr>
        <dsp:cNvPr id="0" name=""/>
        <dsp:cNvSpPr/>
      </dsp:nvSpPr>
      <dsp:spPr>
        <a:xfrm>
          <a:off x="3045724" y="3114189"/>
          <a:ext cx="782531" cy="782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Slight left</a:t>
          </a:r>
          <a:endParaRPr lang="en-US" sz="1600" kern="1200" dirty="0"/>
        </a:p>
      </dsp:txBody>
      <dsp:txXfrm>
        <a:off x="3083924" y="3152389"/>
        <a:ext cx="706131" cy="706131"/>
      </dsp:txXfrm>
    </dsp:sp>
    <dsp:sp modelId="{8133EED0-2B53-4DAA-99BD-A2B50B9B6FC3}">
      <dsp:nvSpPr>
        <dsp:cNvPr id="0" name=""/>
        <dsp:cNvSpPr/>
      </dsp:nvSpPr>
      <dsp:spPr>
        <a:xfrm>
          <a:off x="6179101" y="1885751"/>
          <a:ext cx="782531" cy="782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&gt; 10 cm</a:t>
          </a:r>
          <a:endParaRPr lang="en-US" sz="2000" kern="1200" dirty="0"/>
        </a:p>
      </dsp:txBody>
      <dsp:txXfrm>
        <a:off x="6217301" y="1923951"/>
        <a:ext cx="706131" cy="706131"/>
      </dsp:txXfrm>
    </dsp:sp>
    <dsp:sp modelId="{487091DE-1AC9-49A2-8349-11B2B107EE01}">
      <dsp:nvSpPr>
        <dsp:cNvPr id="0" name=""/>
        <dsp:cNvSpPr/>
      </dsp:nvSpPr>
      <dsp:spPr>
        <a:xfrm rot="5246693">
          <a:off x="6379710" y="2885894"/>
          <a:ext cx="4356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5655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F0A5D-D5EE-4ED1-83DA-AA91E4F969C9}">
      <dsp:nvSpPr>
        <dsp:cNvPr id="0" name=""/>
        <dsp:cNvSpPr/>
      </dsp:nvSpPr>
      <dsp:spPr>
        <a:xfrm>
          <a:off x="6233443" y="3103505"/>
          <a:ext cx="782531" cy="782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Slight right</a:t>
          </a:r>
          <a:endParaRPr lang="en-US" sz="1600" kern="1200" dirty="0"/>
        </a:p>
      </dsp:txBody>
      <dsp:txXfrm>
        <a:off x="6271643" y="3141705"/>
        <a:ext cx="706131" cy="706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4791B-C42D-4728-A0D8-9A2F7EA8EFE1}">
      <dsp:nvSpPr>
        <dsp:cNvPr id="0" name=""/>
        <dsp:cNvSpPr/>
      </dsp:nvSpPr>
      <dsp:spPr>
        <a:xfrm>
          <a:off x="553990" y="2319"/>
          <a:ext cx="2383364" cy="862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Move up </a:t>
          </a:r>
          <a:endParaRPr lang="en-US" sz="1800" kern="1200" dirty="0"/>
        </a:p>
      </dsp:txBody>
      <dsp:txXfrm>
        <a:off x="579259" y="27588"/>
        <a:ext cx="2332826" cy="812218"/>
      </dsp:txXfrm>
    </dsp:sp>
    <dsp:sp modelId="{0A5DB423-CA6A-47D5-897B-1D41AF3AE9DB}">
      <dsp:nvSpPr>
        <dsp:cNvPr id="0" name=""/>
        <dsp:cNvSpPr/>
      </dsp:nvSpPr>
      <dsp:spPr>
        <a:xfrm rot="5400000">
          <a:off x="1583906" y="886644"/>
          <a:ext cx="323533" cy="388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629201" y="918997"/>
        <a:ext cx="232944" cy="226473"/>
      </dsp:txXfrm>
    </dsp:sp>
    <dsp:sp modelId="{DAE8148A-E82E-42F2-B6A3-BC85074FC34E}">
      <dsp:nvSpPr>
        <dsp:cNvPr id="0" name=""/>
        <dsp:cNvSpPr/>
      </dsp:nvSpPr>
      <dsp:spPr>
        <a:xfrm>
          <a:off x="553990" y="1296453"/>
          <a:ext cx="2383364" cy="862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Turn right 90 °</a:t>
          </a:r>
          <a:endParaRPr lang="en-US" sz="1800" kern="1200" dirty="0"/>
        </a:p>
      </dsp:txBody>
      <dsp:txXfrm>
        <a:off x="579259" y="1321722"/>
        <a:ext cx="2332826" cy="812218"/>
      </dsp:txXfrm>
    </dsp:sp>
    <dsp:sp modelId="{9D2C4034-3FF8-4A28-B550-F4333843A909}">
      <dsp:nvSpPr>
        <dsp:cNvPr id="0" name=""/>
        <dsp:cNvSpPr/>
      </dsp:nvSpPr>
      <dsp:spPr>
        <a:xfrm rot="5400000">
          <a:off x="1583906" y="2180779"/>
          <a:ext cx="323533" cy="388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629201" y="2213132"/>
        <a:ext cx="232944" cy="226473"/>
      </dsp:txXfrm>
    </dsp:sp>
    <dsp:sp modelId="{DAB3208E-8E56-4211-B9F6-106D6E3B6942}">
      <dsp:nvSpPr>
        <dsp:cNvPr id="0" name=""/>
        <dsp:cNvSpPr/>
      </dsp:nvSpPr>
      <dsp:spPr>
        <a:xfrm>
          <a:off x="553990" y="2590588"/>
          <a:ext cx="2383364" cy="862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Move up</a:t>
          </a:r>
          <a:endParaRPr lang="en-US" sz="1800" kern="1200" dirty="0"/>
        </a:p>
      </dsp:txBody>
      <dsp:txXfrm>
        <a:off x="579259" y="2615857"/>
        <a:ext cx="2332826" cy="812218"/>
      </dsp:txXfrm>
    </dsp:sp>
    <dsp:sp modelId="{6D79A2D7-8EBE-4197-8B8B-6621AB784339}">
      <dsp:nvSpPr>
        <dsp:cNvPr id="0" name=""/>
        <dsp:cNvSpPr/>
      </dsp:nvSpPr>
      <dsp:spPr>
        <a:xfrm rot="5400000">
          <a:off x="1583906" y="3474913"/>
          <a:ext cx="323533" cy="388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629201" y="3507266"/>
        <a:ext cx="232944" cy="226473"/>
      </dsp:txXfrm>
    </dsp:sp>
    <dsp:sp modelId="{BD96D7F6-2F54-4656-8BBF-214FA5659BD7}">
      <dsp:nvSpPr>
        <dsp:cNvPr id="0" name=""/>
        <dsp:cNvSpPr/>
      </dsp:nvSpPr>
      <dsp:spPr>
        <a:xfrm>
          <a:off x="553990" y="3884723"/>
          <a:ext cx="2383364" cy="862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Adjust to maintain straight if right &gt; 15 cm</a:t>
          </a:r>
          <a:endParaRPr lang="en-US" sz="1800" kern="1200" dirty="0"/>
        </a:p>
      </dsp:txBody>
      <dsp:txXfrm>
        <a:off x="579259" y="3909992"/>
        <a:ext cx="2332826" cy="812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F5A2279-F6A4-4004-859A-60477C03D2F3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DE31785-9F55-4192-AA93-3C1F408D091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74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2279-F6A4-4004-859A-60477C03D2F3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1785-9F55-4192-AA93-3C1F408D0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3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2279-F6A4-4004-859A-60477C03D2F3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1785-9F55-4192-AA93-3C1F408D091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87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2279-F6A4-4004-859A-60477C03D2F3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1785-9F55-4192-AA93-3C1F408D09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223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2279-F6A4-4004-859A-60477C03D2F3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1785-9F55-4192-AA93-3C1F408D0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46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2279-F6A4-4004-859A-60477C03D2F3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1785-9F55-4192-AA93-3C1F408D091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063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2279-F6A4-4004-859A-60477C03D2F3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1785-9F55-4192-AA93-3C1F408D091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67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2279-F6A4-4004-859A-60477C03D2F3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1785-9F55-4192-AA93-3C1F408D091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499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2279-F6A4-4004-859A-60477C03D2F3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1785-9F55-4192-AA93-3C1F408D091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3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2279-F6A4-4004-859A-60477C03D2F3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1785-9F55-4192-AA93-3C1F408D0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7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2279-F6A4-4004-859A-60477C03D2F3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1785-9F55-4192-AA93-3C1F408D091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05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2279-F6A4-4004-859A-60477C03D2F3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1785-9F55-4192-AA93-3C1F408D0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1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2279-F6A4-4004-859A-60477C03D2F3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1785-9F55-4192-AA93-3C1F408D091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2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2279-F6A4-4004-859A-60477C03D2F3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1785-9F55-4192-AA93-3C1F408D091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42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2279-F6A4-4004-859A-60477C03D2F3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1785-9F55-4192-AA93-3C1F408D0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7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2279-F6A4-4004-859A-60477C03D2F3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1785-9F55-4192-AA93-3C1F408D091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74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2279-F6A4-4004-859A-60477C03D2F3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1785-9F55-4192-AA93-3C1F408D0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5A2279-F6A4-4004-859A-60477C03D2F3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E31785-9F55-4192-AA93-3C1F408D0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0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749" y="1154545"/>
            <a:ext cx="9516291" cy="1367766"/>
          </a:xfrm>
        </p:spPr>
        <p:txBody>
          <a:bodyPr/>
          <a:lstStyle/>
          <a:p>
            <a:pPr algn="ctr"/>
            <a:r>
              <a:rPr lang="en-US" dirty="0" smtClean="0"/>
              <a:t>Maze </a:t>
            </a:r>
            <a:r>
              <a:rPr lang="en-US" dirty="0" err="1" smtClean="0"/>
              <a:t>Twinbots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55" y="2847702"/>
            <a:ext cx="3925388" cy="20578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Group 28</a:t>
            </a:r>
          </a:p>
          <a:p>
            <a:pPr marL="0" indent="0">
              <a:buNone/>
            </a:pPr>
            <a:r>
              <a:rPr lang="en-US" dirty="0" smtClean="0"/>
              <a:t>Uyen Nguyen – EE</a:t>
            </a:r>
          </a:p>
          <a:p>
            <a:pPr marL="0" indent="0">
              <a:buNone/>
            </a:pPr>
            <a:r>
              <a:rPr lang="en-US" dirty="0" smtClean="0"/>
              <a:t>Ly Nguyen – EE</a:t>
            </a:r>
          </a:p>
          <a:p>
            <a:pPr marL="0" indent="0">
              <a:buNone/>
            </a:pPr>
            <a:r>
              <a:rPr lang="en-US" dirty="0" smtClean="0"/>
              <a:t>Luke Ireland - EE</a:t>
            </a:r>
          </a:p>
        </p:txBody>
      </p:sp>
    </p:spTree>
    <p:extLst>
      <p:ext uri="{BB962C8B-B14F-4D97-AF65-F5344CB8AC3E}">
        <p14:creationId xmlns:p14="http://schemas.microsoft.com/office/powerpoint/2010/main" val="41190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Width Modulation (PWM)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 </a:t>
            </a:r>
            <a:r>
              <a:rPr lang="en-US" dirty="0" err="1" smtClean="0"/>
              <a:t>ms</a:t>
            </a:r>
            <a:r>
              <a:rPr lang="en-US" dirty="0" smtClean="0"/>
              <a:t> delay between pulses</a:t>
            </a:r>
          </a:p>
          <a:p>
            <a:r>
              <a:rPr lang="en-US" dirty="0" smtClean="0"/>
              <a:t>Robots PWM:</a:t>
            </a:r>
          </a:p>
          <a:p>
            <a:pPr lvl="1"/>
            <a:r>
              <a:rPr lang="en-US" dirty="0"/>
              <a:t>CCW: 1600</a:t>
            </a:r>
            <a:endParaRPr lang="en-US" dirty="0" smtClean="0"/>
          </a:p>
          <a:p>
            <a:pPr lvl="1"/>
            <a:r>
              <a:rPr lang="en-US" dirty="0"/>
              <a:t>CW: 1400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08" y="2556932"/>
            <a:ext cx="4185792" cy="354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Servo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multiple calibrations during tests</a:t>
            </a:r>
          </a:p>
          <a:p>
            <a:r>
              <a:rPr lang="en-US" dirty="0" smtClean="0"/>
              <a:t>Servo centering</a:t>
            </a:r>
          </a:p>
          <a:p>
            <a:r>
              <a:rPr lang="en-US" dirty="0" smtClean="0"/>
              <a:t>Lost positional control</a:t>
            </a:r>
          </a:p>
          <a:p>
            <a:pPr lvl="1"/>
            <a:r>
              <a:rPr lang="en-US" dirty="0" smtClean="0"/>
              <a:t>After scanning, front servo doesn’t return to center point</a:t>
            </a:r>
          </a:p>
          <a:p>
            <a:pPr lvl="1"/>
            <a:r>
              <a:rPr lang="en-US" dirty="0" smtClean="0"/>
              <a:t>Requires adjustment every 2-3 turns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796" y="2556932"/>
            <a:ext cx="2733333" cy="1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3376" y="437538"/>
            <a:ext cx="2403566" cy="76676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Sensors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122218" y="1413164"/>
          <a:ext cx="9912928" cy="4094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576"/>
                <a:gridCol w="2616204"/>
                <a:gridCol w="2900574"/>
                <a:gridCol w="2900574"/>
              </a:tblGrid>
              <a:tr h="7496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Advantages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Disadvantages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Specification</a:t>
                      </a:r>
                      <a:endParaRPr lang="en-US" sz="2400" dirty="0"/>
                    </a:p>
                  </a:txBody>
                  <a:tcPr/>
                </a:tc>
              </a:tr>
              <a:tr h="16721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Ultrasonic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 affected</a:t>
                      </a:r>
                      <a:r>
                        <a:rPr lang="en-US" sz="2000" baseline="0" dirty="0" smtClean="0"/>
                        <a:t> by colors, rain or dust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Can cross-talk with other ultrasonic sensors if not positioned properly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Voltage: 5 V</a:t>
                      </a:r>
                    </a:p>
                    <a:p>
                      <a:r>
                        <a:rPr lang="en-US" sz="2000" dirty="0" smtClean="0"/>
                        <a:t>Current: 15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mA</a:t>
                      </a:r>
                    </a:p>
                    <a:p>
                      <a:r>
                        <a:rPr lang="en-US" sz="2000" dirty="0" smtClean="0"/>
                        <a:t>Range: 2cm – few meters 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16721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Infrared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Cheap, low power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Can’t detect objects that are too close </a:t>
                      </a:r>
                    </a:p>
                    <a:p>
                      <a:r>
                        <a:rPr lang="en-US" sz="2000" dirty="0" smtClean="0"/>
                        <a:t>Cross interference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Voltage: 5V</a:t>
                      </a:r>
                    </a:p>
                    <a:p>
                      <a:r>
                        <a:rPr lang="en-US" sz="2000" dirty="0" smtClean="0"/>
                        <a:t>Current: 12 mA</a:t>
                      </a:r>
                    </a:p>
                    <a:p>
                      <a:r>
                        <a:rPr lang="en-US" sz="2000" dirty="0" smtClean="0"/>
                        <a:t>Range:</a:t>
                      </a:r>
                      <a:r>
                        <a:rPr lang="en-US" sz="2000" baseline="0" dirty="0" smtClean="0"/>
                        <a:t> 4cm – 30cm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6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746" y="1076326"/>
            <a:ext cx="6151418" cy="7234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Ultrasonic sensor HC-SR04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59" y="1986097"/>
            <a:ext cx="3613248" cy="2139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48037" y="2907433"/>
                <a:ext cx="4640116" cy="632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𝑆𝑝𝑒𝑒𝑑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𝑠𝑜𝑢𝑛𝑑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=340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=29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037" y="2907433"/>
                <a:ext cx="4640116" cy="6326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48037" y="4125140"/>
                <a:ext cx="4223144" cy="766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𝑠𝑝𝑒𝑒𝑑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𝑠𝑜𝑢𝑛𝑑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𝑒𝑐h𝑜𝑖𝑛𝑔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037" y="4125140"/>
                <a:ext cx="4223144" cy="7669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0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49" y="1756757"/>
            <a:ext cx="5599263" cy="45284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311" y="584576"/>
            <a:ext cx="5776581" cy="45447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0799" y="798627"/>
            <a:ext cx="53221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Linearize Sharp IR sensor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79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20537" y="8319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Microcontroller Selection:</a:t>
            </a:r>
            <a:br>
              <a:rPr lang="en-US" dirty="0" smtClean="0"/>
            </a:br>
            <a:r>
              <a:rPr lang="en-US" dirty="0" smtClean="0"/>
              <a:t>MSP430F5529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20537" y="2427514"/>
            <a:ext cx="8229600" cy="37285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Coincides with low power goals of the project</a:t>
            </a:r>
          </a:p>
          <a:p>
            <a:r>
              <a:rPr lang="en-US" dirty="0" smtClean="0"/>
              <a:t>More than enough I/O pins (Analog and Digital)</a:t>
            </a:r>
          </a:p>
          <a:p>
            <a:r>
              <a:rPr lang="en-US" dirty="0" smtClean="0"/>
              <a:t>All team members are familiar with it, </a:t>
            </a:r>
            <a:r>
              <a:rPr lang="en-US" dirty="0" err="1" smtClean="0"/>
              <a:t>LaunchPads</a:t>
            </a:r>
            <a:r>
              <a:rPr lang="en-US" dirty="0" smtClean="0"/>
              <a:t> available for prototyping</a:t>
            </a:r>
          </a:p>
          <a:p>
            <a:r>
              <a:rPr lang="en-US" dirty="0" smtClean="0"/>
              <a:t>Plenty of documentation and support, E2E community</a:t>
            </a:r>
          </a:p>
          <a:p>
            <a:r>
              <a:rPr lang="en-US" dirty="0" smtClean="0"/>
              <a:t>Energia IDE for programming</a:t>
            </a:r>
          </a:p>
          <a:p>
            <a:r>
              <a:rPr lang="en-US" dirty="0" smtClean="0"/>
              <a:t>High enough clock speed for quick data processing (25MHz)</a:t>
            </a:r>
          </a:p>
          <a:p>
            <a:r>
              <a:rPr lang="en-US" dirty="0" smtClean="0"/>
              <a:t>128 kB of memory to store program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31027" y="122255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Communication Decision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15754" y="2815970"/>
            <a:ext cx="8229600" cy="23841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Sub-GHz RF </a:t>
            </a:r>
          </a:p>
          <a:p>
            <a:pPr lvl="1"/>
            <a:r>
              <a:rPr lang="en-US" dirty="0" smtClean="0"/>
              <a:t>Same advantages as Bluetooth (low power consumption)</a:t>
            </a:r>
          </a:p>
          <a:p>
            <a:pPr lvl="1"/>
            <a:r>
              <a:rPr lang="en-US" dirty="0" smtClean="0"/>
              <a:t>Has longer range than a 2.4 GHz counterpart (2.4 GHz requires about 8.5 dB additional input power for same range as 900 MHz)</a:t>
            </a:r>
          </a:p>
          <a:p>
            <a:pPr lvl="1"/>
            <a:r>
              <a:rPr lang="en-US" dirty="0" smtClean="0"/>
              <a:t>Could have used Bluetooth for our application since range is not large, team wanted to become familiar with a popular wireless communication technology being used </a:t>
            </a:r>
            <a:r>
              <a:rPr lang="en-US" smtClean="0"/>
              <a:t>in industry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91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29246" y="881749"/>
            <a:ext cx="8229600" cy="929208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 Hardware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46" y="2770345"/>
            <a:ext cx="22193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7042642" y="2469155"/>
            <a:ext cx="4041775" cy="36131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Integrate transceiver and antenna</a:t>
            </a:r>
          </a:p>
          <a:p>
            <a:r>
              <a:rPr lang="en-US" sz="2000" dirty="0" smtClean="0"/>
              <a:t>Small package </a:t>
            </a:r>
            <a:r>
              <a:rPr lang="en-US" sz="1800" dirty="0" smtClean="0"/>
              <a:t>(</a:t>
            </a:r>
            <a:r>
              <a:rPr lang="fi-FI" sz="1800" dirty="0" smtClean="0"/>
              <a:t>9 </a:t>
            </a:r>
            <a:r>
              <a:rPr lang="fi-FI" sz="1800" dirty="0"/>
              <a:t>x 16 x </a:t>
            </a:r>
            <a:r>
              <a:rPr lang="fi-FI" sz="1800" dirty="0" smtClean="0"/>
              <a:t>2.5mm)</a:t>
            </a:r>
          </a:p>
          <a:p>
            <a:r>
              <a:rPr lang="fi-FI" sz="1800" dirty="0" smtClean="0"/>
              <a:t>900-928 MHz operating frequency</a:t>
            </a:r>
          </a:p>
          <a:p>
            <a:r>
              <a:rPr lang="en-US" sz="1800" dirty="0" smtClean="0"/>
              <a:t>Low power consumption (</a:t>
            </a:r>
            <a:r>
              <a:rPr lang="fr-FR" sz="1800" dirty="0" smtClean="0"/>
              <a:t>200 </a:t>
            </a:r>
            <a:r>
              <a:rPr lang="fr-FR" sz="1800" dirty="0"/>
              <a:t>nA sleep mode current consumption </a:t>
            </a:r>
            <a:r>
              <a:rPr lang="en-US" sz="1800" dirty="0" smtClean="0"/>
              <a:t>, 15 mA in receive)</a:t>
            </a:r>
          </a:p>
          <a:p>
            <a:r>
              <a:rPr lang="en-US" sz="1800" dirty="0" smtClean="0"/>
              <a:t>“Burst transmission” of up to 60 bytes</a:t>
            </a:r>
          </a:p>
          <a:p>
            <a:r>
              <a:rPr lang="en-US" sz="1800" dirty="0" smtClean="0"/>
              <a:t>AIR Module </a:t>
            </a:r>
            <a:r>
              <a:rPr lang="en-US" sz="1800" dirty="0" err="1" smtClean="0"/>
              <a:t>Boosterpack</a:t>
            </a:r>
            <a:r>
              <a:rPr lang="en-US" sz="1800" dirty="0" smtClean="0"/>
              <a:t> from TI</a:t>
            </a:r>
          </a:p>
          <a:p>
            <a:r>
              <a:rPr lang="en-US" sz="1800" dirty="0" smtClean="0"/>
              <a:t>Interfaces with SPI on MCU for easy configuration</a:t>
            </a:r>
            <a:endParaRPr lang="en-US" sz="180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824447" y="1917499"/>
            <a:ext cx="3726608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Anaren</a:t>
            </a:r>
            <a:r>
              <a:rPr lang="en-US" dirty="0" smtClean="0"/>
              <a:t> AIR Module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24447" y="5640946"/>
            <a:ext cx="3777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Reprinted with permission from Anaren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68286" y="1083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 with Communication Hardware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68286" y="2453639"/>
            <a:ext cx="8229600" cy="2423161"/>
          </a:xfrm>
        </p:spPr>
        <p:txBody>
          <a:bodyPr/>
          <a:lstStyle/>
          <a:p>
            <a:r>
              <a:rPr lang="en-US" dirty="0" smtClean="0"/>
              <a:t>Understanding how to integrate AIR module to MCU</a:t>
            </a:r>
          </a:p>
          <a:p>
            <a:pPr lvl="1"/>
            <a:r>
              <a:rPr lang="en-US" dirty="0" smtClean="0"/>
              <a:t>Had to compare four different sets of documentation to understand what each pin needs</a:t>
            </a:r>
          </a:p>
          <a:p>
            <a:r>
              <a:rPr lang="en-US" dirty="0" smtClean="0"/>
              <a:t>Deciding which pins to use to avoid eliminating UART communication 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&amp; PCB Design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team of maze solving robots that find the optimal solution to a maze using two algorithms</a:t>
            </a:r>
          </a:p>
          <a:p>
            <a:r>
              <a:rPr lang="en-US" dirty="0" smtClean="0"/>
              <a:t>Robots must consume low power &amp; be low cost</a:t>
            </a:r>
          </a:p>
          <a:p>
            <a:r>
              <a:rPr lang="en-US" dirty="0" smtClean="0"/>
              <a:t>Robots must communicate via wireless technology</a:t>
            </a:r>
          </a:p>
          <a:p>
            <a:r>
              <a:rPr lang="en-US" dirty="0" smtClean="0"/>
              <a:t>Serve the students as a learning experience on system design and integration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8346" y="809297"/>
            <a:ext cx="5153025" cy="927100"/>
          </a:xfrm>
        </p:spPr>
        <p:txBody>
          <a:bodyPr/>
          <a:lstStyle/>
          <a:p>
            <a:pPr algn="ctr"/>
            <a:r>
              <a:rPr lang="en-US" dirty="0" smtClean="0"/>
              <a:t>System Block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61354" y="1985943"/>
            <a:ext cx="1288975" cy="1046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Switching Regulator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5267" y="204730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Battery</a:t>
            </a:r>
          </a:p>
        </p:txBody>
      </p:sp>
      <p:cxnSp>
        <p:nvCxnSpPr>
          <p:cNvPr id="11" name="Straight Arrow Connector 10" descr="&#10;"/>
          <p:cNvCxnSpPr>
            <a:stCxn id="5" idx="3"/>
            <a:endCxn id="4" idx="1"/>
          </p:cNvCxnSpPr>
          <p:nvPr/>
        </p:nvCxnSpPr>
        <p:spPr>
          <a:xfrm>
            <a:off x="2459667" y="2504503"/>
            <a:ext cx="1101687" cy="47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11368" y="2504503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4.8V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98751" y="133319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Left Sensor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636483" y="133319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 Sensor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267617" y="133319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Middle Sensor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487769" y="289042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Left Servo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994746" y="289042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 Servo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002538" y="252259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V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425850" y="3586091"/>
            <a:ext cx="115746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LDO Regulator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527348" y="3585992"/>
            <a:ext cx="17072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Microcontroller</a:t>
            </a:r>
            <a:endParaRPr lang="en-US" dirty="0"/>
          </a:p>
        </p:txBody>
      </p:sp>
      <p:cxnSp>
        <p:nvCxnSpPr>
          <p:cNvPr id="42" name="Elbow Connector 41"/>
          <p:cNvCxnSpPr>
            <a:stCxn id="5" idx="2"/>
            <a:endCxn id="35" idx="0"/>
          </p:cNvCxnSpPr>
          <p:nvPr/>
        </p:nvCxnSpPr>
        <p:spPr>
          <a:xfrm rot="16200000" flipH="1">
            <a:off x="1691332" y="3272838"/>
            <a:ext cx="624388" cy="211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5" idx="3"/>
            <a:endCxn id="36" idx="1"/>
          </p:cNvCxnSpPr>
          <p:nvPr/>
        </p:nvCxnSpPr>
        <p:spPr>
          <a:xfrm flipV="1">
            <a:off x="2583319" y="4043192"/>
            <a:ext cx="944029" cy="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06763" y="307474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4.8 V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784474" y="589524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3.3 V</a:t>
            </a:r>
            <a:endParaRPr lang="en-US" dirty="0"/>
          </a:p>
        </p:txBody>
      </p:sp>
      <p:cxnSp>
        <p:nvCxnSpPr>
          <p:cNvPr id="68" name="Elbow Connector 67"/>
          <p:cNvCxnSpPr>
            <a:stCxn id="4" idx="3"/>
            <a:endCxn id="22" idx="0"/>
          </p:cNvCxnSpPr>
          <p:nvPr/>
        </p:nvCxnSpPr>
        <p:spPr>
          <a:xfrm>
            <a:off x="4850329" y="2509245"/>
            <a:ext cx="3601617" cy="381178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4" idx="3"/>
            <a:endCxn id="18" idx="2"/>
          </p:cNvCxnSpPr>
          <p:nvPr/>
        </p:nvCxnSpPr>
        <p:spPr>
          <a:xfrm flipV="1">
            <a:off x="4850329" y="2247594"/>
            <a:ext cx="1505622" cy="261651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4" idx="3"/>
            <a:endCxn id="20" idx="2"/>
          </p:cNvCxnSpPr>
          <p:nvPr/>
        </p:nvCxnSpPr>
        <p:spPr>
          <a:xfrm flipV="1">
            <a:off x="4850329" y="2247594"/>
            <a:ext cx="2874488" cy="261651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4" idx="3"/>
            <a:endCxn id="19" idx="2"/>
          </p:cNvCxnSpPr>
          <p:nvPr/>
        </p:nvCxnSpPr>
        <p:spPr>
          <a:xfrm flipV="1">
            <a:off x="4850329" y="2247594"/>
            <a:ext cx="4243354" cy="261651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36" idx="3"/>
            <a:endCxn id="22" idx="2"/>
          </p:cNvCxnSpPr>
          <p:nvPr/>
        </p:nvCxnSpPr>
        <p:spPr>
          <a:xfrm flipV="1">
            <a:off x="5234616" y="3804823"/>
            <a:ext cx="3217330" cy="238369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972006" y="3739391"/>
            <a:ext cx="1124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PWM Signal</a:t>
            </a:r>
            <a:endParaRPr lang="en-US" sz="1500" dirty="0"/>
          </a:p>
        </p:txBody>
      </p:sp>
      <p:sp>
        <p:nvSpPr>
          <p:cNvPr id="81" name="TextBox 80"/>
          <p:cNvSpPr txBox="1"/>
          <p:nvPr/>
        </p:nvSpPr>
        <p:spPr>
          <a:xfrm>
            <a:off x="8424683" y="3739391"/>
            <a:ext cx="1124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PWM Signal</a:t>
            </a:r>
            <a:endParaRPr lang="en-US" sz="1500" dirty="0"/>
          </a:p>
        </p:txBody>
      </p:sp>
      <p:cxnSp>
        <p:nvCxnSpPr>
          <p:cNvPr id="87" name="Elbow Connector 86"/>
          <p:cNvCxnSpPr/>
          <p:nvPr/>
        </p:nvCxnSpPr>
        <p:spPr>
          <a:xfrm rot="16200000" flipH="1" flipV="1">
            <a:off x="4184035" y="1929308"/>
            <a:ext cx="3167198" cy="1974969"/>
          </a:xfrm>
          <a:prstGeom prst="bentConnector5">
            <a:avLst>
              <a:gd name="adj1" fmla="val -7218"/>
              <a:gd name="adj2" fmla="val -193945"/>
              <a:gd name="adj3" fmla="val 114837"/>
            </a:avLst>
          </a:prstGeom>
          <a:ln w="31750" cmpd="sng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3923782" y="543794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Radio Module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10159214" y="2777037"/>
            <a:ext cx="128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 data</a:t>
            </a:r>
            <a:endParaRPr lang="en-US" dirty="0"/>
          </a:p>
        </p:txBody>
      </p:sp>
      <p:cxnSp>
        <p:nvCxnSpPr>
          <p:cNvPr id="115" name="Straight Connector 114"/>
          <p:cNvCxnSpPr/>
          <p:nvPr/>
        </p:nvCxnSpPr>
        <p:spPr>
          <a:xfrm flipV="1">
            <a:off x="7723450" y="1122680"/>
            <a:ext cx="0" cy="210513"/>
          </a:xfrm>
          <a:prstGeom prst="line">
            <a:avLst/>
          </a:prstGeom>
          <a:ln w="317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9" idx="0"/>
          </p:cNvCxnSpPr>
          <p:nvPr/>
        </p:nvCxnSpPr>
        <p:spPr>
          <a:xfrm flipV="1">
            <a:off x="9093683" y="1122680"/>
            <a:ext cx="0" cy="210514"/>
          </a:xfrm>
          <a:prstGeom prst="line">
            <a:avLst/>
          </a:prstGeom>
          <a:ln w="317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>
            <a:stCxn id="4" idx="3"/>
            <a:endCxn id="21" idx="0"/>
          </p:cNvCxnSpPr>
          <p:nvPr/>
        </p:nvCxnSpPr>
        <p:spPr>
          <a:xfrm>
            <a:off x="4850329" y="2509245"/>
            <a:ext cx="2094640" cy="381178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35" idx="3"/>
            <a:endCxn id="101" idx="1"/>
          </p:cNvCxnSpPr>
          <p:nvPr/>
        </p:nvCxnSpPr>
        <p:spPr>
          <a:xfrm>
            <a:off x="2583319" y="4043291"/>
            <a:ext cx="1340463" cy="185185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2784474" y="367396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3.3 V</a:t>
            </a:r>
            <a:endParaRPr lang="en-US" dirty="0"/>
          </a:p>
        </p:txBody>
      </p:sp>
      <p:cxnSp>
        <p:nvCxnSpPr>
          <p:cNvPr id="150" name="Elbow Connector 149"/>
          <p:cNvCxnSpPr>
            <a:stCxn id="36" idx="3"/>
            <a:endCxn id="21" idx="2"/>
          </p:cNvCxnSpPr>
          <p:nvPr/>
        </p:nvCxnSpPr>
        <p:spPr>
          <a:xfrm flipV="1">
            <a:off x="5234616" y="3804823"/>
            <a:ext cx="1710353" cy="238369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 rot="5400000">
            <a:off x="3660964" y="4850235"/>
            <a:ext cx="976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SPI bus data </a:t>
            </a:r>
          </a:p>
        </p:txBody>
      </p:sp>
      <p:cxnSp>
        <p:nvCxnSpPr>
          <p:cNvPr id="7" name="Straight Arrow Connector 6"/>
          <p:cNvCxnSpPr>
            <a:endCxn id="36" idx="2"/>
          </p:cNvCxnSpPr>
          <p:nvPr/>
        </p:nvCxnSpPr>
        <p:spPr>
          <a:xfrm flipV="1">
            <a:off x="4380982" y="4500392"/>
            <a:ext cx="0" cy="468824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01" idx="0"/>
          </p:cNvCxnSpPr>
          <p:nvPr/>
        </p:nvCxnSpPr>
        <p:spPr>
          <a:xfrm>
            <a:off x="4380982" y="4969216"/>
            <a:ext cx="0" cy="468726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8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33341" y="686448"/>
            <a:ext cx="9601200" cy="768350"/>
          </a:xfrm>
        </p:spPr>
        <p:txBody>
          <a:bodyPr/>
          <a:lstStyle/>
          <a:p>
            <a:pPr algn="ctr"/>
            <a:r>
              <a:rPr lang="en-US" dirty="0" smtClean="0"/>
              <a:t>System Schematic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01568" y="1454798"/>
            <a:ext cx="5671772" cy="450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40157" y="686450"/>
            <a:ext cx="9601200" cy="678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Power Supply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03"/>
          <a:stretch/>
        </p:blipFill>
        <p:spPr>
          <a:xfrm>
            <a:off x="3168203" y="1365162"/>
            <a:ext cx="5490156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07583" y="634935"/>
            <a:ext cx="9601200" cy="6271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JTAG Interface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037" y="1604962"/>
            <a:ext cx="7409382" cy="43193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2293" y="1648496"/>
            <a:ext cx="6091707" cy="23181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23493" y="750844"/>
            <a:ext cx="9601200" cy="6271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Anaren AIR Module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725" y="1378040"/>
            <a:ext cx="4332735" cy="45861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1854" y="2833351"/>
            <a:ext cx="2356833" cy="32325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4703" y="643944"/>
            <a:ext cx="9601200" cy="7018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PCB Layout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47336" y="1449611"/>
            <a:ext cx="6079490" cy="399815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343955" y="3734873"/>
            <a:ext cx="0" cy="17128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343955" y="1345843"/>
            <a:ext cx="0" cy="23890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86546" y="326402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2.95”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787081" y="5692462"/>
            <a:ext cx="3039745" cy="128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747336" y="5692462"/>
            <a:ext cx="3039745" cy="128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8799" y="576537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4.5”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in Hardware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 designs should be utilized whenever possible</a:t>
            </a:r>
          </a:p>
          <a:p>
            <a:r>
              <a:rPr lang="en-US" dirty="0" smtClean="0"/>
              <a:t>Components that are not necessarily in design libraries can be replicated with multiple components that meet same spacing and size requirements</a:t>
            </a:r>
          </a:p>
          <a:p>
            <a:r>
              <a:rPr lang="en-US" dirty="0" smtClean="0"/>
              <a:t>More is not always better, simplifying a design can save hours in hardware troubleshooting and ease routing</a:t>
            </a:r>
          </a:p>
          <a:p>
            <a:r>
              <a:rPr lang="en-US" dirty="0" smtClean="0"/>
              <a:t>Prototype as much as possible before creating PCB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Right-Wall Following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05299171"/>
              </p:ext>
            </p:extLst>
          </p:nvPr>
        </p:nvGraphicFramePr>
        <p:xfrm>
          <a:off x="3399416" y="688489"/>
          <a:ext cx="7960659" cy="5561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293811" y="3294430"/>
            <a:ext cx="3718455" cy="4815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Maintain straight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Right-Wall Following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3811" y="3294430"/>
            <a:ext cx="3718455" cy="4815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Turn right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4717473" y="1160282"/>
          <a:ext cx="3491346" cy="474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593" y="2592662"/>
            <a:ext cx="2413938" cy="23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631" y="1922584"/>
            <a:ext cx="7080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Brief Overview of Maze </a:t>
            </a:r>
            <a:r>
              <a:rPr lang="en-US" sz="5400" dirty="0"/>
              <a:t>S</a:t>
            </a:r>
            <a:r>
              <a:rPr lang="en-US" sz="5400" dirty="0" smtClean="0"/>
              <a:t>olving Algorithms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699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Right-Wall Following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3811" y="3294430"/>
            <a:ext cx="3718455" cy="4815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Turn left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266" y="1627681"/>
            <a:ext cx="5509061" cy="279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Right-Wall Following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3811" y="3294430"/>
            <a:ext cx="3718455" cy="4815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Turn around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862" y="1171014"/>
            <a:ext cx="5562381" cy="3982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511" y="4107007"/>
            <a:ext cx="24574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Fluctuations when obstacles are far away</a:t>
            </a:r>
          </a:p>
          <a:p>
            <a:pPr lvl="1"/>
            <a:r>
              <a:rPr lang="en-US" dirty="0" smtClean="0"/>
              <a:t>40 cm – 100+ cm</a:t>
            </a:r>
          </a:p>
          <a:p>
            <a:r>
              <a:rPr lang="en-US" dirty="0" smtClean="0"/>
              <a:t>More fluctuations during movement than stop</a:t>
            </a:r>
          </a:p>
          <a:p>
            <a:pPr lvl="1"/>
            <a:r>
              <a:rPr lang="en-US" dirty="0" smtClean="0"/>
              <a:t>Detect false junctions </a:t>
            </a:r>
          </a:p>
          <a:p>
            <a:r>
              <a:rPr lang="en-US" dirty="0" smtClean="0"/>
              <a:t>Doesn’t have a 360° scanning of the environment</a:t>
            </a:r>
          </a:p>
          <a:p>
            <a:pPr lvl="1"/>
            <a:r>
              <a:rPr lang="en-US" dirty="0" smtClean="0"/>
              <a:t>Sometimes hit obstacles</a:t>
            </a:r>
          </a:p>
          <a:p>
            <a:r>
              <a:rPr lang="en-US" dirty="0" smtClean="0"/>
              <a:t>Sensor </a:t>
            </a:r>
            <a:r>
              <a:rPr lang="en-US" dirty="0"/>
              <a:t>placement is critical to maintaining straight </a:t>
            </a:r>
            <a:r>
              <a:rPr lang="en-US" dirty="0" smtClean="0"/>
              <a:t>and turning correctly</a:t>
            </a:r>
          </a:p>
          <a:p>
            <a:r>
              <a:rPr lang="en-US" dirty="0"/>
              <a:t>Navigation is highly dependent on individual sensors’ performance</a:t>
            </a:r>
          </a:p>
          <a:p>
            <a:r>
              <a:rPr lang="en-US" dirty="0"/>
              <a:t>Only one front sensor can detect 4-way junction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7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Challenge Resolutions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 out fluctuation by select the lowest value out of 10 samples</a:t>
            </a:r>
          </a:p>
          <a:p>
            <a:r>
              <a:rPr lang="en-US" dirty="0" smtClean="0"/>
              <a:t>Sample every time the previous and next readings differ by 10 cm</a:t>
            </a:r>
          </a:p>
          <a:p>
            <a:r>
              <a:rPr lang="en-US" dirty="0" smtClean="0"/>
              <a:t>Count number of reading jumps to eliminate false -| junction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4216400"/>
            <a:ext cx="1344915" cy="17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573" y="511026"/>
            <a:ext cx="6570518" cy="59096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40428" y="1330036"/>
            <a:ext cx="33043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Maze Solving Algorithm Overview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4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Maze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2467385"/>
            <a:ext cx="6325892" cy="3663251"/>
          </a:xfrm>
        </p:spPr>
      </p:pic>
    </p:spTree>
    <p:extLst>
      <p:ext uri="{BB962C8B-B14F-4D97-AF65-F5344CB8AC3E}">
        <p14:creationId xmlns:p14="http://schemas.microsoft.com/office/powerpoint/2010/main" val="12838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Robot Navigation = LLBSBLLLLSBL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91" y="2440559"/>
            <a:ext cx="6515764" cy="3773204"/>
          </a:xfrm>
        </p:spPr>
      </p:pic>
    </p:spTree>
    <p:extLst>
      <p:ext uri="{BB962C8B-B14F-4D97-AF65-F5344CB8AC3E}">
        <p14:creationId xmlns:p14="http://schemas.microsoft.com/office/powerpoint/2010/main" val="30450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robot solution = SLLR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5" y="2443316"/>
            <a:ext cx="6475115" cy="3749665"/>
          </a:xfrm>
        </p:spPr>
      </p:pic>
    </p:spTree>
    <p:extLst>
      <p:ext uri="{BB962C8B-B14F-4D97-AF65-F5344CB8AC3E}">
        <p14:creationId xmlns:p14="http://schemas.microsoft.com/office/powerpoint/2010/main" val="29993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13" y="3421786"/>
            <a:ext cx="1411058" cy="1656629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4145974" y="3492067"/>
            <a:ext cx="2899063" cy="155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01837" y="3841677"/>
            <a:ext cx="2743200" cy="114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35582" y="3660558"/>
            <a:ext cx="2743200" cy="160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00789" y="2945042"/>
            <a:ext cx="221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Transmit SLLR</a:t>
            </a:r>
            <a:endParaRPr lang="en-US" sz="24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400789" y="4540826"/>
            <a:ext cx="2644248" cy="311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553189" y="4693226"/>
            <a:ext cx="2644248" cy="311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705589" y="4845626"/>
            <a:ext cx="2644248" cy="311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60384" y="5078415"/>
            <a:ext cx="4134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Send a Y as acknowledgement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61000" y="3898827"/>
            <a:ext cx="1525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Right Robot</a:t>
            </a:r>
            <a:endParaRPr lang="en-US" sz="2000" b="1" dirty="0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26" y="3320978"/>
            <a:ext cx="1411058" cy="1656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11156" y="3898827"/>
            <a:ext cx="1353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Left Robot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377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199" y="888613"/>
            <a:ext cx="4800601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</a:t>
            </a:r>
            <a:r>
              <a:rPr lang="en-US" b="1" dirty="0" smtClean="0">
                <a:solidFill>
                  <a:srgbClr val="FF0000"/>
                </a:solidFill>
              </a:rPr>
              <a:t>LBS</a:t>
            </a:r>
            <a:r>
              <a:rPr lang="en-US" dirty="0" smtClean="0"/>
              <a:t>BLL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BLL</a:t>
            </a:r>
            <a:br>
              <a:rPr lang="en-US" dirty="0" smtClean="0"/>
            </a:br>
            <a:r>
              <a:rPr lang="en-US" dirty="0" err="1" smtClean="0"/>
              <a:t>L</a:t>
            </a:r>
            <a:r>
              <a:rPr lang="en-US" b="1" dirty="0" err="1" smtClean="0">
                <a:solidFill>
                  <a:srgbClr val="FF0000"/>
                </a:solidFill>
              </a:rPr>
              <a:t>RBL</a:t>
            </a:r>
            <a:r>
              <a:rPr lang="en-US" dirty="0" err="1" smtClean="0"/>
              <a:t>L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L</a:t>
            </a:r>
            <a:br>
              <a:rPr lang="en-US" dirty="0" smtClean="0"/>
            </a:br>
            <a:r>
              <a:rPr lang="en-US" b="1" dirty="0" err="1" smtClean="0">
                <a:solidFill>
                  <a:srgbClr val="FF0000"/>
                </a:solidFill>
              </a:rPr>
              <a:t>LBL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51" y="2464654"/>
            <a:ext cx="6492098" cy="37595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2536" y="1024700"/>
            <a:ext cx="4800601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0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Perfect Maze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loop</a:t>
            </a:r>
          </a:p>
          <a:p>
            <a:r>
              <a:rPr lang="en-US" dirty="0" smtClean="0"/>
              <a:t>No inaccessible areas</a:t>
            </a:r>
          </a:p>
          <a:p>
            <a:r>
              <a:rPr lang="en-US" dirty="0" smtClean="0"/>
              <a:t>Has exactly 1 solution </a:t>
            </a:r>
          </a:p>
          <a:p>
            <a:r>
              <a:rPr lang="en-US" dirty="0" smtClean="0"/>
              <a:t>Rectangular cells intersect at 90°</a:t>
            </a:r>
          </a:p>
          <a:p>
            <a:r>
              <a:rPr lang="en-US" dirty="0" smtClean="0"/>
              <a:t>Start and exit at the outermost wall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dirty="0" smtClean="0"/>
              <a:t> is compared to solution 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LLR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Match!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3532" y="2557463"/>
            <a:ext cx="6080164" cy="352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316" y="88144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</a:t>
            </a:r>
            <a:r>
              <a:rPr lang="en-US" b="1" dirty="0" smtClean="0">
                <a:solidFill>
                  <a:srgbClr val="FF0000"/>
                </a:solidFill>
              </a:rPr>
              <a:t>LBS</a:t>
            </a:r>
            <a:r>
              <a:rPr lang="en-US" dirty="0" smtClean="0"/>
              <a:t>B </a:t>
            </a:r>
            <a:r>
              <a:rPr lang="en-US" dirty="0" smtClean="0">
                <a:sym typeface="Wingdings" panose="05000000000000000000" pitchFamily="2" charset="2"/>
              </a:rPr>
              <a:t> L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R</a:t>
            </a:r>
            <a:r>
              <a:rPr lang="en-US" dirty="0" smtClean="0">
                <a:sym typeface="Wingdings" panose="05000000000000000000" pitchFamily="2" charset="2"/>
              </a:rPr>
              <a:t>B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Compare to solution SLLR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Do Not Match!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55" y="2437297"/>
            <a:ext cx="6504710" cy="3766803"/>
          </a:xfrm>
        </p:spPr>
      </p:pic>
    </p:spTree>
    <p:extLst>
      <p:ext uri="{BB962C8B-B14F-4D97-AF65-F5344CB8AC3E}">
        <p14:creationId xmlns:p14="http://schemas.microsoft.com/office/powerpoint/2010/main" val="22222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64024" y="646487"/>
            <a:ext cx="9601200" cy="1303337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130543"/>
              </p:ext>
            </p:extLst>
          </p:nvPr>
        </p:nvGraphicFramePr>
        <p:xfrm>
          <a:off x="3631842" y="1635612"/>
          <a:ext cx="4855335" cy="43698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1878"/>
                <a:gridCol w="1523457"/>
              </a:tblGrid>
              <a:tr h="257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Item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Cost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Jumper Wires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$24.72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13 </a:t>
                      </a:r>
                      <a:r>
                        <a:rPr lang="en-US" sz="1100" u="none" strike="noStrike" dirty="0" smtClean="0">
                          <a:effectLst/>
                        </a:rPr>
                        <a:t>Ultrasonic Sensors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$22.85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 </a:t>
                      </a:r>
                      <a:r>
                        <a:rPr lang="en-US" sz="1100" u="none" strike="noStrike" dirty="0" smtClean="0">
                          <a:effectLst/>
                        </a:rPr>
                        <a:t>Chassis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$12.74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 </a:t>
                      </a:r>
                      <a:r>
                        <a:rPr lang="en-US" sz="1100" u="none" strike="noStrike" dirty="0" smtClean="0">
                          <a:effectLst/>
                        </a:rPr>
                        <a:t>Breadboards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$7.98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 </a:t>
                      </a:r>
                      <a:r>
                        <a:rPr lang="en-US" sz="1100" u="none" strike="noStrike" dirty="0" smtClean="0">
                          <a:effectLst/>
                        </a:rPr>
                        <a:t>Battery </a:t>
                      </a:r>
                      <a:r>
                        <a:rPr lang="en-US" sz="1100" u="none" strike="noStrike" dirty="0">
                          <a:effectLst/>
                        </a:rPr>
                        <a:t>and </a:t>
                      </a:r>
                      <a:r>
                        <a:rPr lang="en-US" sz="1100" u="none" strike="noStrike" dirty="0" smtClean="0">
                          <a:effectLst/>
                        </a:rPr>
                        <a:t>Charger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$31.94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 PCBs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$37.85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 IR sensor cables, 1 sensor bracket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$23.70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Velcro Tape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$4.79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 </a:t>
                      </a:r>
                      <a:r>
                        <a:rPr lang="en-US" sz="1100" u="none" strike="noStrike" dirty="0" smtClean="0">
                          <a:effectLst/>
                        </a:rPr>
                        <a:t>Crystals </a:t>
                      </a:r>
                      <a:r>
                        <a:rPr lang="en-US" sz="1100" u="none" strike="noStrike" dirty="0">
                          <a:effectLst/>
                        </a:rPr>
                        <a:t>(4 MHz, 32.768 kHz)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$13.04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 IR </a:t>
                      </a:r>
                      <a:r>
                        <a:rPr lang="en-US" sz="1100" u="none" strike="noStrike" dirty="0" smtClean="0">
                          <a:effectLst/>
                        </a:rPr>
                        <a:t>Sensor Cables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$13.74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 </a:t>
                      </a:r>
                      <a:r>
                        <a:rPr lang="en-US" sz="1100" u="none" strike="noStrike" dirty="0" smtClean="0">
                          <a:effectLst/>
                        </a:rPr>
                        <a:t>Battery Holders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$5.31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6 </a:t>
                      </a:r>
                      <a:r>
                        <a:rPr lang="en-US" sz="1100" u="none" strike="noStrike" dirty="0" smtClean="0">
                          <a:effectLst/>
                        </a:rPr>
                        <a:t>Radio Modules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$109.93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1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 </a:t>
                      </a:r>
                      <a:r>
                        <a:rPr lang="en-US" sz="1100" u="none" strike="noStrike" dirty="0" smtClean="0">
                          <a:effectLst/>
                        </a:rPr>
                        <a:t>Wheels</a:t>
                      </a:r>
                      <a:r>
                        <a:rPr lang="en-US" sz="1100" u="none" strike="noStrike" dirty="0">
                          <a:effectLst/>
                        </a:rPr>
                        <a:t>, </a:t>
                      </a:r>
                      <a:r>
                        <a:rPr lang="en-US" sz="1100" u="none" strike="noStrike" dirty="0" smtClean="0">
                          <a:effectLst/>
                        </a:rPr>
                        <a:t>Rubber Bands </a:t>
                      </a:r>
                      <a:r>
                        <a:rPr lang="en-US" sz="1100" u="none" strike="noStrike" dirty="0">
                          <a:effectLst/>
                        </a:rPr>
                        <a:t>for </a:t>
                      </a:r>
                      <a:r>
                        <a:rPr lang="en-US" sz="1100" u="none" strike="noStrike" dirty="0" smtClean="0">
                          <a:effectLst/>
                        </a:rPr>
                        <a:t>Wheels</a:t>
                      </a:r>
                      <a:r>
                        <a:rPr lang="en-US" sz="1100" u="none" strike="noStrike" dirty="0">
                          <a:effectLst/>
                        </a:rPr>
                        <a:t>, 2 </a:t>
                      </a:r>
                      <a:r>
                        <a:rPr lang="en-US" sz="1100" u="none" strike="noStrike" dirty="0" smtClean="0">
                          <a:effectLst/>
                        </a:rPr>
                        <a:t>Servos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$43.04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Miscellaneous Components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$192.92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Wood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$27.96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$572.51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8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Labor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134620"/>
              </p:ext>
            </p:extLst>
          </p:nvPr>
        </p:nvGraphicFramePr>
        <p:xfrm>
          <a:off x="1295400" y="2557463"/>
          <a:ext cx="96012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Uyen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Luke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Maze Solving</a:t>
                      </a:r>
                      <a:r>
                        <a:rPr lang="en-US" baseline="0" dirty="0" smtClean="0"/>
                        <a:t> 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Initial System</a:t>
                      </a:r>
                      <a:r>
                        <a:rPr lang="en-US" baseline="0" dirty="0" smtClean="0"/>
                        <a:t>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 &amp; PCB</a:t>
                      </a:r>
                      <a:r>
                        <a:rPr lang="en-US" baseline="0" dirty="0" smtClean="0"/>
                        <a:t> Design/Layout &amp; Assembly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Sensor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Navigation</a:t>
                      </a:r>
                      <a:r>
                        <a:rPr lang="en-US" baseline="0" dirty="0" smtClean="0"/>
                        <a:t> Implementation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Communication Hardware </a:t>
                      </a:r>
                      <a:r>
                        <a:rPr lang="en-US" baseline="0" dirty="0" smtClean="0"/>
                        <a:t>Testing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Motor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7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655" y="1261086"/>
            <a:ext cx="6227618" cy="6276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Wall Follower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557" y="2462646"/>
            <a:ext cx="3986349" cy="3488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 smtClean="0"/>
              <a:t>Left-hand robo</a:t>
            </a:r>
            <a:r>
              <a:rPr lang="en-US" sz="3200" u="sng" dirty="0"/>
              <a:t>t</a:t>
            </a:r>
            <a:endParaRPr lang="en-US" sz="32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If possible, turn left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Else, go straight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Else, </a:t>
            </a:r>
            <a:r>
              <a:rPr lang="en-US" sz="3200" dirty="0"/>
              <a:t>t</a:t>
            </a:r>
            <a:r>
              <a:rPr lang="en-US" sz="3200" dirty="0" smtClean="0"/>
              <a:t>urn right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Else, turn around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599611" y="233666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/>
              <a:t>Pros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Require little memory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Always find the exit if there’s one</a:t>
            </a:r>
          </a:p>
          <a:p>
            <a:r>
              <a:rPr lang="en-US" sz="3200" dirty="0" smtClean="0"/>
              <a:t>Cons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Go </a:t>
            </a:r>
            <a:r>
              <a:rPr lang="en-US" sz="3200" dirty="0"/>
              <a:t>in a circle if the start or the end points are inside the maze</a:t>
            </a:r>
          </a:p>
        </p:txBody>
      </p:sp>
    </p:spTree>
    <p:extLst>
      <p:ext uri="{BB962C8B-B14F-4D97-AF65-F5344CB8AC3E}">
        <p14:creationId xmlns:p14="http://schemas.microsoft.com/office/powerpoint/2010/main" val="27425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00767" y="660691"/>
            <a:ext cx="9601200" cy="808037"/>
          </a:xfrm>
        </p:spPr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16095828"/>
              </p:ext>
            </p:extLst>
          </p:nvPr>
        </p:nvGraphicFramePr>
        <p:xfrm>
          <a:off x="1220275" y="1694579"/>
          <a:ext cx="96012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Min.</a:t>
                      </a:r>
                      <a:r>
                        <a:rPr lang="en-US" baseline="0" dirty="0" smtClean="0"/>
                        <a:t> # of Analog Pins</a:t>
                      </a:r>
                    </a:p>
                    <a:p>
                      <a:r>
                        <a:rPr lang="en-US" baseline="0" dirty="0" smtClean="0"/>
                        <a:t>Min. # of Digital Pins</a:t>
                      </a:r>
                    </a:p>
                    <a:p>
                      <a:r>
                        <a:rPr lang="en-US" dirty="0" smtClean="0"/>
                        <a:t>Memory</a:t>
                      </a:r>
                    </a:p>
                    <a:p>
                      <a:r>
                        <a:rPr lang="en-US" dirty="0" smtClean="0"/>
                        <a:t>Clock 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</a:p>
                    <a:p>
                      <a:r>
                        <a:rPr lang="en-US" dirty="0" smtClean="0"/>
                        <a:t>6</a:t>
                      </a:r>
                    </a:p>
                    <a:p>
                      <a:r>
                        <a:rPr lang="en-US" dirty="0" smtClean="0"/>
                        <a:t>&gt;24 kB</a:t>
                      </a:r>
                    </a:p>
                    <a:p>
                      <a:r>
                        <a:rPr lang="en-US" dirty="0" smtClean="0"/>
                        <a:t>&gt;= 16 MHz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</a:p>
                    <a:p>
                      <a:r>
                        <a:rPr lang="en-US" dirty="0" smtClean="0"/>
                        <a:t>Weight</a:t>
                      </a:r>
                    </a:p>
                    <a:p>
                      <a:r>
                        <a:rPr lang="en-US" dirty="0" smtClean="0"/>
                        <a:t>Torque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~50</a:t>
                      </a:r>
                      <a:r>
                        <a:rPr lang="en-US" baseline="0" dirty="0" smtClean="0"/>
                        <a:t> RPM</a:t>
                      </a:r>
                    </a:p>
                    <a:p>
                      <a:r>
                        <a:rPr lang="en-US" baseline="0" dirty="0" smtClean="0"/>
                        <a:t>&lt;50 g</a:t>
                      </a:r>
                    </a:p>
                    <a:p>
                      <a:r>
                        <a:rPr lang="en-US" baseline="0" dirty="0" smtClean="0"/>
                        <a:t>&gt;2 kg-cm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Measuring Distance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4-100 cm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Wireless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3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7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Parallax servo</a:t>
            </a:r>
          </a:p>
          <a:p>
            <a:r>
              <a:rPr lang="en-US" dirty="0" smtClean="0"/>
              <a:t>Requires no external control circuit like DC and stepper motors</a:t>
            </a:r>
          </a:p>
          <a:p>
            <a:r>
              <a:rPr lang="en-US" dirty="0"/>
              <a:t>Doesn’t require </a:t>
            </a:r>
            <a:r>
              <a:rPr lang="en-US" dirty="0" smtClean="0"/>
              <a:t>modification for continuous rotation</a:t>
            </a:r>
          </a:p>
          <a:p>
            <a:r>
              <a:rPr lang="en-US" dirty="0" smtClean="0"/>
              <a:t>Acquired for free</a:t>
            </a:r>
          </a:p>
        </p:txBody>
      </p:sp>
    </p:spTree>
    <p:extLst>
      <p:ext uri="{BB962C8B-B14F-4D97-AF65-F5344CB8AC3E}">
        <p14:creationId xmlns:p14="http://schemas.microsoft.com/office/powerpoint/2010/main" val="37556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Servo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Voltage input:				4-6 V</a:t>
            </a:r>
          </a:p>
          <a:p>
            <a:r>
              <a:rPr lang="en-US" dirty="0" smtClean="0"/>
              <a:t>Maximum </a:t>
            </a:r>
            <a:r>
              <a:rPr lang="en-US" dirty="0"/>
              <a:t>current drawn:	140 +/- 50 mA at 6 </a:t>
            </a:r>
            <a:r>
              <a:rPr lang="en-US" dirty="0" smtClean="0"/>
              <a:t>V in no load condition</a:t>
            </a:r>
          </a:p>
          <a:p>
            <a:r>
              <a:rPr lang="en-US" dirty="0"/>
              <a:t>Weight:		</a:t>
            </a:r>
            <a:r>
              <a:rPr lang="en-US" dirty="0" smtClean="0"/>
              <a:t>				42.5 g</a:t>
            </a:r>
          </a:p>
          <a:p>
            <a:r>
              <a:rPr lang="en-US" dirty="0"/>
              <a:t>Speed:						0 to 50 </a:t>
            </a:r>
            <a:r>
              <a:rPr lang="en-US" dirty="0" smtClean="0"/>
              <a:t>RPM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498</TotalTime>
  <Words>1021</Words>
  <Application>Microsoft Office PowerPoint</Application>
  <PresentationFormat>Widescreen</PresentationFormat>
  <Paragraphs>258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Cambria Math</vt:lpstr>
      <vt:lpstr>Garamond</vt:lpstr>
      <vt:lpstr>Wingdings</vt:lpstr>
      <vt:lpstr>Organic</vt:lpstr>
      <vt:lpstr>Maze Twinbots</vt:lpstr>
      <vt:lpstr>Project Goals and Objectives</vt:lpstr>
      <vt:lpstr>PowerPoint Presentation</vt:lpstr>
      <vt:lpstr>3D Perfect Maze</vt:lpstr>
      <vt:lpstr>Wall Follower</vt:lpstr>
      <vt:lpstr>Hardware Overview</vt:lpstr>
      <vt:lpstr>Requirements</vt:lpstr>
      <vt:lpstr>Motor Selection</vt:lpstr>
      <vt:lpstr>Servo Specifications</vt:lpstr>
      <vt:lpstr>Pulse Width Modulation (PWM)</vt:lpstr>
      <vt:lpstr>Servo Challenges</vt:lpstr>
      <vt:lpstr>Sensors</vt:lpstr>
      <vt:lpstr>Ultrasonic sensor HC-SR04</vt:lpstr>
      <vt:lpstr>PowerPoint Presentation</vt:lpstr>
      <vt:lpstr>Microcontroller Selection: MSP430F5529</vt:lpstr>
      <vt:lpstr>Communication Decision</vt:lpstr>
      <vt:lpstr>Communication Hardware</vt:lpstr>
      <vt:lpstr>Challenges with Communication Hardware</vt:lpstr>
      <vt:lpstr>System &amp; PCB Design </vt:lpstr>
      <vt:lpstr>System Block Diagram</vt:lpstr>
      <vt:lpstr>System Schematic</vt:lpstr>
      <vt:lpstr>Power Supply</vt:lpstr>
      <vt:lpstr>JTAG Interface</vt:lpstr>
      <vt:lpstr>Anaren AIR Module</vt:lpstr>
      <vt:lpstr>PCB Layout</vt:lpstr>
      <vt:lpstr>Lessons Learned in Hardware Design</vt:lpstr>
      <vt:lpstr>Navigation Overview</vt:lpstr>
      <vt:lpstr>Right-Wall Following</vt:lpstr>
      <vt:lpstr>Right-Wall Following</vt:lpstr>
      <vt:lpstr>Right-Wall Following</vt:lpstr>
      <vt:lpstr>Right-Wall Following</vt:lpstr>
      <vt:lpstr>Sensors Challenges</vt:lpstr>
      <vt:lpstr>Sensor Challenge Resolutions</vt:lpstr>
      <vt:lpstr>PowerPoint Presentation</vt:lpstr>
      <vt:lpstr>Example Maze</vt:lpstr>
      <vt:lpstr>Left Robot Navigation = LLBSBLLLLSBL</vt:lpstr>
      <vt:lpstr>Right robot solution = SLLR</vt:lpstr>
      <vt:lpstr>Communication</vt:lpstr>
      <vt:lpstr>LLBSBLL  LRBLL LRBLL  LBL LBL  S</vt:lpstr>
      <vt:lpstr>S is compared to solution SLLR Match!</vt:lpstr>
      <vt:lpstr>LLBSB  LRB Compare to solution SLLR Do Not Match!</vt:lpstr>
      <vt:lpstr>Budget</vt:lpstr>
      <vt:lpstr>Division of Labor</vt:lpstr>
      <vt:lpstr>Questions?</vt:lpstr>
    </vt:vector>
  </TitlesOfParts>
  <Company>Intersil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Ireland</dc:creator>
  <cp:lastModifiedBy>uyenn_000</cp:lastModifiedBy>
  <cp:revision>53</cp:revision>
  <dcterms:created xsi:type="dcterms:W3CDTF">2015-04-22T00:31:45Z</dcterms:created>
  <dcterms:modified xsi:type="dcterms:W3CDTF">2015-04-25T23:31:17Z</dcterms:modified>
</cp:coreProperties>
</file>